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fntdata" ContentType="application/x-fontdata"/>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05"/>
  </p:notesMasterIdLst>
  <p:sldIdLst>
    <p:sldId id="256" r:id="rId2"/>
    <p:sldId id="257" r:id="rId3"/>
    <p:sldId id="258" r:id="rId4"/>
    <p:sldId id="259" r:id="rId5"/>
    <p:sldId id="260" r:id="rId6"/>
    <p:sldId id="353" r:id="rId7"/>
    <p:sldId id="345" r:id="rId8"/>
    <p:sldId id="346" r:id="rId9"/>
    <p:sldId id="347" r:id="rId10"/>
    <p:sldId id="348" r:id="rId11"/>
    <p:sldId id="349" r:id="rId12"/>
    <p:sldId id="263" r:id="rId13"/>
    <p:sldId id="264" r:id="rId14"/>
    <p:sldId id="265" r:id="rId15"/>
    <p:sldId id="266" r:id="rId16"/>
    <p:sldId id="267" r:id="rId17"/>
    <p:sldId id="268" r:id="rId18"/>
    <p:sldId id="269" r:id="rId19"/>
    <p:sldId id="270" r:id="rId20"/>
    <p:sldId id="271" r:id="rId21"/>
    <p:sldId id="328" r:id="rId22"/>
    <p:sldId id="272" r:id="rId23"/>
    <p:sldId id="326" r:id="rId24"/>
    <p:sldId id="273" r:id="rId25"/>
    <p:sldId id="331" r:id="rId26"/>
    <p:sldId id="333" r:id="rId27"/>
    <p:sldId id="332" r:id="rId28"/>
    <p:sldId id="274" r:id="rId29"/>
    <p:sldId id="334" r:id="rId30"/>
    <p:sldId id="394" r:id="rId31"/>
    <p:sldId id="393" r:id="rId32"/>
    <p:sldId id="339" r:id="rId33"/>
    <p:sldId id="329" r:id="rId34"/>
    <p:sldId id="340" r:id="rId35"/>
    <p:sldId id="276" r:id="rId36"/>
    <p:sldId id="341" r:id="rId37"/>
    <p:sldId id="342" r:id="rId38"/>
    <p:sldId id="343" r:id="rId39"/>
    <p:sldId id="344" r:id="rId40"/>
    <p:sldId id="277" r:id="rId41"/>
    <p:sldId id="391" r:id="rId42"/>
    <p:sldId id="395" r:id="rId43"/>
    <p:sldId id="396" r:id="rId44"/>
    <p:sldId id="397" r:id="rId45"/>
    <p:sldId id="398" r:id="rId46"/>
    <p:sldId id="399" r:id="rId47"/>
    <p:sldId id="351" r:id="rId48"/>
    <p:sldId id="357" r:id="rId49"/>
    <p:sldId id="358" r:id="rId50"/>
    <p:sldId id="350" r:id="rId51"/>
    <p:sldId id="278" r:id="rId52"/>
    <p:sldId id="279" r:id="rId53"/>
    <p:sldId id="281" r:id="rId54"/>
    <p:sldId id="359" r:id="rId55"/>
    <p:sldId id="282" r:id="rId56"/>
    <p:sldId id="405" r:id="rId57"/>
    <p:sldId id="409" r:id="rId58"/>
    <p:sldId id="412" r:id="rId59"/>
    <p:sldId id="362" r:id="rId60"/>
    <p:sldId id="407" r:id="rId61"/>
    <p:sldId id="408" r:id="rId62"/>
    <p:sldId id="410" r:id="rId63"/>
    <p:sldId id="413" r:id="rId64"/>
    <p:sldId id="363" r:id="rId65"/>
    <p:sldId id="414" r:id="rId66"/>
    <p:sldId id="365" r:id="rId67"/>
    <p:sldId id="415" r:id="rId68"/>
    <p:sldId id="366" r:id="rId69"/>
    <p:sldId id="406" r:id="rId70"/>
    <p:sldId id="438" r:id="rId71"/>
    <p:sldId id="451" r:id="rId72"/>
    <p:sldId id="453" r:id="rId73"/>
    <p:sldId id="452" r:id="rId74"/>
    <p:sldId id="439" r:id="rId75"/>
    <p:sldId id="440" r:id="rId76"/>
    <p:sldId id="441" r:id="rId77"/>
    <p:sldId id="284" r:id="rId78"/>
    <p:sldId id="419" r:id="rId79"/>
    <p:sldId id="420" r:id="rId80"/>
    <p:sldId id="421" r:id="rId81"/>
    <p:sldId id="422" r:id="rId82"/>
    <p:sldId id="423" r:id="rId83"/>
    <p:sldId id="424" r:id="rId84"/>
    <p:sldId id="425" r:id="rId85"/>
    <p:sldId id="426" r:id="rId86"/>
    <p:sldId id="437" r:id="rId87"/>
    <p:sldId id="427" r:id="rId88"/>
    <p:sldId id="428" r:id="rId89"/>
    <p:sldId id="429" r:id="rId90"/>
    <p:sldId id="430" r:id="rId91"/>
    <p:sldId id="443" r:id="rId92"/>
    <p:sldId id="434" r:id="rId93"/>
    <p:sldId id="435" r:id="rId94"/>
    <p:sldId id="436" r:id="rId95"/>
    <p:sldId id="380" r:id="rId96"/>
    <p:sldId id="381" r:id="rId97"/>
    <p:sldId id="444" r:id="rId98"/>
    <p:sldId id="446" r:id="rId99"/>
    <p:sldId id="447" r:id="rId100"/>
    <p:sldId id="450" r:id="rId101"/>
    <p:sldId id="286" r:id="rId102"/>
    <p:sldId id="390" r:id="rId103"/>
    <p:sldId id="287" r:id="rId104"/>
  </p:sldIdLst>
  <p:sldSz cx="9144000" cy="5143500" type="screen16x9"/>
  <p:notesSz cx="6858000" cy="9144000"/>
  <p:embeddedFontLst>
    <p:embeddedFont>
      <p:font typeface="Bebas Neue" panose="020B0604020202020204" charset="0"/>
      <p:regular r:id="rId106"/>
    </p:embeddedFont>
    <p:embeddedFont>
      <p:font typeface="Nova Round" panose="020B0604020202020204" charset="0"/>
      <p:regular r:id="rId107"/>
    </p:embeddedFont>
    <p:embeddedFont>
      <p:font typeface="Overpass" panose="020B0604020202020204" charset="0"/>
      <p:regular r:id="rId108"/>
      <p:bold r:id="rId109"/>
      <p:italic r:id="rId110"/>
      <p:boldItalic r:id="rId111"/>
    </p:embeddedFont>
    <p:embeddedFont>
      <p:font typeface="Quire Sans" panose="020B0502040400020003" pitchFamily="34" charset="0"/>
      <p:regular r:id="rId112"/>
      <p:bold r:id="rId113"/>
      <p:italic r:id="rId114"/>
      <p:boldItalic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CDAC"/>
    <a:srgbClr val="E61D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24" autoAdjust="0"/>
  </p:normalViewPr>
  <p:slideViewPr>
    <p:cSldViewPr snapToGrid="0">
      <p:cViewPr varScale="1">
        <p:scale>
          <a:sx n="140" d="100"/>
          <a:sy n="140" d="100"/>
        </p:scale>
        <p:origin x="774"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7.fntdata"/><Relationship Id="rId16" Type="http://schemas.openxmlformats.org/officeDocument/2006/relationships/slide" Target="slides/slide15.xml"/><Relationship Id="rId107" Type="http://schemas.openxmlformats.org/officeDocument/2006/relationships/font" Target="fonts/font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8.fntdata"/><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9.fntdata"/><Relationship Id="rId119"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5.fntdata"/><Relationship Id="rId115"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customXml" Target="../customXml/item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093753-99C0-4DD2-B063-F22ADFAE2149}" type="doc">
      <dgm:prSet loTypeId="urn:microsoft.com/office/officeart/2005/8/layout/radial4" loCatId="relationship" qsTypeId="urn:microsoft.com/office/officeart/2005/8/quickstyle/simple2" qsCatId="simple" csTypeId="urn:microsoft.com/office/officeart/2005/8/colors/colorful3" csCatId="colorful" phldr="1"/>
      <dgm:spPr/>
      <dgm:t>
        <a:bodyPr/>
        <a:lstStyle/>
        <a:p>
          <a:endParaRPr lang="en-US"/>
        </a:p>
      </dgm:t>
    </dgm:pt>
    <dgm:pt modelId="{53CF5221-9387-4878-A98D-4088465D391F}">
      <dgm:prSet phldrT="[Texte]"/>
      <dgm:spPr>
        <a:solidFill>
          <a:schemeClr val="accent4">
            <a:lumMod val="60000"/>
            <a:lumOff val="40000"/>
          </a:schemeClr>
        </a:solidFill>
      </dgm:spPr>
      <dgm:t>
        <a:bodyPr/>
        <a:lstStyle/>
        <a:p>
          <a:r>
            <a:rPr lang="en-US" noProof="0" dirty="0"/>
            <a:t>Evolutionary</a:t>
          </a:r>
        </a:p>
      </dgm:t>
    </dgm:pt>
    <dgm:pt modelId="{2C173C26-006D-408E-AF56-0E25EE4696E9}" type="parTrans" cxnId="{C2DCFDB8-3B80-424A-A886-A98694D362CF}">
      <dgm:prSet/>
      <dgm:spPr/>
      <dgm:t>
        <a:bodyPr/>
        <a:lstStyle/>
        <a:p>
          <a:endParaRPr lang="en-US"/>
        </a:p>
      </dgm:t>
    </dgm:pt>
    <dgm:pt modelId="{CA73C076-18E5-4BC1-BE29-3ED15575814F}" type="sibTrans" cxnId="{C2DCFDB8-3B80-424A-A886-A98694D362CF}">
      <dgm:prSet/>
      <dgm:spPr/>
      <dgm:t>
        <a:bodyPr/>
        <a:lstStyle/>
        <a:p>
          <a:endParaRPr lang="en-US"/>
        </a:p>
      </dgm:t>
    </dgm:pt>
    <dgm:pt modelId="{578B826B-DCF8-4F8A-9516-44514AF23496}">
      <dgm:prSet phldrT="[Texte]"/>
      <dgm:spPr/>
      <dgm:t>
        <a:bodyPr/>
        <a:lstStyle/>
        <a:p>
          <a:r>
            <a:rPr lang="en-US" noProof="0" dirty="0"/>
            <a:t>Incremental</a:t>
          </a:r>
        </a:p>
      </dgm:t>
    </dgm:pt>
    <dgm:pt modelId="{ED93D2B3-2E4D-47AB-89A0-321E8419064B}" type="parTrans" cxnId="{9FCDCF15-4BAB-484F-95A2-2FECC2177DD1}">
      <dgm:prSet/>
      <dgm:spPr/>
      <dgm:t>
        <a:bodyPr/>
        <a:lstStyle/>
        <a:p>
          <a:endParaRPr lang="en-US"/>
        </a:p>
      </dgm:t>
    </dgm:pt>
    <dgm:pt modelId="{7BC3F2D2-CC23-4A9C-8EE8-4AAFD3C762A3}" type="sibTrans" cxnId="{9FCDCF15-4BAB-484F-95A2-2FECC2177DD1}">
      <dgm:prSet/>
      <dgm:spPr/>
      <dgm:t>
        <a:bodyPr/>
        <a:lstStyle/>
        <a:p>
          <a:endParaRPr lang="en-US"/>
        </a:p>
      </dgm:t>
    </dgm:pt>
    <dgm:pt modelId="{EF22A52D-599E-4C73-B725-B92D4E1A5691}">
      <dgm:prSet phldrT="[Texte]"/>
      <dgm:spPr/>
      <dgm:t>
        <a:bodyPr/>
        <a:lstStyle/>
        <a:p>
          <a:r>
            <a:rPr lang="en-US" noProof="0" dirty="0"/>
            <a:t>Continual</a:t>
          </a:r>
        </a:p>
      </dgm:t>
    </dgm:pt>
    <dgm:pt modelId="{0EF2F387-95DA-44DD-86FA-36C335C05545}" type="parTrans" cxnId="{3EEEC1E2-4AE7-4936-B195-C49EDD730CD2}">
      <dgm:prSet/>
      <dgm:spPr/>
      <dgm:t>
        <a:bodyPr/>
        <a:lstStyle/>
        <a:p>
          <a:endParaRPr lang="en-US"/>
        </a:p>
      </dgm:t>
    </dgm:pt>
    <dgm:pt modelId="{74362805-5A66-4AA8-9CA8-98DA8BDE6D1C}" type="sibTrans" cxnId="{3EEEC1E2-4AE7-4936-B195-C49EDD730CD2}">
      <dgm:prSet/>
      <dgm:spPr/>
      <dgm:t>
        <a:bodyPr/>
        <a:lstStyle/>
        <a:p>
          <a:endParaRPr lang="en-US"/>
        </a:p>
      </dgm:t>
    </dgm:pt>
    <dgm:pt modelId="{F2F53A0B-3217-4B23-8688-5FB498BC3DA6}">
      <dgm:prSet phldrT="[Texte]"/>
      <dgm:spPr/>
      <dgm:t>
        <a:bodyPr/>
        <a:lstStyle/>
        <a:p>
          <a:r>
            <a:rPr lang="fr-FR" dirty="0"/>
            <a:t>Agile</a:t>
          </a:r>
          <a:endParaRPr lang="en-US" dirty="0"/>
        </a:p>
      </dgm:t>
    </dgm:pt>
    <dgm:pt modelId="{588CA3D6-AF94-405B-B125-5D0BCE348269}" type="parTrans" cxnId="{7D3AFBBD-880F-451A-A8E0-5DF32CE4EED7}">
      <dgm:prSet/>
      <dgm:spPr/>
      <dgm:t>
        <a:bodyPr/>
        <a:lstStyle/>
        <a:p>
          <a:endParaRPr lang="en-US"/>
        </a:p>
      </dgm:t>
    </dgm:pt>
    <dgm:pt modelId="{FB4B7B20-227A-48AA-B3DC-DE58748AC6C2}" type="sibTrans" cxnId="{7D3AFBBD-880F-451A-A8E0-5DF32CE4EED7}">
      <dgm:prSet/>
      <dgm:spPr/>
      <dgm:t>
        <a:bodyPr/>
        <a:lstStyle/>
        <a:p>
          <a:endParaRPr lang="en-US"/>
        </a:p>
      </dgm:t>
    </dgm:pt>
    <dgm:pt modelId="{3A774416-3A5A-420F-B3E7-66A2B2056AF3}">
      <dgm:prSet phldrT="[Texte]"/>
      <dgm:spPr/>
      <dgm:t>
        <a:bodyPr/>
        <a:lstStyle/>
        <a:p>
          <a:r>
            <a:rPr lang="fr-FR" noProof="0" dirty="0"/>
            <a:t>Emergent</a:t>
          </a:r>
          <a:endParaRPr lang="en-US" noProof="0" dirty="0"/>
        </a:p>
      </dgm:t>
    </dgm:pt>
    <dgm:pt modelId="{AAD63D43-16C6-4B48-BBA5-341F09DC3EEE}" type="parTrans" cxnId="{960B9F6A-3118-41A1-96D1-36929CDAC08F}">
      <dgm:prSet/>
      <dgm:spPr/>
      <dgm:t>
        <a:bodyPr/>
        <a:lstStyle/>
        <a:p>
          <a:endParaRPr lang="en-US"/>
        </a:p>
      </dgm:t>
    </dgm:pt>
    <dgm:pt modelId="{7C208960-D0DA-435A-B92E-FEF51CF28077}" type="sibTrans" cxnId="{960B9F6A-3118-41A1-96D1-36929CDAC08F}">
      <dgm:prSet/>
      <dgm:spPr/>
      <dgm:t>
        <a:bodyPr/>
        <a:lstStyle/>
        <a:p>
          <a:endParaRPr lang="en-US"/>
        </a:p>
      </dgm:t>
    </dgm:pt>
    <dgm:pt modelId="{7D78DDE1-D1A1-453C-A05F-BFD691EF339B}">
      <dgm:prSet phldrT="[Texte]"/>
      <dgm:spPr/>
      <dgm:t>
        <a:bodyPr/>
        <a:lstStyle/>
        <a:p>
          <a:r>
            <a:rPr lang="en-US" noProof="0" dirty="0"/>
            <a:t>Reactive</a:t>
          </a:r>
          <a:endParaRPr lang="en-US" dirty="0"/>
        </a:p>
      </dgm:t>
    </dgm:pt>
    <dgm:pt modelId="{2747D891-EF83-45FB-82DB-A732FBF6DCF1}" type="parTrans" cxnId="{B96B23DB-9B1A-4244-985D-54810A13179C}">
      <dgm:prSet/>
      <dgm:spPr/>
      <dgm:t>
        <a:bodyPr/>
        <a:lstStyle/>
        <a:p>
          <a:endParaRPr lang="en-US"/>
        </a:p>
      </dgm:t>
    </dgm:pt>
    <dgm:pt modelId="{5B9D23DF-F842-434D-A92A-F1F6B043F280}" type="sibTrans" cxnId="{B96B23DB-9B1A-4244-985D-54810A13179C}">
      <dgm:prSet/>
      <dgm:spPr/>
      <dgm:t>
        <a:bodyPr/>
        <a:lstStyle/>
        <a:p>
          <a:endParaRPr lang="en-US"/>
        </a:p>
      </dgm:t>
    </dgm:pt>
    <dgm:pt modelId="{B43101A6-7631-428E-AC22-8C22D071C871}" type="pres">
      <dgm:prSet presAssocID="{C5093753-99C0-4DD2-B063-F22ADFAE2149}" presName="cycle" presStyleCnt="0">
        <dgm:presLayoutVars>
          <dgm:chMax val="1"/>
          <dgm:dir/>
          <dgm:animLvl val="ctr"/>
          <dgm:resizeHandles val="exact"/>
        </dgm:presLayoutVars>
      </dgm:prSet>
      <dgm:spPr/>
    </dgm:pt>
    <dgm:pt modelId="{96B7410E-8EC2-4402-B76B-1C04BD9DD775}" type="pres">
      <dgm:prSet presAssocID="{53CF5221-9387-4878-A98D-4088465D391F}" presName="centerShape" presStyleLbl="node0" presStyleIdx="0" presStyleCnt="1"/>
      <dgm:spPr/>
    </dgm:pt>
    <dgm:pt modelId="{5EC464BD-DA36-4F73-A6F1-1D0A35E540A3}" type="pres">
      <dgm:prSet presAssocID="{ED93D2B3-2E4D-47AB-89A0-321E8419064B}" presName="parTrans" presStyleLbl="bgSibTrans2D1" presStyleIdx="0" presStyleCnt="5"/>
      <dgm:spPr/>
    </dgm:pt>
    <dgm:pt modelId="{7D766783-64EF-46F4-BEAF-1B3806DB10E4}" type="pres">
      <dgm:prSet presAssocID="{578B826B-DCF8-4F8A-9516-44514AF23496}" presName="node" presStyleLbl="node1" presStyleIdx="0" presStyleCnt="5">
        <dgm:presLayoutVars>
          <dgm:bulletEnabled val="1"/>
        </dgm:presLayoutVars>
      </dgm:prSet>
      <dgm:spPr/>
    </dgm:pt>
    <dgm:pt modelId="{C6199F6E-B106-4D25-8D3D-3F94A83C2268}" type="pres">
      <dgm:prSet presAssocID="{0EF2F387-95DA-44DD-86FA-36C335C05545}" presName="parTrans" presStyleLbl="bgSibTrans2D1" presStyleIdx="1" presStyleCnt="5"/>
      <dgm:spPr/>
    </dgm:pt>
    <dgm:pt modelId="{459C2C2C-E030-4047-8EF7-BE33D2E58ABC}" type="pres">
      <dgm:prSet presAssocID="{EF22A52D-599E-4C73-B725-B92D4E1A5691}" presName="node" presStyleLbl="node1" presStyleIdx="1" presStyleCnt="5">
        <dgm:presLayoutVars>
          <dgm:bulletEnabled val="1"/>
        </dgm:presLayoutVars>
      </dgm:prSet>
      <dgm:spPr/>
    </dgm:pt>
    <dgm:pt modelId="{150AE595-7AB5-4964-8085-70D67D85A533}" type="pres">
      <dgm:prSet presAssocID="{588CA3D6-AF94-405B-B125-5D0BCE348269}" presName="parTrans" presStyleLbl="bgSibTrans2D1" presStyleIdx="2" presStyleCnt="5"/>
      <dgm:spPr/>
    </dgm:pt>
    <dgm:pt modelId="{DDE9369E-3F80-4B26-B034-2868247D3793}" type="pres">
      <dgm:prSet presAssocID="{F2F53A0B-3217-4B23-8688-5FB498BC3DA6}" presName="node" presStyleLbl="node1" presStyleIdx="2" presStyleCnt="5">
        <dgm:presLayoutVars>
          <dgm:bulletEnabled val="1"/>
        </dgm:presLayoutVars>
      </dgm:prSet>
      <dgm:spPr/>
    </dgm:pt>
    <dgm:pt modelId="{DA66AC9C-6FCE-467E-9086-7B36266D9222}" type="pres">
      <dgm:prSet presAssocID="{AAD63D43-16C6-4B48-BBA5-341F09DC3EEE}" presName="parTrans" presStyleLbl="bgSibTrans2D1" presStyleIdx="3" presStyleCnt="5"/>
      <dgm:spPr/>
    </dgm:pt>
    <dgm:pt modelId="{D6ADD720-1EC0-453A-8BAF-0B84C890E710}" type="pres">
      <dgm:prSet presAssocID="{3A774416-3A5A-420F-B3E7-66A2B2056AF3}" presName="node" presStyleLbl="node1" presStyleIdx="3" presStyleCnt="5">
        <dgm:presLayoutVars>
          <dgm:bulletEnabled val="1"/>
        </dgm:presLayoutVars>
      </dgm:prSet>
      <dgm:spPr/>
    </dgm:pt>
    <dgm:pt modelId="{B9176E84-544B-4E57-B3CC-5B2D0928669A}" type="pres">
      <dgm:prSet presAssocID="{2747D891-EF83-45FB-82DB-A732FBF6DCF1}" presName="parTrans" presStyleLbl="bgSibTrans2D1" presStyleIdx="4" presStyleCnt="5"/>
      <dgm:spPr/>
    </dgm:pt>
    <dgm:pt modelId="{9EB184A5-055E-4AC7-B5EB-DAF0939656F1}" type="pres">
      <dgm:prSet presAssocID="{7D78DDE1-D1A1-453C-A05F-BFD691EF339B}" presName="node" presStyleLbl="node1" presStyleIdx="4" presStyleCnt="5">
        <dgm:presLayoutVars>
          <dgm:bulletEnabled val="1"/>
        </dgm:presLayoutVars>
      </dgm:prSet>
      <dgm:spPr/>
    </dgm:pt>
  </dgm:ptLst>
  <dgm:cxnLst>
    <dgm:cxn modelId="{6DF9D411-433B-4466-8838-3338868DF192}" type="presOf" srcId="{AAD63D43-16C6-4B48-BBA5-341F09DC3EEE}" destId="{DA66AC9C-6FCE-467E-9086-7B36266D9222}" srcOrd="0" destOrd="0" presId="urn:microsoft.com/office/officeart/2005/8/layout/radial4"/>
    <dgm:cxn modelId="{9FCDCF15-4BAB-484F-95A2-2FECC2177DD1}" srcId="{53CF5221-9387-4878-A98D-4088465D391F}" destId="{578B826B-DCF8-4F8A-9516-44514AF23496}" srcOrd="0" destOrd="0" parTransId="{ED93D2B3-2E4D-47AB-89A0-321E8419064B}" sibTransId="{7BC3F2D2-CC23-4A9C-8EE8-4AAFD3C762A3}"/>
    <dgm:cxn modelId="{42A30136-08E8-497D-8B10-36EF625D645C}" type="presOf" srcId="{588CA3D6-AF94-405B-B125-5D0BCE348269}" destId="{150AE595-7AB5-4964-8085-70D67D85A533}" srcOrd="0" destOrd="0" presId="urn:microsoft.com/office/officeart/2005/8/layout/radial4"/>
    <dgm:cxn modelId="{028AFE3E-0548-474A-94D4-594C7D8406E7}" type="presOf" srcId="{578B826B-DCF8-4F8A-9516-44514AF23496}" destId="{7D766783-64EF-46F4-BEAF-1B3806DB10E4}" srcOrd="0" destOrd="0" presId="urn:microsoft.com/office/officeart/2005/8/layout/radial4"/>
    <dgm:cxn modelId="{72241C42-4D0B-460C-92EE-6415D440161F}" type="presOf" srcId="{EF22A52D-599E-4C73-B725-B92D4E1A5691}" destId="{459C2C2C-E030-4047-8EF7-BE33D2E58ABC}" srcOrd="0" destOrd="0" presId="urn:microsoft.com/office/officeart/2005/8/layout/radial4"/>
    <dgm:cxn modelId="{54E96546-556F-4DEE-B257-749BAFD0AE7B}" type="presOf" srcId="{7D78DDE1-D1A1-453C-A05F-BFD691EF339B}" destId="{9EB184A5-055E-4AC7-B5EB-DAF0939656F1}" srcOrd="0" destOrd="0" presId="urn:microsoft.com/office/officeart/2005/8/layout/radial4"/>
    <dgm:cxn modelId="{960B9F6A-3118-41A1-96D1-36929CDAC08F}" srcId="{53CF5221-9387-4878-A98D-4088465D391F}" destId="{3A774416-3A5A-420F-B3E7-66A2B2056AF3}" srcOrd="3" destOrd="0" parTransId="{AAD63D43-16C6-4B48-BBA5-341F09DC3EEE}" sibTransId="{7C208960-D0DA-435A-B92E-FEF51CF28077}"/>
    <dgm:cxn modelId="{AB0F254E-F5AC-48BA-928F-5689A8E09913}" type="presOf" srcId="{C5093753-99C0-4DD2-B063-F22ADFAE2149}" destId="{B43101A6-7631-428E-AC22-8C22D071C871}" srcOrd="0" destOrd="0" presId="urn:microsoft.com/office/officeart/2005/8/layout/radial4"/>
    <dgm:cxn modelId="{57CB1E72-D01E-4FE6-BF9D-46E1293CCDBB}" type="presOf" srcId="{F2F53A0B-3217-4B23-8688-5FB498BC3DA6}" destId="{DDE9369E-3F80-4B26-B034-2868247D3793}" srcOrd="0" destOrd="0" presId="urn:microsoft.com/office/officeart/2005/8/layout/radial4"/>
    <dgm:cxn modelId="{3CBD2D9A-9C05-4583-AE20-E3C46735A406}" type="presOf" srcId="{3A774416-3A5A-420F-B3E7-66A2B2056AF3}" destId="{D6ADD720-1EC0-453A-8BAF-0B84C890E710}" srcOrd="0" destOrd="0" presId="urn:microsoft.com/office/officeart/2005/8/layout/radial4"/>
    <dgm:cxn modelId="{C2DCFDB8-3B80-424A-A886-A98694D362CF}" srcId="{C5093753-99C0-4DD2-B063-F22ADFAE2149}" destId="{53CF5221-9387-4878-A98D-4088465D391F}" srcOrd="0" destOrd="0" parTransId="{2C173C26-006D-408E-AF56-0E25EE4696E9}" sibTransId="{CA73C076-18E5-4BC1-BE29-3ED15575814F}"/>
    <dgm:cxn modelId="{E5F6A3BB-C873-4554-8329-77087BE07A31}" type="presOf" srcId="{53CF5221-9387-4878-A98D-4088465D391F}" destId="{96B7410E-8EC2-4402-B76B-1C04BD9DD775}" srcOrd="0" destOrd="0" presId="urn:microsoft.com/office/officeart/2005/8/layout/radial4"/>
    <dgm:cxn modelId="{7D3AFBBD-880F-451A-A8E0-5DF32CE4EED7}" srcId="{53CF5221-9387-4878-A98D-4088465D391F}" destId="{F2F53A0B-3217-4B23-8688-5FB498BC3DA6}" srcOrd="2" destOrd="0" parTransId="{588CA3D6-AF94-405B-B125-5D0BCE348269}" sibTransId="{FB4B7B20-227A-48AA-B3DC-DE58748AC6C2}"/>
    <dgm:cxn modelId="{B96B23DB-9B1A-4244-985D-54810A13179C}" srcId="{53CF5221-9387-4878-A98D-4088465D391F}" destId="{7D78DDE1-D1A1-453C-A05F-BFD691EF339B}" srcOrd="4" destOrd="0" parTransId="{2747D891-EF83-45FB-82DB-A732FBF6DCF1}" sibTransId="{5B9D23DF-F842-434D-A92A-F1F6B043F280}"/>
    <dgm:cxn modelId="{3EEEC1E2-4AE7-4936-B195-C49EDD730CD2}" srcId="{53CF5221-9387-4878-A98D-4088465D391F}" destId="{EF22A52D-599E-4C73-B725-B92D4E1A5691}" srcOrd="1" destOrd="0" parTransId="{0EF2F387-95DA-44DD-86FA-36C335C05545}" sibTransId="{74362805-5A66-4AA8-9CA8-98DA8BDE6D1C}"/>
    <dgm:cxn modelId="{8D8AD4EE-33F0-4D25-816A-038BEF698BD6}" type="presOf" srcId="{ED93D2B3-2E4D-47AB-89A0-321E8419064B}" destId="{5EC464BD-DA36-4F73-A6F1-1D0A35E540A3}" srcOrd="0" destOrd="0" presId="urn:microsoft.com/office/officeart/2005/8/layout/radial4"/>
    <dgm:cxn modelId="{6B36A3F1-39FB-447B-A4A4-2657B4D43100}" type="presOf" srcId="{0EF2F387-95DA-44DD-86FA-36C335C05545}" destId="{C6199F6E-B106-4D25-8D3D-3F94A83C2268}" srcOrd="0" destOrd="0" presId="urn:microsoft.com/office/officeart/2005/8/layout/radial4"/>
    <dgm:cxn modelId="{96E4C6F3-25BF-442B-985E-EDD3B0B99B5E}" type="presOf" srcId="{2747D891-EF83-45FB-82DB-A732FBF6DCF1}" destId="{B9176E84-544B-4E57-B3CC-5B2D0928669A}" srcOrd="0" destOrd="0" presId="urn:microsoft.com/office/officeart/2005/8/layout/radial4"/>
    <dgm:cxn modelId="{B030C9DC-DE12-4480-BE8F-695DAE93B559}" type="presParOf" srcId="{B43101A6-7631-428E-AC22-8C22D071C871}" destId="{96B7410E-8EC2-4402-B76B-1C04BD9DD775}" srcOrd="0" destOrd="0" presId="urn:microsoft.com/office/officeart/2005/8/layout/radial4"/>
    <dgm:cxn modelId="{06DC3FD3-CFB0-4C47-AF28-2FE77FBEA2D6}" type="presParOf" srcId="{B43101A6-7631-428E-AC22-8C22D071C871}" destId="{5EC464BD-DA36-4F73-A6F1-1D0A35E540A3}" srcOrd="1" destOrd="0" presId="urn:microsoft.com/office/officeart/2005/8/layout/radial4"/>
    <dgm:cxn modelId="{3D2ACAE5-771D-4275-9926-ABD727282ACF}" type="presParOf" srcId="{B43101A6-7631-428E-AC22-8C22D071C871}" destId="{7D766783-64EF-46F4-BEAF-1B3806DB10E4}" srcOrd="2" destOrd="0" presId="urn:microsoft.com/office/officeart/2005/8/layout/radial4"/>
    <dgm:cxn modelId="{A5D93C4A-EE6A-4A19-B912-0F3D8A9D9F7A}" type="presParOf" srcId="{B43101A6-7631-428E-AC22-8C22D071C871}" destId="{C6199F6E-B106-4D25-8D3D-3F94A83C2268}" srcOrd="3" destOrd="0" presId="urn:microsoft.com/office/officeart/2005/8/layout/radial4"/>
    <dgm:cxn modelId="{0CE0F39E-7968-4145-A420-7C7EB53FF3AF}" type="presParOf" srcId="{B43101A6-7631-428E-AC22-8C22D071C871}" destId="{459C2C2C-E030-4047-8EF7-BE33D2E58ABC}" srcOrd="4" destOrd="0" presId="urn:microsoft.com/office/officeart/2005/8/layout/radial4"/>
    <dgm:cxn modelId="{1672C04D-A65A-4EFC-894C-29369284B48F}" type="presParOf" srcId="{B43101A6-7631-428E-AC22-8C22D071C871}" destId="{150AE595-7AB5-4964-8085-70D67D85A533}" srcOrd="5" destOrd="0" presId="urn:microsoft.com/office/officeart/2005/8/layout/radial4"/>
    <dgm:cxn modelId="{0E7726B6-EC8B-47C3-B71F-8B56154D66D3}" type="presParOf" srcId="{B43101A6-7631-428E-AC22-8C22D071C871}" destId="{DDE9369E-3F80-4B26-B034-2868247D3793}" srcOrd="6" destOrd="0" presId="urn:microsoft.com/office/officeart/2005/8/layout/radial4"/>
    <dgm:cxn modelId="{89FED344-BA2B-4E3D-9C64-37FEA511DDFB}" type="presParOf" srcId="{B43101A6-7631-428E-AC22-8C22D071C871}" destId="{DA66AC9C-6FCE-467E-9086-7B36266D9222}" srcOrd="7" destOrd="0" presId="urn:microsoft.com/office/officeart/2005/8/layout/radial4"/>
    <dgm:cxn modelId="{F95BDB81-C0C5-4EF7-9FF9-8BC8171CED8D}" type="presParOf" srcId="{B43101A6-7631-428E-AC22-8C22D071C871}" destId="{D6ADD720-1EC0-453A-8BAF-0B84C890E710}" srcOrd="8" destOrd="0" presId="urn:microsoft.com/office/officeart/2005/8/layout/radial4"/>
    <dgm:cxn modelId="{0360181F-3BF0-4B06-96E3-FC1F47C0F7D7}" type="presParOf" srcId="{B43101A6-7631-428E-AC22-8C22D071C871}" destId="{B9176E84-544B-4E57-B3CC-5B2D0928669A}" srcOrd="9" destOrd="0" presId="urn:microsoft.com/office/officeart/2005/8/layout/radial4"/>
    <dgm:cxn modelId="{F6077CD4-EEBF-4FB8-91A1-BC554A650B7F}" type="presParOf" srcId="{B43101A6-7631-428E-AC22-8C22D071C871}" destId="{9EB184A5-055E-4AC7-B5EB-DAF0939656F1}" srcOrd="10"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BD02EE-3923-453A-A0E5-224550B2B8C8}" type="doc">
      <dgm:prSet loTypeId="urn:microsoft.com/office/officeart/2005/8/layout/radial5" loCatId="cycle" qsTypeId="urn:microsoft.com/office/officeart/2005/8/quickstyle/simple2" qsCatId="simple" csTypeId="urn:microsoft.com/office/officeart/2005/8/colors/colorful3" csCatId="colorful" phldr="1"/>
      <dgm:spPr/>
      <dgm:t>
        <a:bodyPr/>
        <a:lstStyle/>
        <a:p>
          <a:endParaRPr lang="en-US"/>
        </a:p>
      </dgm:t>
    </dgm:pt>
    <dgm:pt modelId="{5777E9C5-F589-4537-9BEE-72BBABEBFEBB}">
      <dgm:prSet phldrT="[Texte]"/>
      <dgm:spPr/>
      <dgm:t>
        <a:bodyPr/>
        <a:lstStyle/>
        <a:p>
          <a:r>
            <a:rPr lang="en-US" noProof="0" dirty="0">
              <a:latin typeface="Nova Round" panose="020B0604020202020204" charset="0"/>
            </a:rPr>
            <a:t>Fitness functions</a:t>
          </a:r>
        </a:p>
      </dgm:t>
    </dgm:pt>
    <dgm:pt modelId="{4D16086E-E39E-4BF3-A56C-BEBA62D1DC11}" type="parTrans" cxnId="{948EE41F-1D55-490B-8B39-CE694FF0021B}">
      <dgm:prSet/>
      <dgm:spPr/>
      <dgm:t>
        <a:bodyPr/>
        <a:lstStyle/>
        <a:p>
          <a:endParaRPr lang="en-US">
            <a:latin typeface="Nova Round" panose="020B0604020202020204" charset="0"/>
          </a:endParaRPr>
        </a:p>
      </dgm:t>
    </dgm:pt>
    <dgm:pt modelId="{1E764CC5-8CFF-4705-A863-B475B05DBD9D}" type="sibTrans" cxnId="{948EE41F-1D55-490B-8B39-CE694FF0021B}">
      <dgm:prSet/>
      <dgm:spPr/>
      <dgm:t>
        <a:bodyPr/>
        <a:lstStyle/>
        <a:p>
          <a:endParaRPr lang="en-US">
            <a:latin typeface="Nova Round" panose="020B0604020202020204" charset="0"/>
          </a:endParaRPr>
        </a:p>
      </dgm:t>
    </dgm:pt>
    <dgm:pt modelId="{308974DC-C5CD-41D9-9BA5-2B1A44540A6D}">
      <dgm:prSet phldrT="[Texte]"/>
      <dgm:spPr/>
      <dgm:t>
        <a:bodyPr/>
        <a:lstStyle/>
        <a:p>
          <a:r>
            <a:rPr lang="en-US" noProof="0" dirty="0">
              <a:latin typeface="Nova Round" panose="020B0604020202020204" charset="0"/>
            </a:rPr>
            <a:t>Cohesion</a:t>
          </a:r>
        </a:p>
      </dgm:t>
    </dgm:pt>
    <dgm:pt modelId="{8EB37108-82D4-47B4-8B1C-FED3687E5559}" type="parTrans" cxnId="{1ACB8D42-CC8A-48E3-B432-6317BDDE5EB4}">
      <dgm:prSet/>
      <dgm:spPr/>
      <dgm:t>
        <a:bodyPr/>
        <a:lstStyle/>
        <a:p>
          <a:endParaRPr lang="en-US">
            <a:latin typeface="Nova Round" panose="020B0604020202020204" charset="0"/>
          </a:endParaRPr>
        </a:p>
      </dgm:t>
    </dgm:pt>
    <dgm:pt modelId="{FB714434-6331-4CC6-9B1C-A8AD69F6F427}" type="sibTrans" cxnId="{1ACB8D42-CC8A-48E3-B432-6317BDDE5EB4}">
      <dgm:prSet/>
      <dgm:spPr/>
      <dgm:t>
        <a:bodyPr/>
        <a:lstStyle/>
        <a:p>
          <a:endParaRPr lang="en-US">
            <a:latin typeface="Nova Round" panose="020B0604020202020204" charset="0"/>
          </a:endParaRPr>
        </a:p>
      </dgm:t>
    </dgm:pt>
    <dgm:pt modelId="{8562C0F1-89D0-4F2D-B7AE-AFF5CD1F785E}">
      <dgm:prSet phldrT="[Texte]"/>
      <dgm:spPr/>
      <dgm:t>
        <a:bodyPr/>
        <a:lstStyle/>
        <a:p>
          <a:r>
            <a:rPr lang="en-US" noProof="0" dirty="0">
              <a:latin typeface="Nova Round" panose="020B0604020202020204" charset="0"/>
            </a:rPr>
            <a:t>Coupling</a:t>
          </a:r>
        </a:p>
      </dgm:t>
    </dgm:pt>
    <dgm:pt modelId="{4AF66521-3F47-499F-9A59-F66F9BC81266}" type="parTrans" cxnId="{C221E049-08A1-4386-A9DA-D8EA33547D15}">
      <dgm:prSet/>
      <dgm:spPr/>
      <dgm:t>
        <a:bodyPr/>
        <a:lstStyle/>
        <a:p>
          <a:endParaRPr lang="en-US">
            <a:latin typeface="Nova Round" panose="020B0604020202020204" charset="0"/>
          </a:endParaRPr>
        </a:p>
      </dgm:t>
    </dgm:pt>
    <dgm:pt modelId="{38D95700-DFDD-4BD4-8C76-7922B36160B9}" type="sibTrans" cxnId="{C221E049-08A1-4386-A9DA-D8EA33547D15}">
      <dgm:prSet/>
      <dgm:spPr/>
      <dgm:t>
        <a:bodyPr/>
        <a:lstStyle/>
        <a:p>
          <a:endParaRPr lang="en-US">
            <a:latin typeface="Nova Round" panose="020B0604020202020204" charset="0"/>
          </a:endParaRPr>
        </a:p>
      </dgm:t>
    </dgm:pt>
    <dgm:pt modelId="{D0B486D7-CB58-4A05-9EA3-668608008375}">
      <dgm:prSet phldrT="[Texte]"/>
      <dgm:spPr/>
      <dgm:t>
        <a:bodyPr/>
        <a:lstStyle/>
        <a:p>
          <a:r>
            <a:rPr lang="en-US" noProof="0" dirty="0">
              <a:latin typeface="Nova Round" panose="020B0604020202020204" charset="0"/>
            </a:rPr>
            <a:t>Instability</a:t>
          </a:r>
        </a:p>
      </dgm:t>
    </dgm:pt>
    <dgm:pt modelId="{BD5B5122-9944-472D-9A86-2930744CEBCA}" type="parTrans" cxnId="{F6324F8B-2EC4-41A9-BCF9-BE36CD72A330}">
      <dgm:prSet/>
      <dgm:spPr/>
      <dgm:t>
        <a:bodyPr/>
        <a:lstStyle/>
        <a:p>
          <a:endParaRPr lang="en-US">
            <a:latin typeface="Nova Round" panose="020B0604020202020204" charset="0"/>
          </a:endParaRPr>
        </a:p>
      </dgm:t>
    </dgm:pt>
    <dgm:pt modelId="{91F3F46D-498B-4309-81C0-55D017E4AD34}" type="sibTrans" cxnId="{F6324F8B-2EC4-41A9-BCF9-BE36CD72A330}">
      <dgm:prSet/>
      <dgm:spPr/>
      <dgm:t>
        <a:bodyPr/>
        <a:lstStyle/>
        <a:p>
          <a:endParaRPr lang="en-US">
            <a:latin typeface="Nova Round" panose="020B0604020202020204" charset="0"/>
          </a:endParaRPr>
        </a:p>
      </dgm:t>
    </dgm:pt>
    <dgm:pt modelId="{95E04E78-6401-4FB5-81E8-C6160C7C4CF7}">
      <dgm:prSet phldrT="[Texte]"/>
      <dgm:spPr/>
      <dgm:t>
        <a:bodyPr/>
        <a:lstStyle/>
        <a:p>
          <a:r>
            <a:rPr lang="en-US" noProof="0" dirty="0">
              <a:latin typeface="Nova Round" panose="020B0604020202020204" charset="0"/>
            </a:rPr>
            <a:t>Distance from the main sequence</a:t>
          </a:r>
        </a:p>
      </dgm:t>
    </dgm:pt>
    <dgm:pt modelId="{4D9622EB-E1A4-4EFB-B513-075AE8502CD6}" type="parTrans" cxnId="{C2349CB1-0224-49FB-BD46-B4CFD8755721}">
      <dgm:prSet/>
      <dgm:spPr/>
      <dgm:t>
        <a:bodyPr/>
        <a:lstStyle/>
        <a:p>
          <a:endParaRPr lang="en-US">
            <a:latin typeface="Nova Round" panose="020B0604020202020204" charset="0"/>
          </a:endParaRPr>
        </a:p>
      </dgm:t>
    </dgm:pt>
    <dgm:pt modelId="{08A0E335-5FBB-4EE9-BEB5-203C068D7623}" type="sibTrans" cxnId="{C2349CB1-0224-49FB-BD46-B4CFD8755721}">
      <dgm:prSet/>
      <dgm:spPr/>
      <dgm:t>
        <a:bodyPr/>
        <a:lstStyle/>
        <a:p>
          <a:endParaRPr lang="en-US">
            <a:latin typeface="Nova Round" panose="020B0604020202020204" charset="0"/>
          </a:endParaRPr>
        </a:p>
      </dgm:t>
    </dgm:pt>
    <dgm:pt modelId="{3942C66F-472B-4EA9-9BAA-3B39E6280B91}">
      <dgm:prSet phldrT="[Texte]"/>
      <dgm:spPr/>
      <dgm:t>
        <a:bodyPr/>
        <a:lstStyle/>
        <a:p>
          <a:r>
            <a:rPr lang="en-US" noProof="0" dirty="0">
              <a:latin typeface="Nova Round" panose="020B0604020202020204" charset="0"/>
            </a:rPr>
            <a:t>Entropy</a:t>
          </a:r>
        </a:p>
      </dgm:t>
    </dgm:pt>
    <dgm:pt modelId="{6F5B0BC4-DC0E-4746-B4F5-8A424C1866CA}" type="parTrans" cxnId="{3848B841-D14E-4845-A164-7ADA7A848AD5}">
      <dgm:prSet/>
      <dgm:spPr/>
      <dgm:t>
        <a:bodyPr/>
        <a:lstStyle/>
        <a:p>
          <a:endParaRPr lang="en-US">
            <a:latin typeface="Nova Round" panose="020B0604020202020204" charset="0"/>
          </a:endParaRPr>
        </a:p>
      </dgm:t>
    </dgm:pt>
    <dgm:pt modelId="{4AB50935-A03E-4D8E-AB3A-C02F0A58BBE6}" type="sibTrans" cxnId="{3848B841-D14E-4845-A164-7ADA7A848AD5}">
      <dgm:prSet/>
      <dgm:spPr/>
      <dgm:t>
        <a:bodyPr/>
        <a:lstStyle/>
        <a:p>
          <a:endParaRPr lang="en-US">
            <a:latin typeface="Nova Round" panose="020B0604020202020204" charset="0"/>
          </a:endParaRPr>
        </a:p>
      </dgm:t>
    </dgm:pt>
    <dgm:pt modelId="{D4E027BE-5BFE-4EF2-97FA-3880083B14FE}">
      <dgm:prSet phldrT="[Texte]"/>
      <dgm:spPr/>
      <dgm:t>
        <a:bodyPr/>
        <a:lstStyle/>
        <a:p>
          <a:r>
            <a:rPr lang="en-US" noProof="0" dirty="0">
              <a:latin typeface="Nova Round" panose="020B0604020202020204" charset="0"/>
            </a:rPr>
            <a:t>Cyclic dependencies</a:t>
          </a:r>
        </a:p>
      </dgm:t>
    </dgm:pt>
    <dgm:pt modelId="{AC4C687B-1ACF-4AD3-981B-B9F7F941EB97}" type="parTrans" cxnId="{3231B8A3-18DF-46A9-903A-7AECD24A7315}">
      <dgm:prSet/>
      <dgm:spPr/>
      <dgm:t>
        <a:bodyPr/>
        <a:lstStyle/>
        <a:p>
          <a:endParaRPr lang="en-US">
            <a:latin typeface="Nova Round" panose="020B0604020202020204" charset="0"/>
          </a:endParaRPr>
        </a:p>
      </dgm:t>
    </dgm:pt>
    <dgm:pt modelId="{E1B0F7BC-F82A-46CD-A790-A5771C90A02C}" type="sibTrans" cxnId="{3231B8A3-18DF-46A9-903A-7AECD24A7315}">
      <dgm:prSet/>
      <dgm:spPr/>
      <dgm:t>
        <a:bodyPr/>
        <a:lstStyle/>
        <a:p>
          <a:endParaRPr lang="en-US">
            <a:latin typeface="Nova Round" panose="020B0604020202020204" charset="0"/>
          </a:endParaRPr>
        </a:p>
      </dgm:t>
    </dgm:pt>
    <dgm:pt modelId="{29868390-E42F-43BC-B95C-E13E95F82E2A}">
      <dgm:prSet phldrT="[Texte]"/>
      <dgm:spPr/>
      <dgm:t>
        <a:bodyPr/>
        <a:lstStyle/>
        <a:p>
          <a:r>
            <a:rPr lang="en-US" noProof="0" dirty="0">
              <a:latin typeface="Nova Round" panose="020B0604020202020204" charset="0"/>
            </a:rPr>
            <a:t>Abstractness</a:t>
          </a:r>
        </a:p>
      </dgm:t>
    </dgm:pt>
    <dgm:pt modelId="{34D9C242-87EC-45C9-BE21-71003D43C0ED}" type="parTrans" cxnId="{BF8F0717-6268-4903-8885-B72BAF93CB08}">
      <dgm:prSet/>
      <dgm:spPr/>
      <dgm:t>
        <a:bodyPr/>
        <a:lstStyle/>
        <a:p>
          <a:endParaRPr lang="en-US"/>
        </a:p>
      </dgm:t>
    </dgm:pt>
    <dgm:pt modelId="{3AC5A995-F82E-468E-8003-35A5BE5333E9}" type="sibTrans" cxnId="{BF8F0717-6268-4903-8885-B72BAF93CB08}">
      <dgm:prSet/>
      <dgm:spPr/>
      <dgm:t>
        <a:bodyPr/>
        <a:lstStyle/>
        <a:p>
          <a:endParaRPr lang="en-US"/>
        </a:p>
      </dgm:t>
    </dgm:pt>
    <dgm:pt modelId="{670BE49D-9C78-46D6-818D-C29E8660E112}" type="pres">
      <dgm:prSet presAssocID="{7ABD02EE-3923-453A-A0E5-224550B2B8C8}" presName="Name0" presStyleCnt="0">
        <dgm:presLayoutVars>
          <dgm:chMax val="1"/>
          <dgm:dir/>
          <dgm:animLvl val="ctr"/>
          <dgm:resizeHandles val="exact"/>
        </dgm:presLayoutVars>
      </dgm:prSet>
      <dgm:spPr/>
    </dgm:pt>
    <dgm:pt modelId="{4FA8DD30-1FD5-4F63-B3B6-2813DDB30717}" type="pres">
      <dgm:prSet presAssocID="{5777E9C5-F589-4537-9BEE-72BBABEBFEBB}" presName="centerShape" presStyleLbl="node0" presStyleIdx="0" presStyleCnt="1"/>
      <dgm:spPr/>
    </dgm:pt>
    <dgm:pt modelId="{4AC37146-7A45-4141-860B-480736552E58}" type="pres">
      <dgm:prSet presAssocID="{8EB37108-82D4-47B4-8B1C-FED3687E5559}" presName="parTrans" presStyleLbl="sibTrans2D1" presStyleIdx="0" presStyleCnt="7"/>
      <dgm:spPr/>
    </dgm:pt>
    <dgm:pt modelId="{F0EEE8DB-4F05-430D-8B7D-95CF805A0A04}" type="pres">
      <dgm:prSet presAssocID="{8EB37108-82D4-47B4-8B1C-FED3687E5559}" presName="connectorText" presStyleLbl="sibTrans2D1" presStyleIdx="0" presStyleCnt="7"/>
      <dgm:spPr/>
    </dgm:pt>
    <dgm:pt modelId="{5DFC6B12-3012-4438-8DA2-C1C16C0F940C}" type="pres">
      <dgm:prSet presAssocID="{308974DC-C5CD-41D9-9BA5-2B1A44540A6D}" presName="node" presStyleLbl="node1" presStyleIdx="0" presStyleCnt="7">
        <dgm:presLayoutVars>
          <dgm:bulletEnabled val="1"/>
        </dgm:presLayoutVars>
      </dgm:prSet>
      <dgm:spPr/>
    </dgm:pt>
    <dgm:pt modelId="{F16F7E85-421E-4043-B82B-8029CB068583}" type="pres">
      <dgm:prSet presAssocID="{4AF66521-3F47-499F-9A59-F66F9BC81266}" presName="parTrans" presStyleLbl="sibTrans2D1" presStyleIdx="1" presStyleCnt="7"/>
      <dgm:spPr/>
    </dgm:pt>
    <dgm:pt modelId="{3903BED4-B513-4130-93EE-324D10C49C22}" type="pres">
      <dgm:prSet presAssocID="{4AF66521-3F47-499F-9A59-F66F9BC81266}" presName="connectorText" presStyleLbl="sibTrans2D1" presStyleIdx="1" presStyleCnt="7"/>
      <dgm:spPr/>
    </dgm:pt>
    <dgm:pt modelId="{A79CCBF6-384A-402A-8C84-71D3C60ED235}" type="pres">
      <dgm:prSet presAssocID="{8562C0F1-89D0-4F2D-B7AE-AFF5CD1F785E}" presName="node" presStyleLbl="node1" presStyleIdx="1" presStyleCnt="7">
        <dgm:presLayoutVars>
          <dgm:bulletEnabled val="1"/>
        </dgm:presLayoutVars>
      </dgm:prSet>
      <dgm:spPr/>
    </dgm:pt>
    <dgm:pt modelId="{DC4B31DD-E701-4BC1-ACB8-5FB4C14810A3}" type="pres">
      <dgm:prSet presAssocID="{34D9C242-87EC-45C9-BE21-71003D43C0ED}" presName="parTrans" presStyleLbl="sibTrans2D1" presStyleIdx="2" presStyleCnt="7"/>
      <dgm:spPr/>
    </dgm:pt>
    <dgm:pt modelId="{AC355AC1-3243-44BE-948F-DD8D9BEE2C92}" type="pres">
      <dgm:prSet presAssocID="{34D9C242-87EC-45C9-BE21-71003D43C0ED}" presName="connectorText" presStyleLbl="sibTrans2D1" presStyleIdx="2" presStyleCnt="7"/>
      <dgm:spPr/>
    </dgm:pt>
    <dgm:pt modelId="{495980E3-B3A9-4A6A-9389-895D2E318321}" type="pres">
      <dgm:prSet presAssocID="{29868390-E42F-43BC-B95C-E13E95F82E2A}" presName="node" presStyleLbl="node1" presStyleIdx="2" presStyleCnt="7">
        <dgm:presLayoutVars>
          <dgm:bulletEnabled val="1"/>
        </dgm:presLayoutVars>
      </dgm:prSet>
      <dgm:spPr/>
    </dgm:pt>
    <dgm:pt modelId="{AB541C97-8BB5-4CA5-B3D0-EF08DF7D301B}" type="pres">
      <dgm:prSet presAssocID="{BD5B5122-9944-472D-9A86-2930744CEBCA}" presName="parTrans" presStyleLbl="sibTrans2D1" presStyleIdx="3" presStyleCnt="7"/>
      <dgm:spPr/>
    </dgm:pt>
    <dgm:pt modelId="{E7027B2E-A6CA-4AE9-A43F-2AB73C4F1435}" type="pres">
      <dgm:prSet presAssocID="{BD5B5122-9944-472D-9A86-2930744CEBCA}" presName="connectorText" presStyleLbl="sibTrans2D1" presStyleIdx="3" presStyleCnt="7"/>
      <dgm:spPr/>
    </dgm:pt>
    <dgm:pt modelId="{D4CC9853-C1E3-478D-827F-D0856EB3B32B}" type="pres">
      <dgm:prSet presAssocID="{D0B486D7-CB58-4A05-9EA3-668608008375}" presName="node" presStyleLbl="node1" presStyleIdx="3" presStyleCnt="7">
        <dgm:presLayoutVars>
          <dgm:bulletEnabled val="1"/>
        </dgm:presLayoutVars>
      </dgm:prSet>
      <dgm:spPr/>
    </dgm:pt>
    <dgm:pt modelId="{0CF0CEA3-D99B-4648-A06D-D52BBC4FF386}" type="pres">
      <dgm:prSet presAssocID="{4D9622EB-E1A4-4EFB-B513-075AE8502CD6}" presName="parTrans" presStyleLbl="sibTrans2D1" presStyleIdx="4" presStyleCnt="7"/>
      <dgm:spPr/>
    </dgm:pt>
    <dgm:pt modelId="{22FAA636-1010-4FFE-A192-CCC9FE4089AE}" type="pres">
      <dgm:prSet presAssocID="{4D9622EB-E1A4-4EFB-B513-075AE8502CD6}" presName="connectorText" presStyleLbl="sibTrans2D1" presStyleIdx="4" presStyleCnt="7"/>
      <dgm:spPr/>
    </dgm:pt>
    <dgm:pt modelId="{7FAE210C-2869-4F9B-8B52-223E7DF5AFAA}" type="pres">
      <dgm:prSet presAssocID="{95E04E78-6401-4FB5-81E8-C6160C7C4CF7}" presName="node" presStyleLbl="node1" presStyleIdx="4" presStyleCnt="7">
        <dgm:presLayoutVars>
          <dgm:bulletEnabled val="1"/>
        </dgm:presLayoutVars>
      </dgm:prSet>
      <dgm:spPr/>
    </dgm:pt>
    <dgm:pt modelId="{FF98FC88-0DCE-4858-A284-A93FF43E11DD}" type="pres">
      <dgm:prSet presAssocID="{6F5B0BC4-DC0E-4746-B4F5-8A424C1866CA}" presName="parTrans" presStyleLbl="sibTrans2D1" presStyleIdx="5" presStyleCnt="7"/>
      <dgm:spPr/>
    </dgm:pt>
    <dgm:pt modelId="{785F92AA-4BFB-4DB2-A079-52BC9EB73E55}" type="pres">
      <dgm:prSet presAssocID="{6F5B0BC4-DC0E-4746-B4F5-8A424C1866CA}" presName="connectorText" presStyleLbl="sibTrans2D1" presStyleIdx="5" presStyleCnt="7"/>
      <dgm:spPr/>
    </dgm:pt>
    <dgm:pt modelId="{7B00AE17-05AD-4E2E-BE32-9C1D1DFCDEAA}" type="pres">
      <dgm:prSet presAssocID="{3942C66F-472B-4EA9-9BAA-3B39E6280B91}" presName="node" presStyleLbl="node1" presStyleIdx="5" presStyleCnt="7">
        <dgm:presLayoutVars>
          <dgm:bulletEnabled val="1"/>
        </dgm:presLayoutVars>
      </dgm:prSet>
      <dgm:spPr/>
    </dgm:pt>
    <dgm:pt modelId="{8C737494-8239-422A-B903-137611B8F1B7}" type="pres">
      <dgm:prSet presAssocID="{AC4C687B-1ACF-4AD3-981B-B9F7F941EB97}" presName="parTrans" presStyleLbl="sibTrans2D1" presStyleIdx="6" presStyleCnt="7"/>
      <dgm:spPr/>
    </dgm:pt>
    <dgm:pt modelId="{54B56F69-156A-49EF-9FE0-6C28DEFEDE81}" type="pres">
      <dgm:prSet presAssocID="{AC4C687B-1ACF-4AD3-981B-B9F7F941EB97}" presName="connectorText" presStyleLbl="sibTrans2D1" presStyleIdx="6" presStyleCnt="7"/>
      <dgm:spPr/>
    </dgm:pt>
    <dgm:pt modelId="{A7875E70-743B-47B2-8CB2-1A9F3D04193A}" type="pres">
      <dgm:prSet presAssocID="{D4E027BE-5BFE-4EF2-97FA-3880083B14FE}" presName="node" presStyleLbl="node1" presStyleIdx="6" presStyleCnt="7">
        <dgm:presLayoutVars>
          <dgm:bulletEnabled val="1"/>
        </dgm:presLayoutVars>
      </dgm:prSet>
      <dgm:spPr/>
    </dgm:pt>
  </dgm:ptLst>
  <dgm:cxnLst>
    <dgm:cxn modelId="{7674B504-F3D4-410D-B6E4-528ECB340093}" type="presOf" srcId="{6F5B0BC4-DC0E-4746-B4F5-8A424C1866CA}" destId="{785F92AA-4BFB-4DB2-A079-52BC9EB73E55}" srcOrd="1" destOrd="0" presId="urn:microsoft.com/office/officeart/2005/8/layout/radial5"/>
    <dgm:cxn modelId="{30D1BF06-1963-42A0-941A-2C0537F82B7C}" type="presOf" srcId="{BD5B5122-9944-472D-9A86-2930744CEBCA}" destId="{AB541C97-8BB5-4CA5-B3D0-EF08DF7D301B}" srcOrd="0" destOrd="0" presId="urn:microsoft.com/office/officeart/2005/8/layout/radial5"/>
    <dgm:cxn modelId="{ED9E4E07-1BA6-42C5-B1B3-347BC7086CB7}" type="presOf" srcId="{308974DC-C5CD-41D9-9BA5-2B1A44540A6D}" destId="{5DFC6B12-3012-4438-8DA2-C1C16C0F940C}" srcOrd="0" destOrd="0" presId="urn:microsoft.com/office/officeart/2005/8/layout/radial5"/>
    <dgm:cxn modelId="{BF8F0717-6268-4903-8885-B72BAF93CB08}" srcId="{5777E9C5-F589-4537-9BEE-72BBABEBFEBB}" destId="{29868390-E42F-43BC-B95C-E13E95F82E2A}" srcOrd="2" destOrd="0" parTransId="{34D9C242-87EC-45C9-BE21-71003D43C0ED}" sibTransId="{3AC5A995-F82E-468E-8003-35A5BE5333E9}"/>
    <dgm:cxn modelId="{A2B4B81E-1AF3-4902-ADFA-1017D534829D}" type="presOf" srcId="{34D9C242-87EC-45C9-BE21-71003D43C0ED}" destId="{AC355AC1-3243-44BE-948F-DD8D9BEE2C92}" srcOrd="1" destOrd="0" presId="urn:microsoft.com/office/officeart/2005/8/layout/radial5"/>
    <dgm:cxn modelId="{948EE41F-1D55-490B-8B39-CE694FF0021B}" srcId="{7ABD02EE-3923-453A-A0E5-224550B2B8C8}" destId="{5777E9C5-F589-4537-9BEE-72BBABEBFEBB}" srcOrd="0" destOrd="0" parTransId="{4D16086E-E39E-4BF3-A56C-BEBA62D1DC11}" sibTransId="{1E764CC5-8CFF-4705-A863-B475B05DBD9D}"/>
    <dgm:cxn modelId="{05F43B3B-055E-4D2F-A7CE-CCE66727D1A1}" type="presOf" srcId="{AC4C687B-1ACF-4AD3-981B-B9F7F941EB97}" destId="{54B56F69-156A-49EF-9FE0-6C28DEFEDE81}" srcOrd="1" destOrd="0" presId="urn:microsoft.com/office/officeart/2005/8/layout/radial5"/>
    <dgm:cxn modelId="{FFA0523C-CB13-4AD7-8EFF-B00857B25DA7}" type="presOf" srcId="{D4E027BE-5BFE-4EF2-97FA-3880083B14FE}" destId="{A7875E70-743B-47B2-8CB2-1A9F3D04193A}" srcOrd="0" destOrd="0" presId="urn:microsoft.com/office/officeart/2005/8/layout/radial5"/>
    <dgm:cxn modelId="{6F570C60-C370-4D2B-A470-2D8020619889}" type="presOf" srcId="{7ABD02EE-3923-453A-A0E5-224550B2B8C8}" destId="{670BE49D-9C78-46D6-818D-C29E8660E112}" srcOrd="0" destOrd="0" presId="urn:microsoft.com/office/officeart/2005/8/layout/radial5"/>
    <dgm:cxn modelId="{3848B841-D14E-4845-A164-7ADA7A848AD5}" srcId="{5777E9C5-F589-4537-9BEE-72BBABEBFEBB}" destId="{3942C66F-472B-4EA9-9BAA-3B39E6280B91}" srcOrd="5" destOrd="0" parTransId="{6F5B0BC4-DC0E-4746-B4F5-8A424C1866CA}" sibTransId="{4AB50935-A03E-4D8E-AB3A-C02F0A58BBE6}"/>
    <dgm:cxn modelId="{1ACB8D42-CC8A-48E3-B432-6317BDDE5EB4}" srcId="{5777E9C5-F589-4537-9BEE-72BBABEBFEBB}" destId="{308974DC-C5CD-41D9-9BA5-2B1A44540A6D}" srcOrd="0" destOrd="0" parTransId="{8EB37108-82D4-47B4-8B1C-FED3687E5559}" sibTransId="{FB714434-6331-4CC6-9B1C-A8AD69F6F427}"/>
    <dgm:cxn modelId="{4C7CBD46-9D75-40B2-8B29-049008F17B5A}" type="presOf" srcId="{34D9C242-87EC-45C9-BE21-71003D43C0ED}" destId="{DC4B31DD-E701-4BC1-ACB8-5FB4C14810A3}" srcOrd="0" destOrd="0" presId="urn:microsoft.com/office/officeart/2005/8/layout/radial5"/>
    <dgm:cxn modelId="{C221E049-08A1-4386-A9DA-D8EA33547D15}" srcId="{5777E9C5-F589-4537-9BEE-72BBABEBFEBB}" destId="{8562C0F1-89D0-4F2D-B7AE-AFF5CD1F785E}" srcOrd="1" destOrd="0" parTransId="{4AF66521-3F47-499F-9A59-F66F9BC81266}" sibTransId="{38D95700-DFDD-4BD4-8C76-7922B36160B9}"/>
    <dgm:cxn modelId="{6816026F-6102-448B-8ECF-26DBE007C747}" type="presOf" srcId="{4AF66521-3F47-499F-9A59-F66F9BC81266}" destId="{3903BED4-B513-4130-93EE-324D10C49C22}" srcOrd="1" destOrd="0" presId="urn:microsoft.com/office/officeart/2005/8/layout/radial5"/>
    <dgm:cxn modelId="{D7C3F673-C0FC-41DE-AB22-A5FBECC08770}" type="presOf" srcId="{95E04E78-6401-4FB5-81E8-C6160C7C4CF7}" destId="{7FAE210C-2869-4F9B-8B52-223E7DF5AFAA}" srcOrd="0" destOrd="0" presId="urn:microsoft.com/office/officeart/2005/8/layout/radial5"/>
    <dgm:cxn modelId="{ECBF0055-813B-4A37-86AD-640FFD6D5330}" type="presOf" srcId="{6F5B0BC4-DC0E-4746-B4F5-8A424C1866CA}" destId="{FF98FC88-0DCE-4858-A284-A93FF43E11DD}" srcOrd="0" destOrd="0" presId="urn:microsoft.com/office/officeart/2005/8/layout/radial5"/>
    <dgm:cxn modelId="{9543FF75-8C98-4C7B-9E62-A10E2CAFC7C1}" type="presOf" srcId="{8562C0F1-89D0-4F2D-B7AE-AFF5CD1F785E}" destId="{A79CCBF6-384A-402A-8C84-71D3C60ED235}" srcOrd="0" destOrd="0" presId="urn:microsoft.com/office/officeart/2005/8/layout/radial5"/>
    <dgm:cxn modelId="{4D01A156-968A-466B-9D33-E021BCD24821}" type="presOf" srcId="{8EB37108-82D4-47B4-8B1C-FED3687E5559}" destId="{F0EEE8DB-4F05-430D-8B7D-95CF805A0A04}" srcOrd="1" destOrd="0" presId="urn:microsoft.com/office/officeart/2005/8/layout/radial5"/>
    <dgm:cxn modelId="{54957784-FF8E-4273-B8DF-4D503C73B2CA}" type="presOf" srcId="{5777E9C5-F589-4537-9BEE-72BBABEBFEBB}" destId="{4FA8DD30-1FD5-4F63-B3B6-2813DDB30717}" srcOrd="0" destOrd="0" presId="urn:microsoft.com/office/officeart/2005/8/layout/radial5"/>
    <dgm:cxn modelId="{3355A389-AA6B-4D9A-B966-5957784E9428}" type="presOf" srcId="{3942C66F-472B-4EA9-9BAA-3B39E6280B91}" destId="{7B00AE17-05AD-4E2E-BE32-9C1D1DFCDEAA}" srcOrd="0" destOrd="0" presId="urn:microsoft.com/office/officeart/2005/8/layout/radial5"/>
    <dgm:cxn modelId="{F6324F8B-2EC4-41A9-BCF9-BE36CD72A330}" srcId="{5777E9C5-F589-4537-9BEE-72BBABEBFEBB}" destId="{D0B486D7-CB58-4A05-9EA3-668608008375}" srcOrd="3" destOrd="0" parTransId="{BD5B5122-9944-472D-9A86-2930744CEBCA}" sibTransId="{91F3F46D-498B-4309-81C0-55D017E4AD34}"/>
    <dgm:cxn modelId="{D8DB1398-89D7-4EE2-8664-B6360D7DBDFF}" type="presOf" srcId="{8EB37108-82D4-47B4-8B1C-FED3687E5559}" destId="{4AC37146-7A45-4141-860B-480736552E58}" srcOrd="0" destOrd="0" presId="urn:microsoft.com/office/officeart/2005/8/layout/radial5"/>
    <dgm:cxn modelId="{3231B8A3-18DF-46A9-903A-7AECD24A7315}" srcId="{5777E9C5-F589-4537-9BEE-72BBABEBFEBB}" destId="{D4E027BE-5BFE-4EF2-97FA-3880083B14FE}" srcOrd="6" destOrd="0" parTransId="{AC4C687B-1ACF-4AD3-981B-B9F7F941EB97}" sibTransId="{E1B0F7BC-F82A-46CD-A790-A5771C90A02C}"/>
    <dgm:cxn modelId="{9C5E71A6-F38A-469C-99A7-D1B462159DA6}" type="presOf" srcId="{BD5B5122-9944-472D-9A86-2930744CEBCA}" destId="{E7027B2E-A6CA-4AE9-A43F-2AB73C4F1435}" srcOrd="1" destOrd="0" presId="urn:microsoft.com/office/officeart/2005/8/layout/radial5"/>
    <dgm:cxn modelId="{C2349CB1-0224-49FB-BD46-B4CFD8755721}" srcId="{5777E9C5-F589-4537-9BEE-72BBABEBFEBB}" destId="{95E04E78-6401-4FB5-81E8-C6160C7C4CF7}" srcOrd="4" destOrd="0" parTransId="{4D9622EB-E1A4-4EFB-B513-075AE8502CD6}" sibTransId="{08A0E335-5FBB-4EE9-BEB5-203C068D7623}"/>
    <dgm:cxn modelId="{60F996B6-BA08-40C7-8D46-02C8F0AAEF8F}" type="presOf" srcId="{D0B486D7-CB58-4A05-9EA3-668608008375}" destId="{D4CC9853-C1E3-478D-827F-D0856EB3B32B}" srcOrd="0" destOrd="0" presId="urn:microsoft.com/office/officeart/2005/8/layout/radial5"/>
    <dgm:cxn modelId="{0DCB8DB9-F03D-4E6B-9DF4-7E2762D00B9C}" type="presOf" srcId="{4AF66521-3F47-499F-9A59-F66F9BC81266}" destId="{F16F7E85-421E-4043-B82B-8029CB068583}" srcOrd="0" destOrd="0" presId="urn:microsoft.com/office/officeart/2005/8/layout/radial5"/>
    <dgm:cxn modelId="{CA6A04C9-2FC0-493D-A7CA-DDBCA26AEF35}" type="presOf" srcId="{29868390-E42F-43BC-B95C-E13E95F82E2A}" destId="{495980E3-B3A9-4A6A-9389-895D2E318321}" srcOrd="0" destOrd="0" presId="urn:microsoft.com/office/officeart/2005/8/layout/radial5"/>
    <dgm:cxn modelId="{87F469CA-D025-4FE8-A83C-517927EF833D}" type="presOf" srcId="{AC4C687B-1ACF-4AD3-981B-B9F7F941EB97}" destId="{8C737494-8239-422A-B903-137611B8F1B7}" srcOrd="0" destOrd="0" presId="urn:microsoft.com/office/officeart/2005/8/layout/radial5"/>
    <dgm:cxn modelId="{5E5E83E3-6940-43B2-9731-F748A2646BF0}" type="presOf" srcId="{4D9622EB-E1A4-4EFB-B513-075AE8502CD6}" destId="{0CF0CEA3-D99B-4648-A06D-D52BBC4FF386}" srcOrd="0" destOrd="0" presId="urn:microsoft.com/office/officeart/2005/8/layout/radial5"/>
    <dgm:cxn modelId="{0C4249F6-09C7-4402-B696-17D46A453A3A}" type="presOf" srcId="{4D9622EB-E1A4-4EFB-B513-075AE8502CD6}" destId="{22FAA636-1010-4FFE-A192-CCC9FE4089AE}" srcOrd="1" destOrd="0" presId="urn:microsoft.com/office/officeart/2005/8/layout/radial5"/>
    <dgm:cxn modelId="{5DC49739-EE57-4948-974C-42D4251BB94A}" type="presParOf" srcId="{670BE49D-9C78-46D6-818D-C29E8660E112}" destId="{4FA8DD30-1FD5-4F63-B3B6-2813DDB30717}" srcOrd="0" destOrd="0" presId="urn:microsoft.com/office/officeart/2005/8/layout/radial5"/>
    <dgm:cxn modelId="{C1A1E698-8C31-4B55-8BB9-92DCFE2270FA}" type="presParOf" srcId="{670BE49D-9C78-46D6-818D-C29E8660E112}" destId="{4AC37146-7A45-4141-860B-480736552E58}" srcOrd="1" destOrd="0" presId="urn:microsoft.com/office/officeart/2005/8/layout/radial5"/>
    <dgm:cxn modelId="{C26771EC-27A7-44C6-BE5E-2398C128D5D4}" type="presParOf" srcId="{4AC37146-7A45-4141-860B-480736552E58}" destId="{F0EEE8DB-4F05-430D-8B7D-95CF805A0A04}" srcOrd="0" destOrd="0" presId="urn:microsoft.com/office/officeart/2005/8/layout/radial5"/>
    <dgm:cxn modelId="{8034C5B3-2FA2-4D6E-B6FC-A834F7488B12}" type="presParOf" srcId="{670BE49D-9C78-46D6-818D-C29E8660E112}" destId="{5DFC6B12-3012-4438-8DA2-C1C16C0F940C}" srcOrd="2" destOrd="0" presId="urn:microsoft.com/office/officeart/2005/8/layout/radial5"/>
    <dgm:cxn modelId="{7947BDB4-04D5-460B-9A84-BA49802DF98D}" type="presParOf" srcId="{670BE49D-9C78-46D6-818D-C29E8660E112}" destId="{F16F7E85-421E-4043-B82B-8029CB068583}" srcOrd="3" destOrd="0" presId="urn:microsoft.com/office/officeart/2005/8/layout/radial5"/>
    <dgm:cxn modelId="{043F809F-265B-4D30-8B58-094DBF59D4C4}" type="presParOf" srcId="{F16F7E85-421E-4043-B82B-8029CB068583}" destId="{3903BED4-B513-4130-93EE-324D10C49C22}" srcOrd="0" destOrd="0" presId="urn:microsoft.com/office/officeart/2005/8/layout/radial5"/>
    <dgm:cxn modelId="{CDA1BD12-DED5-4DE7-8AC9-28579255C130}" type="presParOf" srcId="{670BE49D-9C78-46D6-818D-C29E8660E112}" destId="{A79CCBF6-384A-402A-8C84-71D3C60ED235}" srcOrd="4" destOrd="0" presId="urn:microsoft.com/office/officeart/2005/8/layout/radial5"/>
    <dgm:cxn modelId="{F20B0593-BB11-4CD5-9DD4-A448BA38C596}" type="presParOf" srcId="{670BE49D-9C78-46D6-818D-C29E8660E112}" destId="{DC4B31DD-E701-4BC1-ACB8-5FB4C14810A3}" srcOrd="5" destOrd="0" presId="urn:microsoft.com/office/officeart/2005/8/layout/radial5"/>
    <dgm:cxn modelId="{11EEBC22-CA30-42DD-B31C-A4AE89D0F430}" type="presParOf" srcId="{DC4B31DD-E701-4BC1-ACB8-5FB4C14810A3}" destId="{AC355AC1-3243-44BE-948F-DD8D9BEE2C92}" srcOrd="0" destOrd="0" presId="urn:microsoft.com/office/officeart/2005/8/layout/radial5"/>
    <dgm:cxn modelId="{AD780936-03E3-4D2D-863D-07ADA8CC504D}" type="presParOf" srcId="{670BE49D-9C78-46D6-818D-C29E8660E112}" destId="{495980E3-B3A9-4A6A-9389-895D2E318321}" srcOrd="6" destOrd="0" presId="urn:microsoft.com/office/officeart/2005/8/layout/radial5"/>
    <dgm:cxn modelId="{A96A5FCF-B742-4D62-BF8E-CAA84F97D56A}" type="presParOf" srcId="{670BE49D-9C78-46D6-818D-C29E8660E112}" destId="{AB541C97-8BB5-4CA5-B3D0-EF08DF7D301B}" srcOrd="7" destOrd="0" presId="urn:microsoft.com/office/officeart/2005/8/layout/radial5"/>
    <dgm:cxn modelId="{5CBE172B-2D06-4BC7-94F7-C4E746549B37}" type="presParOf" srcId="{AB541C97-8BB5-4CA5-B3D0-EF08DF7D301B}" destId="{E7027B2E-A6CA-4AE9-A43F-2AB73C4F1435}" srcOrd="0" destOrd="0" presId="urn:microsoft.com/office/officeart/2005/8/layout/radial5"/>
    <dgm:cxn modelId="{79773348-3CBB-4B43-AA53-19F3C6618495}" type="presParOf" srcId="{670BE49D-9C78-46D6-818D-C29E8660E112}" destId="{D4CC9853-C1E3-478D-827F-D0856EB3B32B}" srcOrd="8" destOrd="0" presId="urn:microsoft.com/office/officeart/2005/8/layout/radial5"/>
    <dgm:cxn modelId="{9EAAA559-0136-4579-852E-DA01C4ADC586}" type="presParOf" srcId="{670BE49D-9C78-46D6-818D-C29E8660E112}" destId="{0CF0CEA3-D99B-4648-A06D-D52BBC4FF386}" srcOrd="9" destOrd="0" presId="urn:microsoft.com/office/officeart/2005/8/layout/radial5"/>
    <dgm:cxn modelId="{F5365238-F8B9-4BAD-863A-9A81DFBD5001}" type="presParOf" srcId="{0CF0CEA3-D99B-4648-A06D-D52BBC4FF386}" destId="{22FAA636-1010-4FFE-A192-CCC9FE4089AE}" srcOrd="0" destOrd="0" presId="urn:microsoft.com/office/officeart/2005/8/layout/radial5"/>
    <dgm:cxn modelId="{2F421511-AC77-4341-BC40-D2DB22D690FD}" type="presParOf" srcId="{670BE49D-9C78-46D6-818D-C29E8660E112}" destId="{7FAE210C-2869-4F9B-8B52-223E7DF5AFAA}" srcOrd="10" destOrd="0" presId="urn:microsoft.com/office/officeart/2005/8/layout/radial5"/>
    <dgm:cxn modelId="{1098BEAB-12A2-4717-BEFE-04D732C37C01}" type="presParOf" srcId="{670BE49D-9C78-46D6-818D-C29E8660E112}" destId="{FF98FC88-0DCE-4858-A284-A93FF43E11DD}" srcOrd="11" destOrd="0" presId="urn:microsoft.com/office/officeart/2005/8/layout/radial5"/>
    <dgm:cxn modelId="{1F2BEF55-5E74-433E-8F93-E5CD04099208}" type="presParOf" srcId="{FF98FC88-0DCE-4858-A284-A93FF43E11DD}" destId="{785F92AA-4BFB-4DB2-A079-52BC9EB73E55}" srcOrd="0" destOrd="0" presId="urn:microsoft.com/office/officeart/2005/8/layout/radial5"/>
    <dgm:cxn modelId="{990B28FE-85BE-440E-9D68-35016687FFDF}" type="presParOf" srcId="{670BE49D-9C78-46D6-818D-C29E8660E112}" destId="{7B00AE17-05AD-4E2E-BE32-9C1D1DFCDEAA}" srcOrd="12" destOrd="0" presId="urn:microsoft.com/office/officeart/2005/8/layout/radial5"/>
    <dgm:cxn modelId="{03A506F7-374C-450A-9E5F-2FFC983E5B30}" type="presParOf" srcId="{670BE49D-9C78-46D6-818D-C29E8660E112}" destId="{8C737494-8239-422A-B903-137611B8F1B7}" srcOrd="13" destOrd="0" presId="urn:microsoft.com/office/officeart/2005/8/layout/radial5"/>
    <dgm:cxn modelId="{3BABB652-D588-4407-BA36-B07B55A54AF7}" type="presParOf" srcId="{8C737494-8239-422A-B903-137611B8F1B7}" destId="{54B56F69-156A-49EF-9FE0-6C28DEFEDE81}" srcOrd="0" destOrd="0" presId="urn:microsoft.com/office/officeart/2005/8/layout/radial5"/>
    <dgm:cxn modelId="{D9C4F3BC-D9FE-4EAE-98AB-DDAC3A569C05}" type="presParOf" srcId="{670BE49D-9C78-46D6-818D-C29E8660E112}" destId="{A7875E70-743B-47B2-8CB2-1A9F3D04193A}"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7410E-8EC2-4402-B76B-1C04BD9DD775}">
      <dsp:nvSpPr>
        <dsp:cNvPr id="0" name=""/>
        <dsp:cNvSpPr/>
      </dsp:nvSpPr>
      <dsp:spPr>
        <a:xfrm>
          <a:off x="2036362" y="1858868"/>
          <a:ext cx="1376448" cy="1376448"/>
        </a:xfrm>
        <a:prstGeom prst="ellipse">
          <a:avLst/>
        </a:prstGeom>
        <a:solidFill>
          <a:schemeClr val="accent4">
            <a:lumMod val="60000"/>
            <a:lumOff val="4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noProof="0" dirty="0"/>
            <a:t>Evolutionary</a:t>
          </a:r>
        </a:p>
      </dsp:txBody>
      <dsp:txXfrm>
        <a:off x="2237938" y="2060444"/>
        <a:ext cx="973296" cy="973296"/>
      </dsp:txXfrm>
    </dsp:sp>
    <dsp:sp modelId="{5EC464BD-DA36-4F73-A6F1-1D0A35E540A3}">
      <dsp:nvSpPr>
        <dsp:cNvPr id="0" name=""/>
        <dsp:cNvSpPr/>
      </dsp:nvSpPr>
      <dsp:spPr>
        <a:xfrm rot="10800000">
          <a:off x="700866" y="2350949"/>
          <a:ext cx="1262043" cy="392287"/>
        </a:xfrm>
        <a:prstGeom prst="leftArrow">
          <a:avLst>
            <a:gd name="adj1" fmla="val 60000"/>
            <a:gd name="adj2" fmla="val 5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7D766783-64EF-46F4-BEAF-1B3806DB10E4}">
      <dsp:nvSpPr>
        <dsp:cNvPr id="0" name=""/>
        <dsp:cNvSpPr/>
      </dsp:nvSpPr>
      <dsp:spPr>
        <a:xfrm>
          <a:off x="47053" y="2024042"/>
          <a:ext cx="1307625" cy="1046100"/>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noProof="0" dirty="0"/>
            <a:t>Incremental</a:t>
          </a:r>
        </a:p>
      </dsp:txBody>
      <dsp:txXfrm>
        <a:off x="77692" y="2054681"/>
        <a:ext cx="1246347" cy="984822"/>
      </dsp:txXfrm>
    </dsp:sp>
    <dsp:sp modelId="{C6199F6E-B106-4D25-8D3D-3F94A83C2268}">
      <dsp:nvSpPr>
        <dsp:cNvPr id="0" name=""/>
        <dsp:cNvSpPr/>
      </dsp:nvSpPr>
      <dsp:spPr>
        <a:xfrm rot="13500000">
          <a:off x="1108778" y="1366162"/>
          <a:ext cx="1262043" cy="392287"/>
        </a:xfrm>
        <a:prstGeom prst="leftArrow">
          <a:avLst>
            <a:gd name="adj1" fmla="val 60000"/>
            <a:gd name="adj2" fmla="val 50000"/>
          </a:avLst>
        </a:prstGeom>
        <a:solidFill>
          <a:schemeClr val="accent3">
            <a:hueOff val="-2906066"/>
            <a:satOff val="-282"/>
            <a:lumOff val="-6177"/>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459C2C2C-E030-4047-8EF7-BE33D2E58ABC}">
      <dsp:nvSpPr>
        <dsp:cNvPr id="0" name=""/>
        <dsp:cNvSpPr/>
      </dsp:nvSpPr>
      <dsp:spPr>
        <a:xfrm>
          <a:off x="639787" y="593056"/>
          <a:ext cx="1307625" cy="1046100"/>
        </a:xfrm>
        <a:prstGeom prst="roundRect">
          <a:avLst>
            <a:gd name="adj" fmla="val 10000"/>
          </a:avLst>
        </a:prstGeom>
        <a:solidFill>
          <a:schemeClr val="accent3">
            <a:hueOff val="-2906066"/>
            <a:satOff val="-282"/>
            <a:lumOff val="-617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noProof="0" dirty="0"/>
            <a:t>Continual</a:t>
          </a:r>
        </a:p>
      </dsp:txBody>
      <dsp:txXfrm>
        <a:off x="670426" y="623695"/>
        <a:ext cx="1246347" cy="984822"/>
      </dsp:txXfrm>
    </dsp:sp>
    <dsp:sp modelId="{150AE595-7AB5-4964-8085-70D67D85A533}">
      <dsp:nvSpPr>
        <dsp:cNvPr id="0" name=""/>
        <dsp:cNvSpPr/>
      </dsp:nvSpPr>
      <dsp:spPr>
        <a:xfrm rot="16200000">
          <a:off x="2093564" y="958250"/>
          <a:ext cx="1262043" cy="392287"/>
        </a:xfrm>
        <a:prstGeom prst="leftArrow">
          <a:avLst>
            <a:gd name="adj1" fmla="val 60000"/>
            <a:gd name="adj2" fmla="val 50000"/>
          </a:avLst>
        </a:prstGeom>
        <a:solidFill>
          <a:schemeClr val="accent3">
            <a:hueOff val="-5812132"/>
            <a:satOff val="-563"/>
            <a:lumOff val="-12354"/>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DDE9369E-3F80-4B26-B034-2868247D3793}">
      <dsp:nvSpPr>
        <dsp:cNvPr id="0" name=""/>
        <dsp:cNvSpPr/>
      </dsp:nvSpPr>
      <dsp:spPr>
        <a:xfrm>
          <a:off x="2070773" y="322"/>
          <a:ext cx="1307625" cy="1046100"/>
        </a:xfrm>
        <a:prstGeom prst="roundRect">
          <a:avLst>
            <a:gd name="adj" fmla="val 10000"/>
          </a:avLst>
        </a:prstGeom>
        <a:solidFill>
          <a:schemeClr val="accent3">
            <a:hueOff val="-5812132"/>
            <a:satOff val="-563"/>
            <a:lumOff val="-1235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fr-FR" sz="1700" kern="1200" dirty="0"/>
            <a:t>Agile</a:t>
          </a:r>
          <a:endParaRPr lang="en-US" sz="1700" kern="1200" dirty="0"/>
        </a:p>
      </dsp:txBody>
      <dsp:txXfrm>
        <a:off x="2101412" y="30961"/>
        <a:ext cx="1246347" cy="984822"/>
      </dsp:txXfrm>
    </dsp:sp>
    <dsp:sp modelId="{DA66AC9C-6FCE-467E-9086-7B36266D9222}">
      <dsp:nvSpPr>
        <dsp:cNvPr id="0" name=""/>
        <dsp:cNvSpPr/>
      </dsp:nvSpPr>
      <dsp:spPr>
        <a:xfrm rot="18900000">
          <a:off x="3078351" y="1366162"/>
          <a:ext cx="1262043" cy="392287"/>
        </a:xfrm>
        <a:prstGeom prst="leftArrow">
          <a:avLst>
            <a:gd name="adj1" fmla="val 60000"/>
            <a:gd name="adj2" fmla="val 50000"/>
          </a:avLst>
        </a:prstGeom>
        <a:solidFill>
          <a:schemeClr val="accent3">
            <a:hueOff val="-8718198"/>
            <a:satOff val="-845"/>
            <a:lumOff val="-18531"/>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D6ADD720-1EC0-453A-8BAF-0B84C890E710}">
      <dsp:nvSpPr>
        <dsp:cNvPr id="0" name=""/>
        <dsp:cNvSpPr/>
      </dsp:nvSpPr>
      <dsp:spPr>
        <a:xfrm>
          <a:off x="3501759" y="593056"/>
          <a:ext cx="1307625" cy="1046100"/>
        </a:xfrm>
        <a:prstGeom prst="roundRect">
          <a:avLst>
            <a:gd name="adj" fmla="val 10000"/>
          </a:avLst>
        </a:prstGeom>
        <a:solidFill>
          <a:schemeClr val="accent3">
            <a:hueOff val="-8718198"/>
            <a:satOff val="-845"/>
            <a:lumOff val="-1853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fr-FR" sz="1700" kern="1200" noProof="0" dirty="0"/>
            <a:t>Emergent</a:t>
          </a:r>
          <a:endParaRPr lang="en-US" sz="1700" kern="1200" noProof="0" dirty="0"/>
        </a:p>
      </dsp:txBody>
      <dsp:txXfrm>
        <a:off x="3532398" y="623695"/>
        <a:ext cx="1246347" cy="984822"/>
      </dsp:txXfrm>
    </dsp:sp>
    <dsp:sp modelId="{B9176E84-544B-4E57-B3CC-5B2D0928669A}">
      <dsp:nvSpPr>
        <dsp:cNvPr id="0" name=""/>
        <dsp:cNvSpPr/>
      </dsp:nvSpPr>
      <dsp:spPr>
        <a:xfrm>
          <a:off x="3486262" y="2350949"/>
          <a:ext cx="1262043" cy="392287"/>
        </a:xfrm>
        <a:prstGeom prst="leftArrow">
          <a:avLst>
            <a:gd name="adj1" fmla="val 60000"/>
            <a:gd name="adj2" fmla="val 50000"/>
          </a:avLst>
        </a:prstGeom>
        <a:solidFill>
          <a:schemeClr val="accent3">
            <a:hueOff val="-11624264"/>
            <a:satOff val="-1127"/>
            <a:lumOff val="-24708"/>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9EB184A5-055E-4AC7-B5EB-DAF0939656F1}">
      <dsp:nvSpPr>
        <dsp:cNvPr id="0" name=""/>
        <dsp:cNvSpPr/>
      </dsp:nvSpPr>
      <dsp:spPr>
        <a:xfrm>
          <a:off x="4094493" y="2024042"/>
          <a:ext cx="1307625" cy="1046100"/>
        </a:xfrm>
        <a:prstGeom prst="roundRect">
          <a:avLst>
            <a:gd name="adj" fmla="val 10000"/>
          </a:avLst>
        </a:prstGeom>
        <a:solidFill>
          <a:schemeClr val="accent3">
            <a:hueOff val="-11624264"/>
            <a:satOff val="-1127"/>
            <a:lumOff val="-2470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noProof="0" dirty="0"/>
            <a:t>Reactive</a:t>
          </a:r>
          <a:endParaRPr lang="en-US" sz="1700" kern="1200" dirty="0"/>
        </a:p>
      </dsp:txBody>
      <dsp:txXfrm>
        <a:off x="4125132" y="2054681"/>
        <a:ext cx="1246347" cy="9848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A8DD30-1FD5-4F63-B3B6-2813DDB30717}">
      <dsp:nvSpPr>
        <dsp:cNvPr id="0" name=""/>
        <dsp:cNvSpPr/>
      </dsp:nvSpPr>
      <dsp:spPr>
        <a:xfrm>
          <a:off x="2513044" y="1357536"/>
          <a:ext cx="730991" cy="730991"/>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noProof="0" dirty="0">
              <a:latin typeface="Nova Round" panose="020B0604020202020204" charset="0"/>
            </a:rPr>
            <a:t>Fitness functions</a:t>
          </a:r>
        </a:p>
      </dsp:txBody>
      <dsp:txXfrm>
        <a:off x="2620095" y="1464587"/>
        <a:ext cx="516889" cy="516889"/>
      </dsp:txXfrm>
    </dsp:sp>
    <dsp:sp modelId="{4AC37146-7A45-4141-860B-480736552E58}">
      <dsp:nvSpPr>
        <dsp:cNvPr id="0" name=""/>
        <dsp:cNvSpPr/>
      </dsp:nvSpPr>
      <dsp:spPr>
        <a:xfrm rot="16200000">
          <a:off x="2761430" y="1027794"/>
          <a:ext cx="234219" cy="230817"/>
        </a:xfrm>
        <a:prstGeom prst="rightArrow">
          <a:avLst>
            <a:gd name="adj1" fmla="val 60000"/>
            <a:gd name="adj2" fmla="val 5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Nova Round" panose="020B0604020202020204" charset="0"/>
          </a:endParaRPr>
        </a:p>
      </dsp:txBody>
      <dsp:txXfrm>
        <a:off x="2796053" y="1108580"/>
        <a:ext cx="164974" cy="138491"/>
      </dsp:txXfrm>
    </dsp:sp>
    <dsp:sp modelId="{5DFC6B12-3012-4438-8DA2-C1C16C0F940C}">
      <dsp:nvSpPr>
        <dsp:cNvPr id="0" name=""/>
        <dsp:cNvSpPr/>
      </dsp:nvSpPr>
      <dsp:spPr>
        <a:xfrm>
          <a:off x="2421670" y="1872"/>
          <a:ext cx="913739" cy="913739"/>
        </a:xfrm>
        <a:prstGeom prst="ellipse">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noProof="0" dirty="0">
              <a:latin typeface="Nova Round" panose="020B0604020202020204" charset="0"/>
            </a:rPr>
            <a:t>Cohesion</a:t>
          </a:r>
        </a:p>
      </dsp:txBody>
      <dsp:txXfrm>
        <a:off x="2555484" y="135686"/>
        <a:ext cx="646111" cy="646111"/>
      </dsp:txXfrm>
    </dsp:sp>
    <dsp:sp modelId="{F16F7E85-421E-4043-B82B-8029CB068583}">
      <dsp:nvSpPr>
        <dsp:cNvPr id="0" name=""/>
        <dsp:cNvSpPr/>
      </dsp:nvSpPr>
      <dsp:spPr>
        <a:xfrm rot="19285714">
          <a:off x="3214759" y="1246105"/>
          <a:ext cx="234219" cy="230817"/>
        </a:xfrm>
        <a:prstGeom prst="rightArrow">
          <a:avLst>
            <a:gd name="adj1" fmla="val 60000"/>
            <a:gd name="adj2" fmla="val 50000"/>
          </a:avLst>
        </a:prstGeom>
        <a:solidFill>
          <a:schemeClr val="accent3">
            <a:hueOff val="-1937377"/>
            <a:satOff val="-188"/>
            <a:lumOff val="-4118"/>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Nova Round" panose="020B0604020202020204" charset="0"/>
          </a:endParaRPr>
        </a:p>
      </dsp:txBody>
      <dsp:txXfrm>
        <a:off x="3222313" y="1313855"/>
        <a:ext cx="164974" cy="138491"/>
      </dsp:txXfrm>
    </dsp:sp>
    <dsp:sp modelId="{A79CCBF6-384A-402A-8C84-71D3C60ED235}">
      <dsp:nvSpPr>
        <dsp:cNvPr id="0" name=""/>
        <dsp:cNvSpPr/>
      </dsp:nvSpPr>
      <dsp:spPr>
        <a:xfrm>
          <a:off x="3410132" y="477890"/>
          <a:ext cx="913739" cy="913739"/>
        </a:xfrm>
        <a:prstGeom prst="ellipse">
          <a:avLst/>
        </a:prstGeom>
        <a:solidFill>
          <a:schemeClr val="accent3">
            <a:hueOff val="-1937377"/>
            <a:satOff val="-188"/>
            <a:lumOff val="-411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noProof="0" dirty="0">
              <a:latin typeface="Nova Round" panose="020B0604020202020204" charset="0"/>
            </a:rPr>
            <a:t>Coupling</a:t>
          </a:r>
        </a:p>
      </dsp:txBody>
      <dsp:txXfrm>
        <a:off x="3543946" y="611704"/>
        <a:ext cx="646111" cy="646111"/>
      </dsp:txXfrm>
    </dsp:sp>
    <dsp:sp modelId="{DC4B31DD-E701-4BC1-ACB8-5FB4C14810A3}">
      <dsp:nvSpPr>
        <dsp:cNvPr id="0" name=""/>
        <dsp:cNvSpPr/>
      </dsp:nvSpPr>
      <dsp:spPr>
        <a:xfrm rot="771429">
          <a:off x="3326722" y="1736647"/>
          <a:ext cx="234219" cy="230817"/>
        </a:xfrm>
        <a:prstGeom prst="rightArrow">
          <a:avLst>
            <a:gd name="adj1" fmla="val 60000"/>
            <a:gd name="adj2" fmla="val 50000"/>
          </a:avLst>
        </a:prstGeom>
        <a:solidFill>
          <a:schemeClr val="accent3">
            <a:hueOff val="-3874755"/>
            <a:satOff val="-376"/>
            <a:lumOff val="-8236"/>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27590" y="1775106"/>
        <a:ext cx="164974" cy="138491"/>
      </dsp:txXfrm>
    </dsp:sp>
    <dsp:sp modelId="{495980E3-B3A9-4A6A-9389-895D2E318321}">
      <dsp:nvSpPr>
        <dsp:cNvPr id="0" name=""/>
        <dsp:cNvSpPr/>
      </dsp:nvSpPr>
      <dsp:spPr>
        <a:xfrm>
          <a:off x="3654262" y="1547493"/>
          <a:ext cx="913739" cy="913739"/>
        </a:xfrm>
        <a:prstGeom prst="ellipse">
          <a:avLst/>
        </a:prstGeom>
        <a:solidFill>
          <a:schemeClr val="accent3">
            <a:hueOff val="-3874755"/>
            <a:satOff val="-376"/>
            <a:lumOff val="-823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noProof="0" dirty="0">
              <a:latin typeface="Nova Round" panose="020B0604020202020204" charset="0"/>
            </a:rPr>
            <a:t>Abstractness</a:t>
          </a:r>
        </a:p>
      </dsp:txBody>
      <dsp:txXfrm>
        <a:off x="3788076" y="1681307"/>
        <a:ext cx="646111" cy="646111"/>
      </dsp:txXfrm>
    </dsp:sp>
    <dsp:sp modelId="{AB541C97-8BB5-4CA5-B3D0-EF08DF7D301B}">
      <dsp:nvSpPr>
        <dsp:cNvPr id="0" name=""/>
        <dsp:cNvSpPr/>
      </dsp:nvSpPr>
      <dsp:spPr>
        <a:xfrm rot="3857143">
          <a:off x="3013008" y="2130031"/>
          <a:ext cx="234219" cy="230817"/>
        </a:xfrm>
        <a:prstGeom prst="rightArrow">
          <a:avLst>
            <a:gd name="adj1" fmla="val 60000"/>
            <a:gd name="adj2" fmla="val 50000"/>
          </a:avLst>
        </a:prstGeom>
        <a:solidFill>
          <a:schemeClr val="accent3">
            <a:hueOff val="-5812132"/>
            <a:satOff val="-563"/>
            <a:lumOff val="-12354"/>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Nova Round" panose="020B0604020202020204" charset="0"/>
          </a:endParaRPr>
        </a:p>
      </dsp:txBody>
      <dsp:txXfrm>
        <a:off x="3032608" y="2145000"/>
        <a:ext cx="164974" cy="138491"/>
      </dsp:txXfrm>
    </dsp:sp>
    <dsp:sp modelId="{D4CC9853-C1E3-478D-827F-D0856EB3B32B}">
      <dsp:nvSpPr>
        <dsp:cNvPr id="0" name=""/>
        <dsp:cNvSpPr/>
      </dsp:nvSpPr>
      <dsp:spPr>
        <a:xfrm>
          <a:off x="2970225" y="2405248"/>
          <a:ext cx="913739" cy="913739"/>
        </a:xfrm>
        <a:prstGeom prst="ellipse">
          <a:avLst/>
        </a:prstGeom>
        <a:solidFill>
          <a:schemeClr val="accent3">
            <a:hueOff val="-5812132"/>
            <a:satOff val="-563"/>
            <a:lumOff val="-1235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noProof="0" dirty="0">
              <a:latin typeface="Nova Round" panose="020B0604020202020204" charset="0"/>
            </a:rPr>
            <a:t>Instability</a:t>
          </a:r>
        </a:p>
      </dsp:txBody>
      <dsp:txXfrm>
        <a:off x="3104039" y="2539062"/>
        <a:ext cx="646111" cy="646111"/>
      </dsp:txXfrm>
    </dsp:sp>
    <dsp:sp modelId="{0CF0CEA3-D99B-4648-A06D-D52BBC4FF386}">
      <dsp:nvSpPr>
        <dsp:cNvPr id="0" name=""/>
        <dsp:cNvSpPr/>
      </dsp:nvSpPr>
      <dsp:spPr>
        <a:xfrm rot="6942857">
          <a:off x="2509852" y="2130031"/>
          <a:ext cx="234219" cy="230817"/>
        </a:xfrm>
        <a:prstGeom prst="rightArrow">
          <a:avLst>
            <a:gd name="adj1" fmla="val 60000"/>
            <a:gd name="adj2" fmla="val 50000"/>
          </a:avLst>
        </a:prstGeom>
        <a:solidFill>
          <a:schemeClr val="accent3">
            <a:hueOff val="-7749510"/>
            <a:satOff val="-751"/>
            <a:lumOff val="-16472"/>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Nova Round" panose="020B0604020202020204" charset="0"/>
          </a:endParaRPr>
        </a:p>
      </dsp:txBody>
      <dsp:txXfrm rot="10800000">
        <a:off x="2559497" y="2145000"/>
        <a:ext cx="164974" cy="138491"/>
      </dsp:txXfrm>
    </dsp:sp>
    <dsp:sp modelId="{7FAE210C-2869-4F9B-8B52-223E7DF5AFAA}">
      <dsp:nvSpPr>
        <dsp:cNvPr id="0" name=""/>
        <dsp:cNvSpPr/>
      </dsp:nvSpPr>
      <dsp:spPr>
        <a:xfrm>
          <a:off x="1873115" y="2405248"/>
          <a:ext cx="913739" cy="913739"/>
        </a:xfrm>
        <a:prstGeom prst="ellipse">
          <a:avLst/>
        </a:prstGeom>
        <a:solidFill>
          <a:schemeClr val="accent3">
            <a:hueOff val="-7749510"/>
            <a:satOff val="-751"/>
            <a:lumOff val="-1647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noProof="0" dirty="0">
              <a:latin typeface="Nova Round" panose="020B0604020202020204" charset="0"/>
            </a:rPr>
            <a:t>Distance from the main sequence</a:t>
          </a:r>
        </a:p>
      </dsp:txBody>
      <dsp:txXfrm>
        <a:off x="2006929" y="2539062"/>
        <a:ext cx="646111" cy="646111"/>
      </dsp:txXfrm>
    </dsp:sp>
    <dsp:sp modelId="{FF98FC88-0DCE-4858-A284-A93FF43E11DD}">
      <dsp:nvSpPr>
        <dsp:cNvPr id="0" name=""/>
        <dsp:cNvSpPr/>
      </dsp:nvSpPr>
      <dsp:spPr>
        <a:xfrm rot="10028571">
          <a:off x="2196138" y="1736647"/>
          <a:ext cx="234219" cy="230817"/>
        </a:xfrm>
        <a:prstGeom prst="rightArrow">
          <a:avLst>
            <a:gd name="adj1" fmla="val 60000"/>
            <a:gd name="adj2" fmla="val 50000"/>
          </a:avLst>
        </a:prstGeom>
        <a:solidFill>
          <a:schemeClr val="accent3">
            <a:hueOff val="-9686886"/>
            <a:satOff val="-939"/>
            <a:lumOff val="-2059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Nova Round" panose="020B0604020202020204" charset="0"/>
          </a:endParaRPr>
        </a:p>
      </dsp:txBody>
      <dsp:txXfrm rot="10800000">
        <a:off x="2264515" y="1775106"/>
        <a:ext cx="164974" cy="138491"/>
      </dsp:txXfrm>
    </dsp:sp>
    <dsp:sp modelId="{7B00AE17-05AD-4E2E-BE32-9C1D1DFCDEAA}">
      <dsp:nvSpPr>
        <dsp:cNvPr id="0" name=""/>
        <dsp:cNvSpPr/>
      </dsp:nvSpPr>
      <dsp:spPr>
        <a:xfrm>
          <a:off x="1189078" y="1547493"/>
          <a:ext cx="913739" cy="913739"/>
        </a:xfrm>
        <a:prstGeom prst="ellipse">
          <a:avLst/>
        </a:prstGeom>
        <a:solidFill>
          <a:schemeClr val="accent3">
            <a:hueOff val="-9686886"/>
            <a:satOff val="-939"/>
            <a:lumOff val="-2059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noProof="0" dirty="0">
              <a:latin typeface="Nova Round" panose="020B0604020202020204" charset="0"/>
            </a:rPr>
            <a:t>Entropy</a:t>
          </a:r>
        </a:p>
      </dsp:txBody>
      <dsp:txXfrm>
        <a:off x="1322892" y="1681307"/>
        <a:ext cx="646111" cy="646111"/>
      </dsp:txXfrm>
    </dsp:sp>
    <dsp:sp modelId="{8C737494-8239-422A-B903-137611B8F1B7}">
      <dsp:nvSpPr>
        <dsp:cNvPr id="0" name=""/>
        <dsp:cNvSpPr/>
      </dsp:nvSpPr>
      <dsp:spPr>
        <a:xfrm rot="13114286">
          <a:off x="2308101" y="1246105"/>
          <a:ext cx="234219" cy="230817"/>
        </a:xfrm>
        <a:prstGeom prst="rightArrow">
          <a:avLst>
            <a:gd name="adj1" fmla="val 60000"/>
            <a:gd name="adj2" fmla="val 50000"/>
          </a:avLst>
        </a:prstGeom>
        <a:solidFill>
          <a:schemeClr val="accent3">
            <a:hueOff val="-11624264"/>
            <a:satOff val="-1127"/>
            <a:lumOff val="-24708"/>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Nova Round" panose="020B0604020202020204" charset="0"/>
          </a:endParaRPr>
        </a:p>
      </dsp:txBody>
      <dsp:txXfrm rot="10800000">
        <a:off x="2369792" y="1313855"/>
        <a:ext cx="164974" cy="138491"/>
      </dsp:txXfrm>
    </dsp:sp>
    <dsp:sp modelId="{A7875E70-743B-47B2-8CB2-1A9F3D04193A}">
      <dsp:nvSpPr>
        <dsp:cNvPr id="0" name=""/>
        <dsp:cNvSpPr/>
      </dsp:nvSpPr>
      <dsp:spPr>
        <a:xfrm>
          <a:off x="1433208" y="477890"/>
          <a:ext cx="913739" cy="913739"/>
        </a:xfrm>
        <a:prstGeom prst="ellipse">
          <a:avLst/>
        </a:prstGeom>
        <a:solidFill>
          <a:schemeClr val="accent3">
            <a:hueOff val="-11624264"/>
            <a:satOff val="-1127"/>
            <a:lumOff val="-2470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noProof="0" dirty="0">
              <a:latin typeface="Nova Round" panose="020B0604020202020204" charset="0"/>
            </a:rPr>
            <a:t>Cyclic dependencies</a:t>
          </a:r>
        </a:p>
      </dsp:txBody>
      <dsp:txXfrm>
        <a:off x="1567022" y="611704"/>
        <a:ext cx="646111" cy="646111"/>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12f67e72fbd_1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12f67e72fbd_1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12f65341d08_0_1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12f65341d08_0_1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529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12f65341d08_0_1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12f65341d08_0_1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406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12f65341d08_0_1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12f65341d08_0_1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12f65341d08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12f65341d08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12f65341d08_0_1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12f65341d08_0_1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12f65341d08_0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12f65341d08_0_1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2f65341d08_0_1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2f65341d08_0_1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12f65341d08_0_20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12f65341d08_0_20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2f65341d08_0_1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2f65341d08_0_1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12f67e72fbd_1_1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12f67e72fbd_1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12f65341d08_0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12f65341d08_0_1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12fff5d573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12fff5d573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12fff5d573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12fff5d573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558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12fff5d5734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12fff5d573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12f67e72fbd_1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12f67e72fbd_1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000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12fff5d573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12fff5d573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12fff5d573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12fff5d573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30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12fff5d573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12fff5d573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710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12fff5d5734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12fff5d5734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12fff5d5734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12fff5d5734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0847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12f67e72fbd_1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12f67e72fbd_1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3475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12f65341d08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12f65341d08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12fff5d5734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12fff5d5734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9170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12f67e72fbd_1_1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2f67e72fbd_1_1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72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12fff5d573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12fff5d573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12fff5d573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12fff5d573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781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12f67e72fbd_1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12f67e72fbd_1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619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12fff5d573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12fff5d573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014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12fff5d573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12fff5d573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753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12fff5d5734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12fff5d5734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3197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12f67e72fbd_1_1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12f67e72fbd_1_1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506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12f65341d08_0_1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12f65341d08_0_1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12f67e72fbd_1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12f67e72fbd_1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0516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12fff5d5734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12fff5d5734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048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12fff5d573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12fff5d573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12fff5d5734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12fff5d573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0477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2f65341d08_0_2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2f65341d08_0_2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12fff5d573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12fff5d573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5136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244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854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f65341d08_0_1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f65341d08_0_1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4546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782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8578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2912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41861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7034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3773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39520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3380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654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12f67e72fbd_1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12f67e72fbd_1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738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7024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4739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0303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2649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58385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30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12f65341d08_0_2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3" name="Google Shape;1373;g12f65341d08_0_2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6561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4550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728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12f65341d08_0_1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12f65341d08_0_1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8208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340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3416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fff5d573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fff5d573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90418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12f65341d08_0_2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12f65341d08_0_2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12f67e72fbd_1_1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4" name="Google Shape;1844;g12f67e72fbd_1_1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8047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12f65341d08_0_2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12f65341d08_0_2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12f65341d08_0_1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12f65341d08_0_1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048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12f65341d08_0_1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12f65341d08_0_1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414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0" y="50"/>
            <a:ext cx="5416207" cy="5143389"/>
          </a:xfrm>
          <a:custGeom>
            <a:avLst/>
            <a:gdLst/>
            <a:ahLst/>
            <a:cxnLst/>
            <a:rect l="l" t="t" r="r" b="b"/>
            <a:pathLst>
              <a:path w="151259" h="143640" extrusionOk="0">
                <a:moveTo>
                  <a:pt x="49543" y="12"/>
                </a:moveTo>
                <a:lnTo>
                  <a:pt x="51501" y="1970"/>
                </a:lnTo>
                <a:lnTo>
                  <a:pt x="53460" y="3929"/>
                </a:lnTo>
                <a:lnTo>
                  <a:pt x="51310" y="6078"/>
                </a:lnTo>
                <a:lnTo>
                  <a:pt x="49161" y="8228"/>
                </a:lnTo>
                <a:lnTo>
                  <a:pt x="45244" y="4312"/>
                </a:lnTo>
                <a:lnTo>
                  <a:pt x="49543" y="12"/>
                </a:lnTo>
                <a:close/>
                <a:moveTo>
                  <a:pt x="41123" y="396"/>
                </a:moveTo>
                <a:lnTo>
                  <a:pt x="45039" y="4312"/>
                </a:lnTo>
                <a:lnTo>
                  <a:pt x="40740" y="8612"/>
                </a:lnTo>
                <a:lnTo>
                  <a:pt x="36822" y="4694"/>
                </a:lnTo>
                <a:lnTo>
                  <a:pt x="41123" y="396"/>
                </a:lnTo>
                <a:close/>
                <a:moveTo>
                  <a:pt x="32704" y="779"/>
                </a:moveTo>
                <a:lnTo>
                  <a:pt x="36620" y="4697"/>
                </a:lnTo>
                <a:lnTo>
                  <a:pt x="32319" y="8997"/>
                </a:lnTo>
                <a:lnTo>
                  <a:pt x="28403" y="5080"/>
                </a:lnTo>
                <a:lnTo>
                  <a:pt x="32704" y="779"/>
                </a:lnTo>
                <a:close/>
                <a:moveTo>
                  <a:pt x="78818" y="2879"/>
                </a:moveTo>
                <a:lnTo>
                  <a:pt x="82737" y="6796"/>
                </a:lnTo>
                <a:lnTo>
                  <a:pt x="78436" y="11095"/>
                </a:lnTo>
                <a:lnTo>
                  <a:pt x="74518" y="7179"/>
                </a:lnTo>
                <a:lnTo>
                  <a:pt x="76669" y="5030"/>
                </a:lnTo>
                <a:lnTo>
                  <a:pt x="78818" y="2879"/>
                </a:lnTo>
                <a:close/>
                <a:moveTo>
                  <a:pt x="70400" y="3264"/>
                </a:moveTo>
                <a:lnTo>
                  <a:pt x="72359" y="5222"/>
                </a:lnTo>
                <a:lnTo>
                  <a:pt x="74318" y="7180"/>
                </a:lnTo>
                <a:lnTo>
                  <a:pt x="70018" y="11480"/>
                </a:lnTo>
                <a:lnTo>
                  <a:pt x="66102" y="7562"/>
                </a:lnTo>
                <a:lnTo>
                  <a:pt x="68251" y="5413"/>
                </a:lnTo>
                <a:lnTo>
                  <a:pt x="70400" y="3264"/>
                </a:lnTo>
                <a:close/>
                <a:moveTo>
                  <a:pt x="61981" y="3646"/>
                </a:moveTo>
                <a:lnTo>
                  <a:pt x="63939" y="5605"/>
                </a:lnTo>
                <a:lnTo>
                  <a:pt x="65897" y="7562"/>
                </a:lnTo>
                <a:lnTo>
                  <a:pt x="61597" y="11864"/>
                </a:lnTo>
                <a:lnTo>
                  <a:pt x="59640" y="9905"/>
                </a:lnTo>
                <a:lnTo>
                  <a:pt x="57681" y="7947"/>
                </a:lnTo>
                <a:lnTo>
                  <a:pt x="61981" y="3646"/>
                </a:lnTo>
                <a:close/>
                <a:moveTo>
                  <a:pt x="53561" y="4031"/>
                </a:moveTo>
                <a:lnTo>
                  <a:pt x="57478" y="7947"/>
                </a:lnTo>
                <a:lnTo>
                  <a:pt x="55328" y="10096"/>
                </a:lnTo>
                <a:lnTo>
                  <a:pt x="53179" y="12246"/>
                </a:lnTo>
                <a:lnTo>
                  <a:pt x="51220" y="10290"/>
                </a:lnTo>
                <a:lnTo>
                  <a:pt x="49261" y="8331"/>
                </a:lnTo>
                <a:lnTo>
                  <a:pt x="51411" y="6182"/>
                </a:lnTo>
                <a:lnTo>
                  <a:pt x="53561" y="4031"/>
                </a:lnTo>
                <a:close/>
                <a:moveTo>
                  <a:pt x="45143" y="4412"/>
                </a:moveTo>
                <a:lnTo>
                  <a:pt x="49058" y="8331"/>
                </a:lnTo>
                <a:lnTo>
                  <a:pt x="46909" y="10480"/>
                </a:lnTo>
                <a:lnTo>
                  <a:pt x="44758" y="12629"/>
                </a:lnTo>
                <a:lnTo>
                  <a:pt x="42801" y="10672"/>
                </a:lnTo>
                <a:lnTo>
                  <a:pt x="40842" y="8713"/>
                </a:lnTo>
                <a:lnTo>
                  <a:pt x="45143" y="4412"/>
                </a:lnTo>
                <a:close/>
                <a:moveTo>
                  <a:pt x="36721" y="4796"/>
                </a:moveTo>
                <a:lnTo>
                  <a:pt x="40639" y="8714"/>
                </a:lnTo>
                <a:lnTo>
                  <a:pt x="36338" y="13015"/>
                </a:lnTo>
                <a:lnTo>
                  <a:pt x="32420" y="9098"/>
                </a:lnTo>
                <a:lnTo>
                  <a:pt x="36721" y="4796"/>
                </a:lnTo>
                <a:close/>
                <a:moveTo>
                  <a:pt x="28302" y="5181"/>
                </a:moveTo>
                <a:lnTo>
                  <a:pt x="32218" y="9098"/>
                </a:lnTo>
                <a:lnTo>
                  <a:pt x="27918" y="13399"/>
                </a:lnTo>
                <a:lnTo>
                  <a:pt x="24000" y="9481"/>
                </a:lnTo>
                <a:lnTo>
                  <a:pt x="28302" y="5181"/>
                </a:lnTo>
                <a:close/>
                <a:moveTo>
                  <a:pt x="82838" y="6898"/>
                </a:moveTo>
                <a:lnTo>
                  <a:pt x="86754" y="10814"/>
                </a:lnTo>
                <a:lnTo>
                  <a:pt x="82453" y="15115"/>
                </a:lnTo>
                <a:lnTo>
                  <a:pt x="78537" y="11199"/>
                </a:lnTo>
                <a:lnTo>
                  <a:pt x="82838" y="6898"/>
                </a:lnTo>
                <a:close/>
                <a:moveTo>
                  <a:pt x="74420" y="7280"/>
                </a:moveTo>
                <a:lnTo>
                  <a:pt x="78335" y="11198"/>
                </a:lnTo>
                <a:lnTo>
                  <a:pt x="74037" y="15497"/>
                </a:lnTo>
                <a:lnTo>
                  <a:pt x="70119" y="11581"/>
                </a:lnTo>
                <a:lnTo>
                  <a:pt x="74420" y="7280"/>
                </a:lnTo>
                <a:close/>
                <a:moveTo>
                  <a:pt x="66001" y="7663"/>
                </a:moveTo>
                <a:lnTo>
                  <a:pt x="69916" y="11581"/>
                </a:lnTo>
                <a:lnTo>
                  <a:pt x="65614" y="15881"/>
                </a:lnTo>
                <a:lnTo>
                  <a:pt x="61700" y="11965"/>
                </a:lnTo>
                <a:lnTo>
                  <a:pt x="66001" y="7663"/>
                </a:lnTo>
                <a:close/>
                <a:moveTo>
                  <a:pt x="57578" y="8050"/>
                </a:moveTo>
                <a:lnTo>
                  <a:pt x="59537" y="10006"/>
                </a:lnTo>
                <a:lnTo>
                  <a:pt x="61496" y="11965"/>
                </a:lnTo>
                <a:lnTo>
                  <a:pt x="57195" y="16266"/>
                </a:lnTo>
                <a:lnTo>
                  <a:pt x="53280" y="12348"/>
                </a:lnTo>
                <a:lnTo>
                  <a:pt x="55429" y="10199"/>
                </a:lnTo>
                <a:lnTo>
                  <a:pt x="57578" y="8050"/>
                </a:lnTo>
                <a:close/>
                <a:moveTo>
                  <a:pt x="49159" y="8432"/>
                </a:moveTo>
                <a:lnTo>
                  <a:pt x="51118" y="10389"/>
                </a:lnTo>
                <a:lnTo>
                  <a:pt x="53075" y="12348"/>
                </a:lnTo>
                <a:lnTo>
                  <a:pt x="50926" y="14499"/>
                </a:lnTo>
                <a:lnTo>
                  <a:pt x="48777" y="16648"/>
                </a:lnTo>
                <a:lnTo>
                  <a:pt x="44859" y="12730"/>
                </a:lnTo>
                <a:lnTo>
                  <a:pt x="47010" y="10581"/>
                </a:lnTo>
                <a:lnTo>
                  <a:pt x="49159" y="8432"/>
                </a:lnTo>
                <a:close/>
                <a:moveTo>
                  <a:pt x="40741" y="8814"/>
                </a:moveTo>
                <a:lnTo>
                  <a:pt x="42700" y="10772"/>
                </a:lnTo>
                <a:lnTo>
                  <a:pt x="44658" y="12730"/>
                </a:lnTo>
                <a:lnTo>
                  <a:pt x="40358" y="17031"/>
                </a:lnTo>
                <a:lnTo>
                  <a:pt x="38399" y="15072"/>
                </a:lnTo>
                <a:lnTo>
                  <a:pt x="36440" y="13115"/>
                </a:lnTo>
                <a:lnTo>
                  <a:pt x="40741" y="8814"/>
                </a:lnTo>
                <a:close/>
                <a:moveTo>
                  <a:pt x="32322" y="9197"/>
                </a:moveTo>
                <a:lnTo>
                  <a:pt x="36238" y="13115"/>
                </a:lnTo>
                <a:lnTo>
                  <a:pt x="34088" y="15265"/>
                </a:lnTo>
                <a:lnTo>
                  <a:pt x="31937" y="17415"/>
                </a:lnTo>
                <a:lnTo>
                  <a:pt x="29979" y="15457"/>
                </a:lnTo>
                <a:lnTo>
                  <a:pt x="28021" y="13498"/>
                </a:lnTo>
                <a:lnTo>
                  <a:pt x="32322" y="9197"/>
                </a:lnTo>
                <a:close/>
                <a:moveTo>
                  <a:pt x="23900" y="9583"/>
                </a:moveTo>
                <a:lnTo>
                  <a:pt x="27816" y="13500"/>
                </a:lnTo>
                <a:lnTo>
                  <a:pt x="25667" y="15649"/>
                </a:lnTo>
                <a:lnTo>
                  <a:pt x="23518" y="17799"/>
                </a:lnTo>
                <a:lnTo>
                  <a:pt x="21559" y="15841"/>
                </a:lnTo>
                <a:lnTo>
                  <a:pt x="19600" y="13882"/>
                </a:lnTo>
                <a:lnTo>
                  <a:pt x="23900" y="9583"/>
                </a:lnTo>
                <a:close/>
                <a:moveTo>
                  <a:pt x="86855" y="10915"/>
                </a:moveTo>
                <a:lnTo>
                  <a:pt x="90773" y="14833"/>
                </a:lnTo>
                <a:lnTo>
                  <a:pt x="86472" y="19134"/>
                </a:lnTo>
                <a:lnTo>
                  <a:pt x="82554" y="15216"/>
                </a:lnTo>
                <a:lnTo>
                  <a:pt x="86855" y="10915"/>
                </a:lnTo>
                <a:close/>
                <a:moveTo>
                  <a:pt x="78437" y="11299"/>
                </a:moveTo>
                <a:lnTo>
                  <a:pt x="82355" y="15215"/>
                </a:lnTo>
                <a:lnTo>
                  <a:pt x="78054" y="19516"/>
                </a:lnTo>
                <a:lnTo>
                  <a:pt x="74138" y="15598"/>
                </a:lnTo>
                <a:lnTo>
                  <a:pt x="78437" y="11299"/>
                </a:lnTo>
                <a:close/>
                <a:moveTo>
                  <a:pt x="70018" y="11682"/>
                </a:moveTo>
                <a:lnTo>
                  <a:pt x="73936" y="15598"/>
                </a:lnTo>
                <a:lnTo>
                  <a:pt x="69635" y="19900"/>
                </a:lnTo>
                <a:lnTo>
                  <a:pt x="65717" y="15983"/>
                </a:lnTo>
                <a:lnTo>
                  <a:pt x="70018" y="11682"/>
                </a:lnTo>
                <a:close/>
                <a:moveTo>
                  <a:pt x="61599" y="12065"/>
                </a:moveTo>
                <a:lnTo>
                  <a:pt x="65514" y="15983"/>
                </a:lnTo>
                <a:lnTo>
                  <a:pt x="61215" y="20283"/>
                </a:lnTo>
                <a:lnTo>
                  <a:pt x="57297" y="16367"/>
                </a:lnTo>
                <a:lnTo>
                  <a:pt x="61599" y="12065"/>
                </a:lnTo>
                <a:close/>
                <a:moveTo>
                  <a:pt x="53176" y="12452"/>
                </a:moveTo>
                <a:lnTo>
                  <a:pt x="57094" y="16368"/>
                </a:lnTo>
                <a:lnTo>
                  <a:pt x="52794" y="20668"/>
                </a:lnTo>
                <a:lnTo>
                  <a:pt x="50837" y="18709"/>
                </a:lnTo>
                <a:lnTo>
                  <a:pt x="48878" y="16750"/>
                </a:lnTo>
                <a:lnTo>
                  <a:pt x="51027" y="14601"/>
                </a:lnTo>
                <a:lnTo>
                  <a:pt x="53176" y="12452"/>
                </a:lnTo>
                <a:close/>
                <a:moveTo>
                  <a:pt x="44757" y="12834"/>
                </a:moveTo>
                <a:lnTo>
                  <a:pt x="48675" y="16750"/>
                </a:lnTo>
                <a:lnTo>
                  <a:pt x="44374" y="21051"/>
                </a:lnTo>
                <a:lnTo>
                  <a:pt x="40456" y="17133"/>
                </a:lnTo>
                <a:lnTo>
                  <a:pt x="44757" y="12834"/>
                </a:lnTo>
                <a:close/>
                <a:moveTo>
                  <a:pt x="36336" y="13219"/>
                </a:moveTo>
                <a:lnTo>
                  <a:pt x="38296" y="15176"/>
                </a:lnTo>
                <a:lnTo>
                  <a:pt x="40254" y="17133"/>
                </a:lnTo>
                <a:lnTo>
                  <a:pt x="35954" y="21435"/>
                </a:lnTo>
                <a:lnTo>
                  <a:pt x="32036" y="17517"/>
                </a:lnTo>
                <a:lnTo>
                  <a:pt x="34186" y="15368"/>
                </a:lnTo>
                <a:lnTo>
                  <a:pt x="36336" y="13219"/>
                </a:lnTo>
                <a:close/>
                <a:moveTo>
                  <a:pt x="27915" y="13601"/>
                </a:moveTo>
                <a:lnTo>
                  <a:pt x="29876" y="15558"/>
                </a:lnTo>
                <a:lnTo>
                  <a:pt x="31835" y="17515"/>
                </a:lnTo>
                <a:lnTo>
                  <a:pt x="27533" y="21817"/>
                </a:lnTo>
                <a:lnTo>
                  <a:pt x="23617" y="17899"/>
                </a:lnTo>
                <a:lnTo>
                  <a:pt x="25766" y="15750"/>
                </a:lnTo>
                <a:lnTo>
                  <a:pt x="27915" y="13601"/>
                </a:lnTo>
                <a:close/>
                <a:moveTo>
                  <a:pt x="19500" y="13983"/>
                </a:moveTo>
                <a:lnTo>
                  <a:pt x="21458" y="15941"/>
                </a:lnTo>
                <a:lnTo>
                  <a:pt x="23417" y="17899"/>
                </a:lnTo>
                <a:lnTo>
                  <a:pt x="19115" y="22200"/>
                </a:lnTo>
                <a:lnTo>
                  <a:pt x="17158" y="20241"/>
                </a:lnTo>
                <a:lnTo>
                  <a:pt x="15199" y="18284"/>
                </a:lnTo>
                <a:lnTo>
                  <a:pt x="19500" y="13983"/>
                </a:lnTo>
                <a:close/>
                <a:moveTo>
                  <a:pt x="90874" y="14934"/>
                </a:moveTo>
                <a:lnTo>
                  <a:pt x="94790" y="18852"/>
                </a:lnTo>
                <a:lnTo>
                  <a:pt x="90489" y="23151"/>
                </a:lnTo>
                <a:lnTo>
                  <a:pt x="86573" y="19235"/>
                </a:lnTo>
                <a:lnTo>
                  <a:pt x="90874" y="14934"/>
                </a:lnTo>
                <a:close/>
                <a:moveTo>
                  <a:pt x="82456" y="15316"/>
                </a:moveTo>
                <a:lnTo>
                  <a:pt x="86372" y="19234"/>
                </a:lnTo>
                <a:lnTo>
                  <a:pt x="82073" y="23533"/>
                </a:lnTo>
                <a:lnTo>
                  <a:pt x="78155" y="19617"/>
                </a:lnTo>
                <a:lnTo>
                  <a:pt x="82456" y="15316"/>
                </a:lnTo>
                <a:close/>
                <a:moveTo>
                  <a:pt x="74037" y="15699"/>
                </a:moveTo>
                <a:lnTo>
                  <a:pt x="77953" y="19617"/>
                </a:lnTo>
                <a:lnTo>
                  <a:pt x="73652" y="23918"/>
                </a:lnTo>
                <a:lnTo>
                  <a:pt x="69735" y="20000"/>
                </a:lnTo>
                <a:lnTo>
                  <a:pt x="74037" y="15699"/>
                </a:lnTo>
                <a:close/>
                <a:moveTo>
                  <a:pt x="65616" y="16084"/>
                </a:moveTo>
                <a:lnTo>
                  <a:pt x="69532" y="20000"/>
                </a:lnTo>
                <a:lnTo>
                  <a:pt x="65231" y="24302"/>
                </a:lnTo>
                <a:lnTo>
                  <a:pt x="61316" y="20384"/>
                </a:lnTo>
                <a:lnTo>
                  <a:pt x="65616" y="16084"/>
                </a:lnTo>
                <a:close/>
                <a:moveTo>
                  <a:pt x="57196" y="16468"/>
                </a:moveTo>
                <a:lnTo>
                  <a:pt x="61111" y="20384"/>
                </a:lnTo>
                <a:lnTo>
                  <a:pt x="56813" y="24685"/>
                </a:lnTo>
                <a:lnTo>
                  <a:pt x="52895" y="20769"/>
                </a:lnTo>
                <a:lnTo>
                  <a:pt x="57196" y="16468"/>
                </a:lnTo>
                <a:close/>
                <a:moveTo>
                  <a:pt x="48777" y="16850"/>
                </a:moveTo>
                <a:lnTo>
                  <a:pt x="50736" y="18808"/>
                </a:lnTo>
                <a:lnTo>
                  <a:pt x="52693" y="20766"/>
                </a:lnTo>
                <a:lnTo>
                  <a:pt x="48394" y="25067"/>
                </a:lnTo>
                <a:lnTo>
                  <a:pt x="46435" y="23108"/>
                </a:lnTo>
                <a:lnTo>
                  <a:pt x="44476" y="21151"/>
                </a:lnTo>
                <a:lnTo>
                  <a:pt x="48777" y="16850"/>
                </a:lnTo>
                <a:close/>
                <a:moveTo>
                  <a:pt x="40358" y="17233"/>
                </a:moveTo>
                <a:lnTo>
                  <a:pt x="44274" y="21151"/>
                </a:lnTo>
                <a:lnTo>
                  <a:pt x="39973" y="25450"/>
                </a:lnTo>
                <a:lnTo>
                  <a:pt x="36057" y="21534"/>
                </a:lnTo>
                <a:lnTo>
                  <a:pt x="40358" y="17233"/>
                </a:lnTo>
                <a:close/>
                <a:moveTo>
                  <a:pt x="31937" y="17616"/>
                </a:moveTo>
                <a:lnTo>
                  <a:pt x="35855" y="21534"/>
                </a:lnTo>
                <a:lnTo>
                  <a:pt x="31553" y="25835"/>
                </a:lnTo>
                <a:lnTo>
                  <a:pt x="27637" y="21918"/>
                </a:lnTo>
                <a:lnTo>
                  <a:pt x="31937" y="17616"/>
                </a:lnTo>
                <a:close/>
                <a:moveTo>
                  <a:pt x="23516" y="18001"/>
                </a:moveTo>
                <a:lnTo>
                  <a:pt x="27432" y="21918"/>
                </a:lnTo>
                <a:lnTo>
                  <a:pt x="23133" y="26219"/>
                </a:lnTo>
                <a:lnTo>
                  <a:pt x="19215" y="22301"/>
                </a:lnTo>
                <a:lnTo>
                  <a:pt x="23516" y="18001"/>
                </a:lnTo>
                <a:close/>
                <a:moveTo>
                  <a:pt x="15098" y="18385"/>
                </a:moveTo>
                <a:lnTo>
                  <a:pt x="17057" y="20344"/>
                </a:lnTo>
                <a:lnTo>
                  <a:pt x="19015" y="22301"/>
                </a:lnTo>
                <a:lnTo>
                  <a:pt x="14715" y="26602"/>
                </a:lnTo>
                <a:lnTo>
                  <a:pt x="10797" y="22686"/>
                </a:lnTo>
                <a:lnTo>
                  <a:pt x="15098" y="18385"/>
                </a:lnTo>
                <a:close/>
                <a:moveTo>
                  <a:pt x="94894" y="18950"/>
                </a:moveTo>
                <a:lnTo>
                  <a:pt x="98809" y="22869"/>
                </a:lnTo>
                <a:lnTo>
                  <a:pt x="96660" y="25018"/>
                </a:lnTo>
                <a:lnTo>
                  <a:pt x="94509" y="27169"/>
                </a:lnTo>
                <a:lnTo>
                  <a:pt x="92552" y="25210"/>
                </a:lnTo>
                <a:lnTo>
                  <a:pt x="90593" y="23251"/>
                </a:lnTo>
                <a:lnTo>
                  <a:pt x="94894" y="18950"/>
                </a:lnTo>
                <a:close/>
                <a:moveTo>
                  <a:pt x="86473" y="19335"/>
                </a:moveTo>
                <a:lnTo>
                  <a:pt x="90391" y="23251"/>
                </a:lnTo>
                <a:lnTo>
                  <a:pt x="88239" y="25403"/>
                </a:lnTo>
                <a:lnTo>
                  <a:pt x="86090" y="27552"/>
                </a:lnTo>
                <a:lnTo>
                  <a:pt x="84131" y="25593"/>
                </a:lnTo>
                <a:lnTo>
                  <a:pt x="82172" y="23634"/>
                </a:lnTo>
                <a:lnTo>
                  <a:pt x="86473" y="19335"/>
                </a:lnTo>
                <a:close/>
                <a:moveTo>
                  <a:pt x="78054" y="19718"/>
                </a:moveTo>
                <a:lnTo>
                  <a:pt x="81972" y="23634"/>
                </a:lnTo>
                <a:lnTo>
                  <a:pt x="77671" y="27935"/>
                </a:lnTo>
                <a:lnTo>
                  <a:pt x="73753" y="24019"/>
                </a:lnTo>
                <a:lnTo>
                  <a:pt x="78054" y="19718"/>
                </a:lnTo>
                <a:close/>
                <a:moveTo>
                  <a:pt x="69635" y="20101"/>
                </a:moveTo>
                <a:lnTo>
                  <a:pt x="73549" y="24019"/>
                </a:lnTo>
                <a:lnTo>
                  <a:pt x="69251" y="28319"/>
                </a:lnTo>
                <a:lnTo>
                  <a:pt x="65333" y="24403"/>
                </a:lnTo>
                <a:lnTo>
                  <a:pt x="69635" y="20101"/>
                </a:lnTo>
                <a:close/>
                <a:moveTo>
                  <a:pt x="61215" y="20485"/>
                </a:moveTo>
                <a:lnTo>
                  <a:pt x="65132" y="24403"/>
                </a:lnTo>
                <a:lnTo>
                  <a:pt x="60830" y="28704"/>
                </a:lnTo>
                <a:lnTo>
                  <a:pt x="56914" y="24786"/>
                </a:lnTo>
                <a:lnTo>
                  <a:pt x="61215" y="20485"/>
                </a:lnTo>
                <a:close/>
                <a:moveTo>
                  <a:pt x="52794" y="20870"/>
                </a:moveTo>
                <a:lnTo>
                  <a:pt x="56712" y="24786"/>
                </a:lnTo>
                <a:lnTo>
                  <a:pt x="52411" y="29087"/>
                </a:lnTo>
                <a:lnTo>
                  <a:pt x="48495" y="25169"/>
                </a:lnTo>
                <a:lnTo>
                  <a:pt x="52794" y="20870"/>
                </a:lnTo>
                <a:close/>
                <a:moveTo>
                  <a:pt x="44376" y="21252"/>
                </a:moveTo>
                <a:lnTo>
                  <a:pt x="46334" y="23212"/>
                </a:lnTo>
                <a:lnTo>
                  <a:pt x="48293" y="25169"/>
                </a:lnTo>
                <a:lnTo>
                  <a:pt x="46142" y="27320"/>
                </a:lnTo>
                <a:lnTo>
                  <a:pt x="43993" y="29469"/>
                </a:lnTo>
                <a:lnTo>
                  <a:pt x="40077" y="25551"/>
                </a:lnTo>
                <a:lnTo>
                  <a:pt x="44376" y="21252"/>
                </a:lnTo>
                <a:close/>
                <a:moveTo>
                  <a:pt x="35954" y="21635"/>
                </a:moveTo>
                <a:lnTo>
                  <a:pt x="39871" y="25551"/>
                </a:lnTo>
                <a:lnTo>
                  <a:pt x="35569" y="29853"/>
                </a:lnTo>
                <a:lnTo>
                  <a:pt x="31653" y="25935"/>
                </a:lnTo>
                <a:lnTo>
                  <a:pt x="35954" y="21635"/>
                </a:lnTo>
                <a:close/>
                <a:moveTo>
                  <a:pt x="27533" y="22018"/>
                </a:moveTo>
                <a:lnTo>
                  <a:pt x="31451" y="25936"/>
                </a:lnTo>
                <a:lnTo>
                  <a:pt x="27150" y="30236"/>
                </a:lnTo>
                <a:lnTo>
                  <a:pt x="23234" y="26320"/>
                </a:lnTo>
                <a:lnTo>
                  <a:pt x="27533" y="22018"/>
                </a:lnTo>
                <a:close/>
                <a:moveTo>
                  <a:pt x="19115" y="22402"/>
                </a:moveTo>
                <a:lnTo>
                  <a:pt x="23032" y="26320"/>
                </a:lnTo>
                <a:lnTo>
                  <a:pt x="18731" y="30619"/>
                </a:lnTo>
                <a:lnTo>
                  <a:pt x="14816" y="26703"/>
                </a:lnTo>
                <a:lnTo>
                  <a:pt x="19115" y="22402"/>
                </a:lnTo>
                <a:close/>
                <a:moveTo>
                  <a:pt x="10696" y="22787"/>
                </a:moveTo>
                <a:lnTo>
                  <a:pt x="14614" y="26703"/>
                </a:lnTo>
                <a:lnTo>
                  <a:pt x="10313" y="31004"/>
                </a:lnTo>
                <a:lnTo>
                  <a:pt x="6395" y="27086"/>
                </a:lnTo>
                <a:lnTo>
                  <a:pt x="10696" y="22787"/>
                </a:lnTo>
                <a:close/>
                <a:moveTo>
                  <a:pt x="98910" y="22971"/>
                </a:moveTo>
                <a:lnTo>
                  <a:pt x="102829" y="26888"/>
                </a:lnTo>
                <a:lnTo>
                  <a:pt x="98528" y="31187"/>
                </a:lnTo>
                <a:lnTo>
                  <a:pt x="96569" y="29230"/>
                </a:lnTo>
                <a:lnTo>
                  <a:pt x="94610" y="27271"/>
                </a:lnTo>
                <a:lnTo>
                  <a:pt x="96759" y="25122"/>
                </a:lnTo>
                <a:lnTo>
                  <a:pt x="98910" y="22971"/>
                </a:lnTo>
                <a:close/>
                <a:moveTo>
                  <a:pt x="90489" y="23353"/>
                </a:moveTo>
                <a:lnTo>
                  <a:pt x="92448" y="25312"/>
                </a:lnTo>
                <a:lnTo>
                  <a:pt x="94407" y="27271"/>
                </a:lnTo>
                <a:lnTo>
                  <a:pt x="90109" y="31569"/>
                </a:lnTo>
                <a:lnTo>
                  <a:pt x="86191" y="27653"/>
                </a:lnTo>
                <a:lnTo>
                  <a:pt x="88340" y="25502"/>
                </a:lnTo>
                <a:lnTo>
                  <a:pt x="90489" y="23353"/>
                </a:lnTo>
                <a:close/>
                <a:moveTo>
                  <a:pt x="82073" y="23735"/>
                </a:moveTo>
                <a:lnTo>
                  <a:pt x="84030" y="25694"/>
                </a:lnTo>
                <a:lnTo>
                  <a:pt x="85989" y="27653"/>
                </a:lnTo>
                <a:lnTo>
                  <a:pt x="81688" y="31954"/>
                </a:lnTo>
                <a:lnTo>
                  <a:pt x="79730" y="29995"/>
                </a:lnTo>
                <a:lnTo>
                  <a:pt x="77771" y="28036"/>
                </a:lnTo>
                <a:lnTo>
                  <a:pt x="82073" y="23735"/>
                </a:lnTo>
                <a:close/>
                <a:moveTo>
                  <a:pt x="73652" y="24120"/>
                </a:moveTo>
                <a:lnTo>
                  <a:pt x="77570" y="28036"/>
                </a:lnTo>
                <a:lnTo>
                  <a:pt x="75418" y="30188"/>
                </a:lnTo>
                <a:lnTo>
                  <a:pt x="73268" y="32338"/>
                </a:lnTo>
                <a:lnTo>
                  <a:pt x="71309" y="30379"/>
                </a:lnTo>
                <a:lnTo>
                  <a:pt x="69352" y="28420"/>
                </a:lnTo>
                <a:lnTo>
                  <a:pt x="73652" y="24120"/>
                </a:lnTo>
                <a:close/>
                <a:moveTo>
                  <a:pt x="65232" y="24503"/>
                </a:moveTo>
                <a:lnTo>
                  <a:pt x="69149" y="28420"/>
                </a:lnTo>
                <a:lnTo>
                  <a:pt x="67000" y="30570"/>
                </a:lnTo>
                <a:lnTo>
                  <a:pt x="64849" y="32721"/>
                </a:lnTo>
                <a:lnTo>
                  <a:pt x="62890" y="30762"/>
                </a:lnTo>
                <a:lnTo>
                  <a:pt x="60931" y="28805"/>
                </a:lnTo>
                <a:lnTo>
                  <a:pt x="65232" y="24503"/>
                </a:lnTo>
                <a:close/>
                <a:moveTo>
                  <a:pt x="56813" y="24887"/>
                </a:moveTo>
                <a:lnTo>
                  <a:pt x="60729" y="28805"/>
                </a:lnTo>
                <a:lnTo>
                  <a:pt x="56430" y="33104"/>
                </a:lnTo>
                <a:lnTo>
                  <a:pt x="52512" y="29188"/>
                </a:lnTo>
                <a:lnTo>
                  <a:pt x="56813" y="24887"/>
                </a:lnTo>
                <a:close/>
                <a:moveTo>
                  <a:pt x="48391" y="25270"/>
                </a:moveTo>
                <a:lnTo>
                  <a:pt x="52309" y="29188"/>
                </a:lnTo>
                <a:lnTo>
                  <a:pt x="48009" y="33486"/>
                </a:lnTo>
                <a:lnTo>
                  <a:pt x="46051" y="31529"/>
                </a:lnTo>
                <a:lnTo>
                  <a:pt x="44092" y="29570"/>
                </a:lnTo>
                <a:lnTo>
                  <a:pt x="46242" y="27421"/>
                </a:lnTo>
                <a:lnTo>
                  <a:pt x="48391" y="25270"/>
                </a:lnTo>
                <a:close/>
                <a:moveTo>
                  <a:pt x="39973" y="25652"/>
                </a:moveTo>
                <a:lnTo>
                  <a:pt x="43891" y="29570"/>
                </a:lnTo>
                <a:lnTo>
                  <a:pt x="39589" y="33871"/>
                </a:lnTo>
                <a:lnTo>
                  <a:pt x="35673" y="29953"/>
                </a:lnTo>
                <a:lnTo>
                  <a:pt x="39973" y="25652"/>
                </a:lnTo>
                <a:close/>
                <a:moveTo>
                  <a:pt x="31553" y="26037"/>
                </a:moveTo>
                <a:lnTo>
                  <a:pt x="35471" y="29953"/>
                </a:lnTo>
                <a:lnTo>
                  <a:pt x="31170" y="34255"/>
                </a:lnTo>
                <a:lnTo>
                  <a:pt x="27252" y="30337"/>
                </a:lnTo>
                <a:lnTo>
                  <a:pt x="31553" y="26037"/>
                </a:lnTo>
                <a:close/>
                <a:moveTo>
                  <a:pt x="23134" y="26421"/>
                </a:moveTo>
                <a:lnTo>
                  <a:pt x="27050" y="30337"/>
                </a:lnTo>
                <a:lnTo>
                  <a:pt x="22751" y="34638"/>
                </a:lnTo>
                <a:lnTo>
                  <a:pt x="18833" y="30722"/>
                </a:lnTo>
                <a:lnTo>
                  <a:pt x="23134" y="26421"/>
                </a:lnTo>
                <a:close/>
                <a:moveTo>
                  <a:pt x="14715" y="26804"/>
                </a:moveTo>
                <a:lnTo>
                  <a:pt x="18631" y="30722"/>
                </a:lnTo>
                <a:lnTo>
                  <a:pt x="14330" y="35022"/>
                </a:lnTo>
                <a:lnTo>
                  <a:pt x="10414" y="31105"/>
                </a:lnTo>
                <a:lnTo>
                  <a:pt x="14715" y="26804"/>
                </a:lnTo>
                <a:close/>
                <a:moveTo>
                  <a:pt x="102930" y="26988"/>
                </a:moveTo>
                <a:lnTo>
                  <a:pt x="106846" y="30905"/>
                </a:lnTo>
                <a:lnTo>
                  <a:pt x="102545" y="35206"/>
                </a:lnTo>
                <a:lnTo>
                  <a:pt x="98629" y="31288"/>
                </a:lnTo>
                <a:lnTo>
                  <a:pt x="102930" y="26988"/>
                </a:lnTo>
                <a:close/>
                <a:moveTo>
                  <a:pt x="6294" y="27187"/>
                </a:moveTo>
                <a:lnTo>
                  <a:pt x="10212" y="31105"/>
                </a:lnTo>
                <a:lnTo>
                  <a:pt x="5910" y="35403"/>
                </a:lnTo>
                <a:lnTo>
                  <a:pt x="1994" y="31489"/>
                </a:lnTo>
                <a:lnTo>
                  <a:pt x="6294" y="27187"/>
                </a:lnTo>
                <a:close/>
                <a:moveTo>
                  <a:pt x="94509" y="27370"/>
                </a:moveTo>
                <a:lnTo>
                  <a:pt x="96468" y="29328"/>
                </a:lnTo>
                <a:lnTo>
                  <a:pt x="98427" y="31287"/>
                </a:lnTo>
                <a:lnTo>
                  <a:pt x="96275" y="33439"/>
                </a:lnTo>
                <a:lnTo>
                  <a:pt x="94126" y="35588"/>
                </a:lnTo>
                <a:lnTo>
                  <a:pt x="90209" y="31670"/>
                </a:lnTo>
                <a:lnTo>
                  <a:pt x="94509" y="27370"/>
                </a:lnTo>
                <a:close/>
                <a:moveTo>
                  <a:pt x="86090" y="27754"/>
                </a:moveTo>
                <a:lnTo>
                  <a:pt x="90008" y="31670"/>
                </a:lnTo>
                <a:lnTo>
                  <a:pt x="85706" y="35971"/>
                </a:lnTo>
                <a:lnTo>
                  <a:pt x="81789" y="32055"/>
                </a:lnTo>
                <a:lnTo>
                  <a:pt x="86090" y="27754"/>
                </a:lnTo>
                <a:close/>
                <a:moveTo>
                  <a:pt x="77668" y="28139"/>
                </a:moveTo>
                <a:lnTo>
                  <a:pt x="79627" y="30098"/>
                </a:lnTo>
                <a:lnTo>
                  <a:pt x="81585" y="32057"/>
                </a:lnTo>
                <a:lnTo>
                  <a:pt x="77287" y="36355"/>
                </a:lnTo>
                <a:lnTo>
                  <a:pt x="73369" y="32438"/>
                </a:lnTo>
                <a:lnTo>
                  <a:pt x="75518" y="30289"/>
                </a:lnTo>
                <a:lnTo>
                  <a:pt x="77668" y="28139"/>
                </a:lnTo>
                <a:close/>
                <a:moveTo>
                  <a:pt x="69248" y="28522"/>
                </a:moveTo>
                <a:lnTo>
                  <a:pt x="71207" y="30481"/>
                </a:lnTo>
                <a:lnTo>
                  <a:pt x="73166" y="32440"/>
                </a:lnTo>
                <a:lnTo>
                  <a:pt x="68866" y="36740"/>
                </a:lnTo>
                <a:lnTo>
                  <a:pt x="64950" y="32822"/>
                </a:lnTo>
                <a:lnTo>
                  <a:pt x="67099" y="30673"/>
                </a:lnTo>
                <a:lnTo>
                  <a:pt x="69248" y="28522"/>
                </a:lnTo>
                <a:close/>
                <a:moveTo>
                  <a:pt x="60830" y="28906"/>
                </a:moveTo>
                <a:lnTo>
                  <a:pt x="62789" y="30863"/>
                </a:lnTo>
                <a:lnTo>
                  <a:pt x="64748" y="32822"/>
                </a:lnTo>
                <a:lnTo>
                  <a:pt x="60447" y="37123"/>
                </a:lnTo>
                <a:lnTo>
                  <a:pt x="58488" y="35164"/>
                </a:lnTo>
                <a:lnTo>
                  <a:pt x="56531" y="33205"/>
                </a:lnTo>
                <a:lnTo>
                  <a:pt x="60830" y="28906"/>
                </a:lnTo>
                <a:close/>
                <a:moveTo>
                  <a:pt x="52411" y="29288"/>
                </a:moveTo>
                <a:lnTo>
                  <a:pt x="56329" y="33204"/>
                </a:lnTo>
                <a:lnTo>
                  <a:pt x="54177" y="35356"/>
                </a:lnTo>
                <a:lnTo>
                  <a:pt x="52028" y="37505"/>
                </a:lnTo>
                <a:lnTo>
                  <a:pt x="50069" y="35546"/>
                </a:lnTo>
                <a:lnTo>
                  <a:pt x="48110" y="33587"/>
                </a:lnTo>
                <a:lnTo>
                  <a:pt x="52411" y="29288"/>
                </a:lnTo>
                <a:close/>
                <a:moveTo>
                  <a:pt x="43993" y="29671"/>
                </a:moveTo>
                <a:lnTo>
                  <a:pt x="45950" y="31631"/>
                </a:lnTo>
                <a:lnTo>
                  <a:pt x="47908" y="33590"/>
                </a:lnTo>
                <a:lnTo>
                  <a:pt x="45759" y="35739"/>
                </a:lnTo>
                <a:lnTo>
                  <a:pt x="43610" y="37888"/>
                </a:lnTo>
                <a:lnTo>
                  <a:pt x="39692" y="33972"/>
                </a:lnTo>
                <a:lnTo>
                  <a:pt x="43993" y="29671"/>
                </a:lnTo>
                <a:close/>
                <a:moveTo>
                  <a:pt x="35572" y="30054"/>
                </a:moveTo>
                <a:lnTo>
                  <a:pt x="39489" y="33972"/>
                </a:lnTo>
                <a:lnTo>
                  <a:pt x="35187" y="38272"/>
                </a:lnTo>
                <a:lnTo>
                  <a:pt x="31271" y="34356"/>
                </a:lnTo>
                <a:lnTo>
                  <a:pt x="35572" y="30054"/>
                </a:lnTo>
                <a:close/>
                <a:moveTo>
                  <a:pt x="27151" y="30438"/>
                </a:moveTo>
                <a:lnTo>
                  <a:pt x="31069" y="34356"/>
                </a:lnTo>
                <a:lnTo>
                  <a:pt x="26768" y="38655"/>
                </a:lnTo>
                <a:lnTo>
                  <a:pt x="22852" y="34739"/>
                </a:lnTo>
                <a:lnTo>
                  <a:pt x="27151" y="30438"/>
                </a:lnTo>
                <a:close/>
                <a:moveTo>
                  <a:pt x="18732" y="30823"/>
                </a:moveTo>
                <a:lnTo>
                  <a:pt x="22650" y="34739"/>
                </a:lnTo>
                <a:lnTo>
                  <a:pt x="18349" y="39040"/>
                </a:lnTo>
                <a:lnTo>
                  <a:pt x="14431" y="35122"/>
                </a:lnTo>
                <a:lnTo>
                  <a:pt x="18732" y="30823"/>
                </a:lnTo>
                <a:close/>
                <a:moveTo>
                  <a:pt x="106949" y="31004"/>
                </a:moveTo>
                <a:lnTo>
                  <a:pt x="110865" y="34923"/>
                </a:lnTo>
                <a:lnTo>
                  <a:pt x="108715" y="37073"/>
                </a:lnTo>
                <a:lnTo>
                  <a:pt x="106565" y="39222"/>
                </a:lnTo>
                <a:lnTo>
                  <a:pt x="102649" y="35305"/>
                </a:lnTo>
                <a:lnTo>
                  <a:pt x="106949" y="31004"/>
                </a:lnTo>
                <a:close/>
                <a:moveTo>
                  <a:pt x="10313" y="31206"/>
                </a:moveTo>
                <a:lnTo>
                  <a:pt x="14229" y="35122"/>
                </a:lnTo>
                <a:lnTo>
                  <a:pt x="9929" y="39424"/>
                </a:lnTo>
                <a:lnTo>
                  <a:pt x="6011" y="35507"/>
                </a:lnTo>
                <a:lnTo>
                  <a:pt x="10313" y="31206"/>
                </a:lnTo>
                <a:close/>
                <a:moveTo>
                  <a:pt x="98525" y="31392"/>
                </a:moveTo>
                <a:lnTo>
                  <a:pt x="102443" y="35308"/>
                </a:lnTo>
                <a:lnTo>
                  <a:pt x="98145" y="39608"/>
                </a:lnTo>
                <a:lnTo>
                  <a:pt x="96186" y="37649"/>
                </a:lnTo>
                <a:lnTo>
                  <a:pt x="94227" y="35690"/>
                </a:lnTo>
                <a:lnTo>
                  <a:pt x="96376" y="33541"/>
                </a:lnTo>
                <a:lnTo>
                  <a:pt x="98525" y="31392"/>
                </a:lnTo>
                <a:close/>
                <a:moveTo>
                  <a:pt x="90109" y="31771"/>
                </a:moveTo>
                <a:lnTo>
                  <a:pt x="94025" y="35689"/>
                </a:lnTo>
                <a:lnTo>
                  <a:pt x="89724" y="39989"/>
                </a:lnTo>
                <a:lnTo>
                  <a:pt x="85807" y="36072"/>
                </a:lnTo>
                <a:lnTo>
                  <a:pt x="90109" y="31771"/>
                </a:lnTo>
                <a:close/>
                <a:moveTo>
                  <a:pt x="81688" y="32156"/>
                </a:moveTo>
                <a:lnTo>
                  <a:pt x="85606" y="36072"/>
                </a:lnTo>
                <a:lnTo>
                  <a:pt x="81304" y="40373"/>
                </a:lnTo>
                <a:lnTo>
                  <a:pt x="77388" y="36456"/>
                </a:lnTo>
                <a:lnTo>
                  <a:pt x="81688" y="32156"/>
                </a:lnTo>
                <a:close/>
                <a:moveTo>
                  <a:pt x="73268" y="32539"/>
                </a:moveTo>
                <a:lnTo>
                  <a:pt x="77186" y="36456"/>
                </a:lnTo>
                <a:lnTo>
                  <a:pt x="72885" y="40757"/>
                </a:lnTo>
                <a:lnTo>
                  <a:pt x="68967" y="36841"/>
                </a:lnTo>
                <a:lnTo>
                  <a:pt x="73268" y="32539"/>
                </a:lnTo>
                <a:close/>
                <a:moveTo>
                  <a:pt x="64849" y="32923"/>
                </a:moveTo>
                <a:lnTo>
                  <a:pt x="68765" y="36841"/>
                </a:lnTo>
                <a:lnTo>
                  <a:pt x="64464" y="41140"/>
                </a:lnTo>
                <a:lnTo>
                  <a:pt x="60548" y="37224"/>
                </a:lnTo>
                <a:lnTo>
                  <a:pt x="64849" y="32923"/>
                </a:lnTo>
                <a:close/>
                <a:moveTo>
                  <a:pt x="56427" y="33308"/>
                </a:moveTo>
                <a:lnTo>
                  <a:pt x="58387" y="35265"/>
                </a:lnTo>
                <a:lnTo>
                  <a:pt x="60346" y="37224"/>
                </a:lnTo>
                <a:lnTo>
                  <a:pt x="56045" y="41524"/>
                </a:lnTo>
                <a:lnTo>
                  <a:pt x="52128" y="37607"/>
                </a:lnTo>
                <a:lnTo>
                  <a:pt x="54278" y="35458"/>
                </a:lnTo>
                <a:lnTo>
                  <a:pt x="56427" y="33308"/>
                </a:lnTo>
                <a:close/>
                <a:moveTo>
                  <a:pt x="48007" y="33691"/>
                </a:moveTo>
                <a:lnTo>
                  <a:pt x="49966" y="35649"/>
                </a:lnTo>
                <a:lnTo>
                  <a:pt x="51925" y="37607"/>
                </a:lnTo>
                <a:lnTo>
                  <a:pt x="47625" y="41907"/>
                </a:lnTo>
                <a:lnTo>
                  <a:pt x="45667" y="39948"/>
                </a:lnTo>
                <a:lnTo>
                  <a:pt x="43709" y="37989"/>
                </a:lnTo>
                <a:lnTo>
                  <a:pt x="45858" y="35840"/>
                </a:lnTo>
                <a:lnTo>
                  <a:pt x="48007" y="33691"/>
                </a:lnTo>
                <a:close/>
                <a:moveTo>
                  <a:pt x="39589" y="34073"/>
                </a:moveTo>
                <a:lnTo>
                  <a:pt x="43507" y="37989"/>
                </a:lnTo>
                <a:lnTo>
                  <a:pt x="41355" y="40141"/>
                </a:lnTo>
                <a:lnTo>
                  <a:pt x="39206" y="42291"/>
                </a:lnTo>
                <a:lnTo>
                  <a:pt x="37247" y="40332"/>
                </a:lnTo>
                <a:lnTo>
                  <a:pt x="35288" y="38373"/>
                </a:lnTo>
                <a:lnTo>
                  <a:pt x="39589" y="34073"/>
                </a:lnTo>
                <a:close/>
                <a:moveTo>
                  <a:pt x="31170" y="34456"/>
                </a:moveTo>
                <a:lnTo>
                  <a:pt x="35086" y="38373"/>
                </a:lnTo>
                <a:lnTo>
                  <a:pt x="32936" y="40525"/>
                </a:lnTo>
                <a:lnTo>
                  <a:pt x="30787" y="42674"/>
                </a:lnTo>
                <a:lnTo>
                  <a:pt x="28828" y="40715"/>
                </a:lnTo>
                <a:lnTo>
                  <a:pt x="26869" y="38758"/>
                </a:lnTo>
                <a:lnTo>
                  <a:pt x="31170" y="34456"/>
                </a:lnTo>
                <a:close/>
                <a:moveTo>
                  <a:pt x="22751" y="34840"/>
                </a:moveTo>
                <a:lnTo>
                  <a:pt x="26667" y="38758"/>
                </a:lnTo>
                <a:lnTo>
                  <a:pt x="22366" y="43057"/>
                </a:lnTo>
                <a:lnTo>
                  <a:pt x="18449" y="39141"/>
                </a:lnTo>
                <a:lnTo>
                  <a:pt x="22751" y="34840"/>
                </a:lnTo>
                <a:close/>
                <a:moveTo>
                  <a:pt x="110963" y="35026"/>
                </a:moveTo>
                <a:lnTo>
                  <a:pt x="114882" y="38941"/>
                </a:lnTo>
                <a:lnTo>
                  <a:pt x="110581" y="43242"/>
                </a:lnTo>
                <a:lnTo>
                  <a:pt x="108622" y="41283"/>
                </a:lnTo>
                <a:lnTo>
                  <a:pt x="106665" y="39324"/>
                </a:lnTo>
                <a:lnTo>
                  <a:pt x="108814" y="37175"/>
                </a:lnTo>
                <a:lnTo>
                  <a:pt x="110963" y="35026"/>
                </a:lnTo>
                <a:close/>
                <a:moveTo>
                  <a:pt x="14330" y="35223"/>
                </a:moveTo>
                <a:lnTo>
                  <a:pt x="18248" y="39141"/>
                </a:lnTo>
                <a:lnTo>
                  <a:pt x="13946" y="43442"/>
                </a:lnTo>
                <a:lnTo>
                  <a:pt x="10030" y="39525"/>
                </a:lnTo>
                <a:lnTo>
                  <a:pt x="14330" y="35223"/>
                </a:lnTo>
                <a:close/>
                <a:moveTo>
                  <a:pt x="102545" y="35408"/>
                </a:moveTo>
                <a:lnTo>
                  <a:pt x="106463" y="39324"/>
                </a:lnTo>
                <a:lnTo>
                  <a:pt x="102162" y="43625"/>
                </a:lnTo>
                <a:lnTo>
                  <a:pt x="98245" y="39709"/>
                </a:lnTo>
                <a:lnTo>
                  <a:pt x="102545" y="35408"/>
                </a:lnTo>
                <a:close/>
                <a:moveTo>
                  <a:pt x="5910" y="35608"/>
                </a:moveTo>
                <a:lnTo>
                  <a:pt x="9828" y="39525"/>
                </a:lnTo>
                <a:lnTo>
                  <a:pt x="5527" y="43826"/>
                </a:lnTo>
                <a:lnTo>
                  <a:pt x="1609" y="39908"/>
                </a:lnTo>
                <a:lnTo>
                  <a:pt x="5910" y="35608"/>
                </a:lnTo>
                <a:close/>
                <a:moveTo>
                  <a:pt x="94127" y="35790"/>
                </a:moveTo>
                <a:lnTo>
                  <a:pt x="96086" y="37749"/>
                </a:lnTo>
                <a:lnTo>
                  <a:pt x="98045" y="39706"/>
                </a:lnTo>
                <a:lnTo>
                  <a:pt x="95893" y="41858"/>
                </a:lnTo>
                <a:lnTo>
                  <a:pt x="93744" y="44007"/>
                </a:lnTo>
                <a:lnTo>
                  <a:pt x="89828" y="40091"/>
                </a:lnTo>
                <a:lnTo>
                  <a:pt x="94127" y="35790"/>
                </a:lnTo>
                <a:close/>
                <a:moveTo>
                  <a:pt x="85706" y="36173"/>
                </a:moveTo>
                <a:lnTo>
                  <a:pt x="89623" y="40091"/>
                </a:lnTo>
                <a:lnTo>
                  <a:pt x="85323" y="44391"/>
                </a:lnTo>
                <a:lnTo>
                  <a:pt x="81405" y="40474"/>
                </a:lnTo>
                <a:lnTo>
                  <a:pt x="85706" y="36173"/>
                </a:lnTo>
                <a:close/>
                <a:moveTo>
                  <a:pt x="77287" y="36557"/>
                </a:moveTo>
                <a:lnTo>
                  <a:pt x="81203" y="40474"/>
                </a:lnTo>
                <a:lnTo>
                  <a:pt x="76902" y="44776"/>
                </a:lnTo>
                <a:lnTo>
                  <a:pt x="72986" y="40858"/>
                </a:lnTo>
                <a:lnTo>
                  <a:pt x="77287" y="36557"/>
                </a:lnTo>
                <a:close/>
                <a:moveTo>
                  <a:pt x="68866" y="36941"/>
                </a:moveTo>
                <a:lnTo>
                  <a:pt x="72784" y="40858"/>
                </a:lnTo>
                <a:lnTo>
                  <a:pt x="68483" y="45159"/>
                </a:lnTo>
                <a:lnTo>
                  <a:pt x="64567" y="41241"/>
                </a:lnTo>
                <a:lnTo>
                  <a:pt x="68866" y="36941"/>
                </a:lnTo>
                <a:close/>
                <a:moveTo>
                  <a:pt x="60447" y="37325"/>
                </a:moveTo>
                <a:lnTo>
                  <a:pt x="64365" y="41241"/>
                </a:lnTo>
                <a:lnTo>
                  <a:pt x="60063" y="45542"/>
                </a:lnTo>
                <a:lnTo>
                  <a:pt x="56146" y="41626"/>
                </a:lnTo>
                <a:lnTo>
                  <a:pt x="60447" y="37325"/>
                </a:lnTo>
                <a:close/>
                <a:moveTo>
                  <a:pt x="52028" y="37708"/>
                </a:moveTo>
                <a:lnTo>
                  <a:pt x="55944" y="41626"/>
                </a:lnTo>
                <a:lnTo>
                  <a:pt x="51644" y="45926"/>
                </a:lnTo>
                <a:lnTo>
                  <a:pt x="47726" y="42010"/>
                </a:lnTo>
                <a:lnTo>
                  <a:pt x="52028" y="37708"/>
                </a:lnTo>
                <a:close/>
                <a:moveTo>
                  <a:pt x="43605" y="38095"/>
                </a:moveTo>
                <a:lnTo>
                  <a:pt x="45566" y="40051"/>
                </a:lnTo>
                <a:lnTo>
                  <a:pt x="47525" y="42010"/>
                </a:lnTo>
                <a:lnTo>
                  <a:pt x="43223" y="46311"/>
                </a:lnTo>
                <a:lnTo>
                  <a:pt x="41266" y="44352"/>
                </a:lnTo>
                <a:lnTo>
                  <a:pt x="39307" y="42393"/>
                </a:lnTo>
                <a:lnTo>
                  <a:pt x="41456" y="40244"/>
                </a:lnTo>
                <a:lnTo>
                  <a:pt x="43605" y="38095"/>
                </a:lnTo>
                <a:close/>
                <a:moveTo>
                  <a:pt x="35187" y="38475"/>
                </a:moveTo>
                <a:lnTo>
                  <a:pt x="37146" y="40434"/>
                </a:lnTo>
                <a:lnTo>
                  <a:pt x="39105" y="42393"/>
                </a:lnTo>
                <a:lnTo>
                  <a:pt x="34804" y="46694"/>
                </a:lnTo>
                <a:lnTo>
                  <a:pt x="30889" y="42775"/>
                </a:lnTo>
                <a:lnTo>
                  <a:pt x="33038" y="40626"/>
                </a:lnTo>
                <a:lnTo>
                  <a:pt x="35187" y="38475"/>
                </a:lnTo>
                <a:close/>
                <a:moveTo>
                  <a:pt x="26769" y="38859"/>
                </a:moveTo>
                <a:lnTo>
                  <a:pt x="28727" y="40816"/>
                </a:lnTo>
                <a:lnTo>
                  <a:pt x="30686" y="42775"/>
                </a:lnTo>
                <a:lnTo>
                  <a:pt x="26385" y="47076"/>
                </a:lnTo>
                <a:lnTo>
                  <a:pt x="24426" y="45117"/>
                </a:lnTo>
                <a:lnTo>
                  <a:pt x="22470" y="43158"/>
                </a:lnTo>
                <a:lnTo>
                  <a:pt x="26769" y="38859"/>
                </a:lnTo>
                <a:close/>
                <a:moveTo>
                  <a:pt x="114983" y="39042"/>
                </a:moveTo>
                <a:lnTo>
                  <a:pt x="118901" y="42959"/>
                </a:lnTo>
                <a:lnTo>
                  <a:pt x="114600" y="47259"/>
                </a:lnTo>
                <a:lnTo>
                  <a:pt x="110682" y="43343"/>
                </a:lnTo>
                <a:lnTo>
                  <a:pt x="114983" y="39042"/>
                </a:lnTo>
                <a:close/>
                <a:moveTo>
                  <a:pt x="18349" y="39242"/>
                </a:moveTo>
                <a:lnTo>
                  <a:pt x="22265" y="43158"/>
                </a:lnTo>
                <a:lnTo>
                  <a:pt x="20116" y="45309"/>
                </a:lnTo>
                <a:lnTo>
                  <a:pt x="17965" y="47460"/>
                </a:lnTo>
                <a:lnTo>
                  <a:pt x="16006" y="45501"/>
                </a:lnTo>
                <a:lnTo>
                  <a:pt x="14047" y="43543"/>
                </a:lnTo>
                <a:lnTo>
                  <a:pt x="18349" y="39242"/>
                </a:lnTo>
                <a:close/>
                <a:moveTo>
                  <a:pt x="106565" y="39424"/>
                </a:moveTo>
                <a:lnTo>
                  <a:pt x="108524" y="41382"/>
                </a:lnTo>
                <a:lnTo>
                  <a:pt x="110483" y="43341"/>
                </a:lnTo>
                <a:lnTo>
                  <a:pt x="108331" y="45492"/>
                </a:lnTo>
                <a:lnTo>
                  <a:pt x="106182" y="47641"/>
                </a:lnTo>
                <a:lnTo>
                  <a:pt x="102264" y="43725"/>
                </a:lnTo>
                <a:lnTo>
                  <a:pt x="106565" y="39424"/>
                </a:lnTo>
                <a:close/>
                <a:moveTo>
                  <a:pt x="9929" y="39625"/>
                </a:moveTo>
                <a:lnTo>
                  <a:pt x="13846" y="43543"/>
                </a:lnTo>
                <a:lnTo>
                  <a:pt x="11696" y="45692"/>
                </a:lnTo>
                <a:lnTo>
                  <a:pt x="9546" y="47841"/>
                </a:lnTo>
                <a:lnTo>
                  <a:pt x="7587" y="45885"/>
                </a:lnTo>
                <a:lnTo>
                  <a:pt x="5628" y="43927"/>
                </a:lnTo>
                <a:lnTo>
                  <a:pt x="9929" y="39625"/>
                </a:lnTo>
                <a:close/>
                <a:moveTo>
                  <a:pt x="98142" y="39811"/>
                </a:moveTo>
                <a:lnTo>
                  <a:pt x="102059" y="43728"/>
                </a:lnTo>
                <a:lnTo>
                  <a:pt x="97760" y="48027"/>
                </a:lnTo>
                <a:lnTo>
                  <a:pt x="95802" y="46069"/>
                </a:lnTo>
                <a:lnTo>
                  <a:pt x="93843" y="44110"/>
                </a:lnTo>
                <a:lnTo>
                  <a:pt x="95993" y="41961"/>
                </a:lnTo>
                <a:lnTo>
                  <a:pt x="98142" y="39811"/>
                </a:lnTo>
                <a:close/>
                <a:moveTo>
                  <a:pt x="89724" y="40192"/>
                </a:moveTo>
                <a:lnTo>
                  <a:pt x="93642" y="44108"/>
                </a:lnTo>
                <a:lnTo>
                  <a:pt x="89340" y="48409"/>
                </a:lnTo>
                <a:lnTo>
                  <a:pt x="85424" y="44492"/>
                </a:lnTo>
                <a:lnTo>
                  <a:pt x="89724" y="40192"/>
                </a:lnTo>
                <a:close/>
                <a:moveTo>
                  <a:pt x="81304" y="40575"/>
                </a:moveTo>
                <a:lnTo>
                  <a:pt x="85222" y="44492"/>
                </a:lnTo>
                <a:lnTo>
                  <a:pt x="80921" y="48793"/>
                </a:lnTo>
                <a:lnTo>
                  <a:pt x="77003" y="44876"/>
                </a:lnTo>
                <a:lnTo>
                  <a:pt x="81304" y="40575"/>
                </a:lnTo>
                <a:close/>
                <a:moveTo>
                  <a:pt x="72885" y="40959"/>
                </a:moveTo>
                <a:lnTo>
                  <a:pt x="76801" y="44876"/>
                </a:lnTo>
                <a:lnTo>
                  <a:pt x="72500" y="49176"/>
                </a:lnTo>
                <a:lnTo>
                  <a:pt x="68584" y="45260"/>
                </a:lnTo>
                <a:lnTo>
                  <a:pt x="72885" y="40959"/>
                </a:lnTo>
                <a:close/>
                <a:moveTo>
                  <a:pt x="64466" y="41342"/>
                </a:moveTo>
                <a:lnTo>
                  <a:pt x="68382" y="45260"/>
                </a:lnTo>
                <a:lnTo>
                  <a:pt x="64081" y="49560"/>
                </a:lnTo>
                <a:lnTo>
                  <a:pt x="60164" y="45643"/>
                </a:lnTo>
                <a:lnTo>
                  <a:pt x="64466" y="41342"/>
                </a:lnTo>
                <a:close/>
                <a:moveTo>
                  <a:pt x="56045" y="41727"/>
                </a:moveTo>
                <a:lnTo>
                  <a:pt x="59963" y="45643"/>
                </a:lnTo>
                <a:lnTo>
                  <a:pt x="55661" y="49945"/>
                </a:lnTo>
                <a:lnTo>
                  <a:pt x="51745" y="46027"/>
                </a:lnTo>
                <a:lnTo>
                  <a:pt x="56045" y="41727"/>
                </a:lnTo>
                <a:close/>
                <a:moveTo>
                  <a:pt x="47625" y="42109"/>
                </a:moveTo>
                <a:lnTo>
                  <a:pt x="51543" y="46025"/>
                </a:lnTo>
                <a:lnTo>
                  <a:pt x="47242" y="50327"/>
                </a:lnTo>
                <a:lnTo>
                  <a:pt x="43324" y="46409"/>
                </a:lnTo>
                <a:lnTo>
                  <a:pt x="47625" y="42109"/>
                </a:lnTo>
                <a:close/>
                <a:moveTo>
                  <a:pt x="39207" y="42492"/>
                </a:moveTo>
                <a:lnTo>
                  <a:pt x="41166" y="44451"/>
                </a:lnTo>
                <a:lnTo>
                  <a:pt x="43125" y="46409"/>
                </a:lnTo>
                <a:lnTo>
                  <a:pt x="40973" y="48561"/>
                </a:lnTo>
                <a:lnTo>
                  <a:pt x="38824" y="50710"/>
                </a:lnTo>
                <a:lnTo>
                  <a:pt x="34906" y="46794"/>
                </a:lnTo>
                <a:lnTo>
                  <a:pt x="39207" y="42492"/>
                </a:lnTo>
                <a:close/>
                <a:moveTo>
                  <a:pt x="30788" y="42876"/>
                </a:moveTo>
                <a:lnTo>
                  <a:pt x="34703" y="46794"/>
                </a:lnTo>
                <a:lnTo>
                  <a:pt x="30402" y="51093"/>
                </a:lnTo>
                <a:lnTo>
                  <a:pt x="26487" y="47177"/>
                </a:lnTo>
                <a:lnTo>
                  <a:pt x="30788" y="42876"/>
                </a:lnTo>
                <a:close/>
                <a:moveTo>
                  <a:pt x="119002" y="43060"/>
                </a:moveTo>
                <a:lnTo>
                  <a:pt x="122918" y="46977"/>
                </a:lnTo>
                <a:lnTo>
                  <a:pt x="118617" y="51278"/>
                </a:lnTo>
                <a:lnTo>
                  <a:pt x="114701" y="47360"/>
                </a:lnTo>
                <a:lnTo>
                  <a:pt x="119002" y="43060"/>
                </a:lnTo>
                <a:close/>
                <a:moveTo>
                  <a:pt x="22364" y="43262"/>
                </a:moveTo>
                <a:lnTo>
                  <a:pt x="24325" y="45218"/>
                </a:lnTo>
                <a:lnTo>
                  <a:pt x="26284" y="47177"/>
                </a:lnTo>
                <a:lnTo>
                  <a:pt x="21982" y="51478"/>
                </a:lnTo>
                <a:lnTo>
                  <a:pt x="18066" y="47560"/>
                </a:lnTo>
                <a:lnTo>
                  <a:pt x="20215" y="45411"/>
                </a:lnTo>
                <a:lnTo>
                  <a:pt x="22364" y="43262"/>
                </a:lnTo>
                <a:close/>
                <a:moveTo>
                  <a:pt x="110581" y="43445"/>
                </a:moveTo>
                <a:lnTo>
                  <a:pt x="114499" y="47362"/>
                </a:lnTo>
                <a:lnTo>
                  <a:pt x="110199" y="51661"/>
                </a:lnTo>
                <a:lnTo>
                  <a:pt x="108242" y="49702"/>
                </a:lnTo>
                <a:lnTo>
                  <a:pt x="106283" y="47745"/>
                </a:lnTo>
                <a:lnTo>
                  <a:pt x="108432" y="45594"/>
                </a:lnTo>
                <a:lnTo>
                  <a:pt x="110581" y="43445"/>
                </a:lnTo>
                <a:close/>
                <a:moveTo>
                  <a:pt x="13945" y="43646"/>
                </a:moveTo>
                <a:lnTo>
                  <a:pt x="15905" y="45602"/>
                </a:lnTo>
                <a:lnTo>
                  <a:pt x="17864" y="47560"/>
                </a:lnTo>
                <a:lnTo>
                  <a:pt x="13563" y="51862"/>
                </a:lnTo>
                <a:lnTo>
                  <a:pt x="9645" y="47944"/>
                </a:lnTo>
                <a:lnTo>
                  <a:pt x="11796" y="45795"/>
                </a:lnTo>
                <a:lnTo>
                  <a:pt x="13945" y="43646"/>
                </a:lnTo>
                <a:close/>
                <a:moveTo>
                  <a:pt x="102163" y="43826"/>
                </a:moveTo>
                <a:lnTo>
                  <a:pt x="106081" y="47742"/>
                </a:lnTo>
                <a:lnTo>
                  <a:pt x="103929" y="49894"/>
                </a:lnTo>
                <a:lnTo>
                  <a:pt x="101780" y="52043"/>
                </a:lnTo>
                <a:lnTo>
                  <a:pt x="99821" y="50084"/>
                </a:lnTo>
                <a:lnTo>
                  <a:pt x="97863" y="48127"/>
                </a:lnTo>
                <a:lnTo>
                  <a:pt x="102163" y="43826"/>
                </a:lnTo>
                <a:close/>
                <a:moveTo>
                  <a:pt x="5529" y="44027"/>
                </a:moveTo>
                <a:lnTo>
                  <a:pt x="7487" y="45986"/>
                </a:lnTo>
                <a:lnTo>
                  <a:pt x="9446" y="47944"/>
                </a:lnTo>
                <a:lnTo>
                  <a:pt x="5145" y="52245"/>
                </a:lnTo>
                <a:lnTo>
                  <a:pt x="3186" y="50286"/>
                </a:lnTo>
                <a:lnTo>
                  <a:pt x="1227" y="48329"/>
                </a:lnTo>
                <a:lnTo>
                  <a:pt x="5529" y="44027"/>
                </a:lnTo>
                <a:close/>
                <a:moveTo>
                  <a:pt x="93744" y="44209"/>
                </a:moveTo>
                <a:lnTo>
                  <a:pt x="95703" y="46168"/>
                </a:lnTo>
                <a:lnTo>
                  <a:pt x="97662" y="48127"/>
                </a:lnTo>
                <a:lnTo>
                  <a:pt x="95510" y="50277"/>
                </a:lnTo>
                <a:lnTo>
                  <a:pt x="93360" y="52427"/>
                </a:lnTo>
                <a:lnTo>
                  <a:pt x="91402" y="50469"/>
                </a:lnTo>
                <a:lnTo>
                  <a:pt x="89443" y="48510"/>
                </a:lnTo>
                <a:lnTo>
                  <a:pt x="93744" y="44209"/>
                </a:lnTo>
                <a:close/>
                <a:moveTo>
                  <a:pt x="85323" y="44593"/>
                </a:moveTo>
                <a:lnTo>
                  <a:pt x="89239" y="48510"/>
                </a:lnTo>
                <a:lnTo>
                  <a:pt x="84938" y="52812"/>
                </a:lnTo>
                <a:lnTo>
                  <a:pt x="81022" y="48894"/>
                </a:lnTo>
                <a:lnTo>
                  <a:pt x="85323" y="44593"/>
                </a:lnTo>
                <a:close/>
                <a:moveTo>
                  <a:pt x="76902" y="44977"/>
                </a:moveTo>
                <a:lnTo>
                  <a:pt x="80820" y="48894"/>
                </a:lnTo>
                <a:lnTo>
                  <a:pt x="76519" y="53195"/>
                </a:lnTo>
                <a:lnTo>
                  <a:pt x="72602" y="49277"/>
                </a:lnTo>
                <a:lnTo>
                  <a:pt x="76902" y="44977"/>
                </a:lnTo>
                <a:close/>
                <a:moveTo>
                  <a:pt x="68483" y="45361"/>
                </a:moveTo>
                <a:lnTo>
                  <a:pt x="72401" y="49277"/>
                </a:lnTo>
                <a:lnTo>
                  <a:pt x="68099" y="53578"/>
                </a:lnTo>
                <a:lnTo>
                  <a:pt x="64182" y="49662"/>
                </a:lnTo>
                <a:lnTo>
                  <a:pt x="68483" y="45361"/>
                </a:lnTo>
                <a:close/>
                <a:moveTo>
                  <a:pt x="60063" y="45744"/>
                </a:moveTo>
                <a:lnTo>
                  <a:pt x="63980" y="49662"/>
                </a:lnTo>
                <a:lnTo>
                  <a:pt x="59680" y="53962"/>
                </a:lnTo>
                <a:lnTo>
                  <a:pt x="55762" y="50045"/>
                </a:lnTo>
                <a:lnTo>
                  <a:pt x="60063" y="45744"/>
                </a:lnTo>
                <a:close/>
                <a:moveTo>
                  <a:pt x="51644" y="46128"/>
                </a:moveTo>
                <a:lnTo>
                  <a:pt x="55560" y="50045"/>
                </a:lnTo>
                <a:lnTo>
                  <a:pt x="51259" y="54347"/>
                </a:lnTo>
                <a:lnTo>
                  <a:pt x="47343" y="50429"/>
                </a:lnTo>
                <a:lnTo>
                  <a:pt x="51644" y="46128"/>
                </a:lnTo>
                <a:close/>
                <a:moveTo>
                  <a:pt x="43223" y="46511"/>
                </a:moveTo>
                <a:lnTo>
                  <a:pt x="47141" y="50429"/>
                </a:lnTo>
                <a:lnTo>
                  <a:pt x="42840" y="54730"/>
                </a:lnTo>
                <a:lnTo>
                  <a:pt x="40884" y="52770"/>
                </a:lnTo>
                <a:lnTo>
                  <a:pt x="38925" y="50811"/>
                </a:lnTo>
                <a:lnTo>
                  <a:pt x="41074" y="48662"/>
                </a:lnTo>
                <a:lnTo>
                  <a:pt x="43223" y="46511"/>
                </a:lnTo>
                <a:close/>
                <a:moveTo>
                  <a:pt x="34805" y="46894"/>
                </a:moveTo>
                <a:lnTo>
                  <a:pt x="38722" y="50811"/>
                </a:lnTo>
                <a:lnTo>
                  <a:pt x="34420" y="55112"/>
                </a:lnTo>
                <a:lnTo>
                  <a:pt x="30506" y="51194"/>
                </a:lnTo>
                <a:lnTo>
                  <a:pt x="34805" y="46894"/>
                </a:lnTo>
                <a:close/>
                <a:moveTo>
                  <a:pt x="123019" y="47078"/>
                </a:moveTo>
                <a:lnTo>
                  <a:pt x="126937" y="50995"/>
                </a:lnTo>
                <a:lnTo>
                  <a:pt x="122636" y="55295"/>
                </a:lnTo>
                <a:lnTo>
                  <a:pt x="118718" y="51379"/>
                </a:lnTo>
                <a:lnTo>
                  <a:pt x="123019" y="47078"/>
                </a:lnTo>
                <a:close/>
                <a:moveTo>
                  <a:pt x="26385" y="47278"/>
                </a:moveTo>
                <a:lnTo>
                  <a:pt x="30301" y="51194"/>
                </a:lnTo>
                <a:lnTo>
                  <a:pt x="26001" y="55495"/>
                </a:lnTo>
                <a:lnTo>
                  <a:pt x="22083" y="51579"/>
                </a:lnTo>
                <a:lnTo>
                  <a:pt x="26385" y="47278"/>
                </a:lnTo>
                <a:close/>
                <a:moveTo>
                  <a:pt x="114601" y="47461"/>
                </a:moveTo>
                <a:lnTo>
                  <a:pt x="118519" y="51379"/>
                </a:lnTo>
                <a:lnTo>
                  <a:pt x="114218" y="55680"/>
                </a:lnTo>
                <a:lnTo>
                  <a:pt x="110300" y="51762"/>
                </a:lnTo>
                <a:lnTo>
                  <a:pt x="114601" y="47461"/>
                </a:lnTo>
                <a:close/>
                <a:moveTo>
                  <a:pt x="17965" y="47661"/>
                </a:moveTo>
                <a:lnTo>
                  <a:pt x="21882" y="51579"/>
                </a:lnTo>
                <a:lnTo>
                  <a:pt x="17580" y="55879"/>
                </a:lnTo>
                <a:lnTo>
                  <a:pt x="13664" y="51963"/>
                </a:lnTo>
                <a:lnTo>
                  <a:pt x="17965" y="47661"/>
                </a:lnTo>
                <a:close/>
                <a:moveTo>
                  <a:pt x="106179" y="47847"/>
                </a:moveTo>
                <a:lnTo>
                  <a:pt x="108138" y="49806"/>
                </a:lnTo>
                <a:lnTo>
                  <a:pt x="110097" y="51764"/>
                </a:lnTo>
                <a:lnTo>
                  <a:pt x="105799" y="56063"/>
                </a:lnTo>
                <a:lnTo>
                  <a:pt x="101881" y="52146"/>
                </a:lnTo>
                <a:lnTo>
                  <a:pt x="104030" y="49996"/>
                </a:lnTo>
                <a:lnTo>
                  <a:pt x="106179" y="47847"/>
                </a:lnTo>
                <a:close/>
                <a:moveTo>
                  <a:pt x="9544" y="48045"/>
                </a:moveTo>
                <a:lnTo>
                  <a:pt x="13462" y="51963"/>
                </a:lnTo>
                <a:lnTo>
                  <a:pt x="9161" y="56262"/>
                </a:lnTo>
                <a:lnTo>
                  <a:pt x="5245" y="52346"/>
                </a:lnTo>
                <a:lnTo>
                  <a:pt x="9544" y="48045"/>
                </a:lnTo>
                <a:close/>
                <a:moveTo>
                  <a:pt x="97760" y="48231"/>
                </a:moveTo>
                <a:lnTo>
                  <a:pt x="99719" y="50190"/>
                </a:lnTo>
                <a:lnTo>
                  <a:pt x="101677" y="52148"/>
                </a:lnTo>
                <a:lnTo>
                  <a:pt x="97378" y="56447"/>
                </a:lnTo>
                <a:lnTo>
                  <a:pt x="93461" y="52530"/>
                </a:lnTo>
                <a:lnTo>
                  <a:pt x="95611" y="50380"/>
                </a:lnTo>
                <a:lnTo>
                  <a:pt x="97760" y="48231"/>
                </a:lnTo>
                <a:close/>
                <a:moveTo>
                  <a:pt x="89342" y="48611"/>
                </a:moveTo>
                <a:lnTo>
                  <a:pt x="91301" y="50570"/>
                </a:lnTo>
                <a:lnTo>
                  <a:pt x="93260" y="52528"/>
                </a:lnTo>
                <a:lnTo>
                  <a:pt x="91108" y="54680"/>
                </a:lnTo>
                <a:lnTo>
                  <a:pt x="88958" y="56829"/>
                </a:lnTo>
                <a:lnTo>
                  <a:pt x="86999" y="54870"/>
                </a:lnTo>
                <a:lnTo>
                  <a:pt x="85041" y="52912"/>
                </a:lnTo>
                <a:lnTo>
                  <a:pt x="89342" y="48611"/>
                </a:lnTo>
                <a:close/>
                <a:moveTo>
                  <a:pt x="80922" y="48995"/>
                </a:moveTo>
                <a:lnTo>
                  <a:pt x="84840" y="52912"/>
                </a:lnTo>
                <a:lnTo>
                  <a:pt x="82688" y="55063"/>
                </a:lnTo>
                <a:lnTo>
                  <a:pt x="80539" y="57212"/>
                </a:lnTo>
                <a:lnTo>
                  <a:pt x="78580" y="55255"/>
                </a:lnTo>
                <a:lnTo>
                  <a:pt x="76621" y="53296"/>
                </a:lnTo>
                <a:lnTo>
                  <a:pt x="80922" y="48995"/>
                </a:lnTo>
                <a:close/>
                <a:moveTo>
                  <a:pt x="72503" y="49378"/>
                </a:moveTo>
                <a:lnTo>
                  <a:pt x="76419" y="53296"/>
                </a:lnTo>
                <a:lnTo>
                  <a:pt x="74269" y="55446"/>
                </a:lnTo>
                <a:lnTo>
                  <a:pt x="72120" y="57597"/>
                </a:lnTo>
                <a:lnTo>
                  <a:pt x="70161" y="55638"/>
                </a:lnTo>
                <a:lnTo>
                  <a:pt x="68202" y="53679"/>
                </a:lnTo>
                <a:lnTo>
                  <a:pt x="72503" y="49378"/>
                </a:lnTo>
                <a:close/>
                <a:moveTo>
                  <a:pt x="64081" y="49763"/>
                </a:moveTo>
                <a:lnTo>
                  <a:pt x="67999" y="53679"/>
                </a:lnTo>
                <a:lnTo>
                  <a:pt x="63697" y="57980"/>
                </a:lnTo>
                <a:lnTo>
                  <a:pt x="59780" y="54063"/>
                </a:lnTo>
                <a:lnTo>
                  <a:pt x="64081" y="49763"/>
                </a:lnTo>
                <a:close/>
                <a:moveTo>
                  <a:pt x="55663" y="50146"/>
                </a:moveTo>
                <a:lnTo>
                  <a:pt x="59579" y="54063"/>
                </a:lnTo>
                <a:lnTo>
                  <a:pt x="55279" y="58364"/>
                </a:lnTo>
                <a:lnTo>
                  <a:pt x="51363" y="54448"/>
                </a:lnTo>
                <a:lnTo>
                  <a:pt x="55663" y="50146"/>
                </a:lnTo>
                <a:close/>
                <a:moveTo>
                  <a:pt x="47243" y="50528"/>
                </a:moveTo>
                <a:lnTo>
                  <a:pt x="51161" y="54445"/>
                </a:lnTo>
                <a:lnTo>
                  <a:pt x="46860" y="58746"/>
                </a:lnTo>
                <a:lnTo>
                  <a:pt x="42942" y="54829"/>
                </a:lnTo>
                <a:lnTo>
                  <a:pt x="47243" y="50528"/>
                </a:lnTo>
                <a:close/>
                <a:moveTo>
                  <a:pt x="38824" y="50912"/>
                </a:moveTo>
                <a:lnTo>
                  <a:pt x="40783" y="52871"/>
                </a:lnTo>
                <a:lnTo>
                  <a:pt x="42740" y="54829"/>
                </a:lnTo>
                <a:lnTo>
                  <a:pt x="40590" y="56980"/>
                </a:lnTo>
                <a:lnTo>
                  <a:pt x="38441" y="59129"/>
                </a:lnTo>
                <a:lnTo>
                  <a:pt x="34523" y="55213"/>
                </a:lnTo>
                <a:lnTo>
                  <a:pt x="38824" y="50912"/>
                </a:lnTo>
                <a:close/>
                <a:moveTo>
                  <a:pt x="127038" y="51098"/>
                </a:moveTo>
                <a:lnTo>
                  <a:pt x="130954" y="55014"/>
                </a:lnTo>
                <a:lnTo>
                  <a:pt x="126653" y="59315"/>
                </a:lnTo>
                <a:lnTo>
                  <a:pt x="122737" y="55399"/>
                </a:lnTo>
                <a:lnTo>
                  <a:pt x="127038" y="51098"/>
                </a:lnTo>
                <a:close/>
                <a:moveTo>
                  <a:pt x="30402" y="51298"/>
                </a:moveTo>
                <a:lnTo>
                  <a:pt x="34320" y="55214"/>
                </a:lnTo>
                <a:lnTo>
                  <a:pt x="30020" y="59514"/>
                </a:lnTo>
                <a:lnTo>
                  <a:pt x="26103" y="55596"/>
                </a:lnTo>
                <a:lnTo>
                  <a:pt x="30402" y="51298"/>
                </a:lnTo>
                <a:close/>
                <a:moveTo>
                  <a:pt x="118620" y="51480"/>
                </a:moveTo>
                <a:lnTo>
                  <a:pt x="122536" y="55396"/>
                </a:lnTo>
                <a:lnTo>
                  <a:pt x="118235" y="59697"/>
                </a:lnTo>
                <a:lnTo>
                  <a:pt x="114319" y="55781"/>
                </a:lnTo>
                <a:lnTo>
                  <a:pt x="118620" y="51480"/>
                </a:lnTo>
                <a:close/>
                <a:moveTo>
                  <a:pt x="21982" y="51680"/>
                </a:moveTo>
                <a:lnTo>
                  <a:pt x="25900" y="55596"/>
                </a:lnTo>
                <a:lnTo>
                  <a:pt x="21599" y="59898"/>
                </a:lnTo>
                <a:lnTo>
                  <a:pt x="17681" y="55980"/>
                </a:lnTo>
                <a:lnTo>
                  <a:pt x="21982" y="51680"/>
                </a:lnTo>
                <a:close/>
                <a:moveTo>
                  <a:pt x="110199" y="51863"/>
                </a:moveTo>
                <a:lnTo>
                  <a:pt x="114117" y="55781"/>
                </a:lnTo>
                <a:lnTo>
                  <a:pt x="109816" y="60081"/>
                </a:lnTo>
                <a:lnTo>
                  <a:pt x="105899" y="56164"/>
                </a:lnTo>
                <a:lnTo>
                  <a:pt x="110199" y="51863"/>
                </a:lnTo>
                <a:close/>
                <a:moveTo>
                  <a:pt x="13563" y="52063"/>
                </a:moveTo>
                <a:lnTo>
                  <a:pt x="17479" y="55980"/>
                </a:lnTo>
                <a:lnTo>
                  <a:pt x="13180" y="60281"/>
                </a:lnTo>
                <a:lnTo>
                  <a:pt x="9262" y="56365"/>
                </a:lnTo>
                <a:lnTo>
                  <a:pt x="13563" y="52063"/>
                </a:lnTo>
                <a:close/>
                <a:moveTo>
                  <a:pt x="101780" y="52246"/>
                </a:moveTo>
                <a:lnTo>
                  <a:pt x="105698" y="56164"/>
                </a:lnTo>
                <a:lnTo>
                  <a:pt x="101396" y="60465"/>
                </a:lnTo>
                <a:lnTo>
                  <a:pt x="97479" y="56548"/>
                </a:lnTo>
                <a:lnTo>
                  <a:pt x="101780" y="52246"/>
                </a:lnTo>
                <a:close/>
                <a:moveTo>
                  <a:pt x="5145" y="52447"/>
                </a:moveTo>
                <a:lnTo>
                  <a:pt x="9061" y="56365"/>
                </a:lnTo>
                <a:lnTo>
                  <a:pt x="4762" y="60664"/>
                </a:lnTo>
                <a:lnTo>
                  <a:pt x="844" y="56748"/>
                </a:lnTo>
                <a:lnTo>
                  <a:pt x="5145" y="52447"/>
                </a:lnTo>
                <a:close/>
                <a:moveTo>
                  <a:pt x="93358" y="52631"/>
                </a:moveTo>
                <a:lnTo>
                  <a:pt x="97275" y="56548"/>
                </a:lnTo>
                <a:lnTo>
                  <a:pt x="92977" y="60847"/>
                </a:lnTo>
                <a:lnTo>
                  <a:pt x="91018" y="58889"/>
                </a:lnTo>
                <a:lnTo>
                  <a:pt x="89059" y="56930"/>
                </a:lnTo>
                <a:lnTo>
                  <a:pt x="91208" y="54780"/>
                </a:lnTo>
                <a:lnTo>
                  <a:pt x="93358" y="52631"/>
                </a:lnTo>
                <a:close/>
                <a:moveTo>
                  <a:pt x="84938" y="53015"/>
                </a:moveTo>
                <a:lnTo>
                  <a:pt x="86897" y="54974"/>
                </a:lnTo>
                <a:lnTo>
                  <a:pt x="88856" y="56931"/>
                </a:lnTo>
                <a:lnTo>
                  <a:pt x="84556" y="61231"/>
                </a:lnTo>
                <a:lnTo>
                  <a:pt x="80640" y="57313"/>
                </a:lnTo>
                <a:lnTo>
                  <a:pt x="82789" y="55164"/>
                </a:lnTo>
                <a:lnTo>
                  <a:pt x="84938" y="53015"/>
                </a:lnTo>
                <a:close/>
                <a:moveTo>
                  <a:pt x="76519" y="53398"/>
                </a:moveTo>
                <a:lnTo>
                  <a:pt x="78478" y="55357"/>
                </a:lnTo>
                <a:lnTo>
                  <a:pt x="80437" y="57316"/>
                </a:lnTo>
                <a:lnTo>
                  <a:pt x="76137" y="61614"/>
                </a:lnTo>
                <a:lnTo>
                  <a:pt x="72220" y="57698"/>
                </a:lnTo>
                <a:lnTo>
                  <a:pt x="74370" y="55547"/>
                </a:lnTo>
                <a:lnTo>
                  <a:pt x="76519" y="53398"/>
                </a:lnTo>
                <a:close/>
                <a:moveTo>
                  <a:pt x="68101" y="53780"/>
                </a:moveTo>
                <a:lnTo>
                  <a:pt x="70060" y="55739"/>
                </a:lnTo>
                <a:lnTo>
                  <a:pt x="72019" y="57698"/>
                </a:lnTo>
                <a:lnTo>
                  <a:pt x="67717" y="61998"/>
                </a:lnTo>
                <a:lnTo>
                  <a:pt x="65759" y="60040"/>
                </a:lnTo>
                <a:lnTo>
                  <a:pt x="63800" y="58081"/>
                </a:lnTo>
                <a:lnTo>
                  <a:pt x="68101" y="53780"/>
                </a:lnTo>
                <a:close/>
                <a:moveTo>
                  <a:pt x="59682" y="54164"/>
                </a:moveTo>
                <a:lnTo>
                  <a:pt x="63598" y="58081"/>
                </a:lnTo>
                <a:lnTo>
                  <a:pt x="61447" y="60231"/>
                </a:lnTo>
                <a:lnTo>
                  <a:pt x="59298" y="62383"/>
                </a:lnTo>
                <a:lnTo>
                  <a:pt x="57339" y="60424"/>
                </a:lnTo>
                <a:lnTo>
                  <a:pt x="55380" y="58465"/>
                </a:lnTo>
                <a:lnTo>
                  <a:pt x="59682" y="54164"/>
                </a:lnTo>
                <a:close/>
                <a:moveTo>
                  <a:pt x="51262" y="54548"/>
                </a:moveTo>
                <a:lnTo>
                  <a:pt x="55178" y="58465"/>
                </a:lnTo>
                <a:lnTo>
                  <a:pt x="53028" y="60614"/>
                </a:lnTo>
                <a:lnTo>
                  <a:pt x="50877" y="62765"/>
                </a:lnTo>
                <a:lnTo>
                  <a:pt x="48920" y="60807"/>
                </a:lnTo>
                <a:lnTo>
                  <a:pt x="46961" y="58848"/>
                </a:lnTo>
                <a:lnTo>
                  <a:pt x="51262" y="54548"/>
                </a:lnTo>
                <a:close/>
                <a:moveTo>
                  <a:pt x="42840" y="54932"/>
                </a:moveTo>
                <a:lnTo>
                  <a:pt x="46758" y="58848"/>
                </a:lnTo>
                <a:lnTo>
                  <a:pt x="42456" y="63149"/>
                </a:lnTo>
                <a:lnTo>
                  <a:pt x="40499" y="61189"/>
                </a:lnTo>
                <a:lnTo>
                  <a:pt x="38542" y="59230"/>
                </a:lnTo>
                <a:lnTo>
                  <a:pt x="40691" y="57081"/>
                </a:lnTo>
                <a:lnTo>
                  <a:pt x="42840" y="54932"/>
                </a:lnTo>
                <a:close/>
                <a:moveTo>
                  <a:pt x="131055" y="55115"/>
                </a:moveTo>
                <a:lnTo>
                  <a:pt x="134973" y="59033"/>
                </a:lnTo>
                <a:lnTo>
                  <a:pt x="130672" y="63334"/>
                </a:lnTo>
                <a:lnTo>
                  <a:pt x="126754" y="59416"/>
                </a:lnTo>
                <a:lnTo>
                  <a:pt x="131055" y="55115"/>
                </a:lnTo>
                <a:close/>
                <a:moveTo>
                  <a:pt x="34422" y="55314"/>
                </a:moveTo>
                <a:lnTo>
                  <a:pt x="38337" y="59230"/>
                </a:lnTo>
                <a:lnTo>
                  <a:pt x="34039" y="63531"/>
                </a:lnTo>
                <a:lnTo>
                  <a:pt x="30121" y="59615"/>
                </a:lnTo>
                <a:lnTo>
                  <a:pt x="34422" y="55314"/>
                </a:lnTo>
                <a:close/>
                <a:moveTo>
                  <a:pt x="122637" y="55497"/>
                </a:moveTo>
                <a:lnTo>
                  <a:pt x="126555" y="59415"/>
                </a:lnTo>
                <a:lnTo>
                  <a:pt x="122254" y="63716"/>
                </a:lnTo>
                <a:lnTo>
                  <a:pt x="118336" y="59798"/>
                </a:lnTo>
                <a:lnTo>
                  <a:pt x="122637" y="55497"/>
                </a:lnTo>
                <a:close/>
                <a:moveTo>
                  <a:pt x="26001" y="55699"/>
                </a:moveTo>
                <a:lnTo>
                  <a:pt x="29917" y="59616"/>
                </a:lnTo>
                <a:lnTo>
                  <a:pt x="25616" y="63918"/>
                </a:lnTo>
                <a:lnTo>
                  <a:pt x="21700" y="60000"/>
                </a:lnTo>
                <a:lnTo>
                  <a:pt x="26001" y="55699"/>
                </a:lnTo>
                <a:close/>
                <a:moveTo>
                  <a:pt x="114218" y="55882"/>
                </a:moveTo>
                <a:lnTo>
                  <a:pt x="118134" y="59798"/>
                </a:lnTo>
                <a:lnTo>
                  <a:pt x="113834" y="64099"/>
                </a:lnTo>
                <a:lnTo>
                  <a:pt x="109917" y="60181"/>
                </a:lnTo>
                <a:lnTo>
                  <a:pt x="114218" y="55882"/>
                </a:lnTo>
                <a:close/>
                <a:moveTo>
                  <a:pt x="17580" y="56081"/>
                </a:moveTo>
                <a:lnTo>
                  <a:pt x="21498" y="59998"/>
                </a:lnTo>
                <a:lnTo>
                  <a:pt x="17197" y="64300"/>
                </a:lnTo>
                <a:lnTo>
                  <a:pt x="13281" y="60382"/>
                </a:lnTo>
                <a:lnTo>
                  <a:pt x="17580" y="56081"/>
                </a:lnTo>
                <a:close/>
                <a:moveTo>
                  <a:pt x="105799" y="56265"/>
                </a:moveTo>
                <a:lnTo>
                  <a:pt x="109715" y="60181"/>
                </a:lnTo>
                <a:lnTo>
                  <a:pt x="105414" y="64483"/>
                </a:lnTo>
                <a:lnTo>
                  <a:pt x="101497" y="60566"/>
                </a:lnTo>
                <a:lnTo>
                  <a:pt x="105799" y="56265"/>
                </a:lnTo>
                <a:close/>
                <a:moveTo>
                  <a:pt x="9161" y="56466"/>
                </a:moveTo>
                <a:lnTo>
                  <a:pt x="13079" y="60382"/>
                </a:lnTo>
                <a:lnTo>
                  <a:pt x="8777" y="64683"/>
                </a:lnTo>
                <a:lnTo>
                  <a:pt x="4860" y="60765"/>
                </a:lnTo>
                <a:lnTo>
                  <a:pt x="9161" y="56466"/>
                </a:lnTo>
                <a:close/>
                <a:moveTo>
                  <a:pt x="97378" y="56649"/>
                </a:moveTo>
                <a:lnTo>
                  <a:pt x="101296" y="60566"/>
                </a:lnTo>
                <a:lnTo>
                  <a:pt x="96994" y="64866"/>
                </a:lnTo>
                <a:lnTo>
                  <a:pt x="93078" y="60950"/>
                </a:lnTo>
                <a:lnTo>
                  <a:pt x="97378" y="56649"/>
                </a:lnTo>
                <a:close/>
                <a:moveTo>
                  <a:pt x="88958" y="57032"/>
                </a:moveTo>
                <a:lnTo>
                  <a:pt x="90917" y="58991"/>
                </a:lnTo>
                <a:lnTo>
                  <a:pt x="92876" y="60950"/>
                </a:lnTo>
                <a:lnTo>
                  <a:pt x="90724" y="63099"/>
                </a:lnTo>
                <a:lnTo>
                  <a:pt x="88575" y="65248"/>
                </a:lnTo>
                <a:lnTo>
                  <a:pt x="84657" y="61333"/>
                </a:lnTo>
                <a:lnTo>
                  <a:pt x="88958" y="57032"/>
                </a:lnTo>
                <a:close/>
                <a:moveTo>
                  <a:pt x="80539" y="57414"/>
                </a:moveTo>
                <a:lnTo>
                  <a:pt x="84455" y="61332"/>
                </a:lnTo>
                <a:lnTo>
                  <a:pt x="80156" y="65633"/>
                </a:lnTo>
                <a:lnTo>
                  <a:pt x="76238" y="61715"/>
                </a:lnTo>
                <a:lnTo>
                  <a:pt x="80539" y="57414"/>
                </a:lnTo>
                <a:close/>
                <a:moveTo>
                  <a:pt x="72120" y="57799"/>
                </a:moveTo>
                <a:lnTo>
                  <a:pt x="76036" y="61715"/>
                </a:lnTo>
                <a:lnTo>
                  <a:pt x="71735" y="66016"/>
                </a:lnTo>
                <a:lnTo>
                  <a:pt x="67818" y="62099"/>
                </a:lnTo>
                <a:lnTo>
                  <a:pt x="72120" y="57799"/>
                </a:lnTo>
                <a:close/>
                <a:moveTo>
                  <a:pt x="63697" y="58184"/>
                </a:moveTo>
                <a:lnTo>
                  <a:pt x="65656" y="60141"/>
                </a:lnTo>
                <a:lnTo>
                  <a:pt x="67615" y="62099"/>
                </a:lnTo>
                <a:lnTo>
                  <a:pt x="63315" y="66400"/>
                </a:lnTo>
                <a:lnTo>
                  <a:pt x="59399" y="62483"/>
                </a:lnTo>
                <a:lnTo>
                  <a:pt x="61548" y="60333"/>
                </a:lnTo>
                <a:lnTo>
                  <a:pt x="63697" y="58184"/>
                </a:lnTo>
                <a:close/>
                <a:moveTo>
                  <a:pt x="55277" y="58567"/>
                </a:moveTo>
                <a:lnTo>
                  <a:pt x="57237" y="60525"/>
                </a:lnTo>
                <a:lnTo>
                  <a:pt x="59194" y="62483"/>
                </a:lnTo>
                <a:lnTo>
                  <a:pt x="54895" y="66783"/>
                </a:lnTo>
                <a:lnTo>
                  <a:pt x="50977" y="62867"/>
                </a:lnTo>
                <a:lnTo>
                  <a:pt x="53126" y="60718"/>
                </a:lnTo>
                <a:lnTo>
                  <a:pt x="55277" y="58567"/>
                </a:lnTo>
                <a:close/>
                <a:moveTo>
                  <a:pt x="46860" y="58949"/>
                </a:moveTo>
                <a:lnTo>
                  <a:pt x="48819" y="60908"/>
                </a:lnTo>
                <a:lnTo>
                  <a:pt x="50776" y="62867"/>
                </a:lnTo>
                <a:lnTo>
                  <a:pt x="46477" y="67165"/>
                </a:lnTo>
                <a:lnTo>
                  <a:pt x="44518" y="65208"/>
                </a:lnTo>
                <a:lnTo>
                  <a:pt x="42559" y="63250"/>
                </a:lnTo>
                <a:lnTo>
                  <a:pt x="46860" y="58949"/>
                </a:lnTo>
                <a:close/>
                <a:moveTo>
                  <a:pt x="135074" y="59134"/>
                </a:moveTo>
                <a:lnTo>
                  <a:pt x="138990" y="63050"/>
                </a:lnTo>
                <a:lnTo>
                  <a:pt x="134689" y="67351"/>
                </a:lnTo>
                <a:lnTo>
                  <a:pt x="130773" y="63435"/>
                </a:lnTo>
                <a:lnTo>
                  <a:pt x="135074" y="59134"/>
                </a:lnTo>
                <a:close/>
                <a:moveTo>
                  <a:pt x="38441" y="59331"/>
                </a:moveTo>
                <a:lnTo>
                  <a:pt x="40398" y="61290"/>
                </a:lnTo>
                <a:lnTo>
                  <a:pt x="42357" y="63249"/>
                </a:lnTo>
                <a:lnTo>
                  <a:pt x="40206" y="65399"/>
                </a:lnTo>
                <a:lnTo>
                  <a:pt x="38056" y="67550"/>
                </a:lnTo>
                <a:lnTo>
                  <a:pt x="36098" y="65591"/>
                </a:lnTo>
                <a:lnTo>
                  <a:pt x="34139" y="63632"/>
                </a:lnTo>
                <a:lnTo>
                  <a:pt x="38441" y="59331"/>
                </a:lnTo>
                <a:close/>
                <a:moveTo>
                  <a:pt x="126656" y="59516"/>
                </a:moveTo>
                <a:lnTo>
                  <a:pt x="130572" y="63432"/>
                </a:lnTo>
                <a:lnTo>
                  <a:pt x="126271" y="67733"/>
                </a:lnTo>
                <a:lnTo>
                  <a:pt x="122355" y="63817"/>
                </a:lnTo>
                <a:lnTo>
                  <a:pt x="126656" y="59516"/>
                </a:lnTo>
                <a:close/>
                <a:moveTo>
                  <a:pt x="30020" y="59716"/>
                </a:moveTo>
                <a:lnTo>
                  <a:pt x="33936" y="63632"/>
                </a:lnTo>
                <a:lnTo>
                  <a:pt x="31786" y="65784"/>
                </a:lnTo>
                <a:lnTo>
                  <a:pt x="29636" y="67933"/>
                </a:lnTo>
                <a:lnTo>
                  <a:pt x="27677" y="65975"/>
                </a:lnTo>
                <a:lnTo>
                  <a:pt x="25720" y="64016"/>
                </a:lnTo>
                <a:lnTo>
                  <a:pt x="30020" y="59716"/>
                </a:lnTo>
                <a:close/>
                <a:moveTo>
                  <a:pt x="118235" y="59899"/>
                </a:moveTo>
                <a:lnTo>
                  <a:pt x="122153" y="63817"/>
                </a:lnTo>
                <a:lnTo>
                  <a:pt x="117852" y="68117"/>
                </a:lnTo>
                <a:lnTo>
                  <a:pt x="113935" y="64200"/>
                </a:lnTo>
                <a:lnTo>
                  <a:pt x="118235" y="59899"/>
                </a:lnTo>
                <a:close/>
                <a:moveTo>
                  <a:pt x="21600" y="60101"/>
                </a:moveTo>
                <a:lnTo>
                  <a:pt x="25518" y="64019"/>
                </a:lnTo>
                <a:lnTo>
                  <a:pt x="21217" y="68318"/>
                </a:lnTo>
                <a:lnTo>
                  <a:pt x="17299" y="64402"/>
                </a:lnTo>
                <a:lnTo>
                  <a:pt x="21600" y="60101"/>
                </a:lnTo>
                <a:close/>
                <a:moveTo>
                  <a:pt x="109816" y="60282"/>
                </a:moveTo>
                <a:lnTo>
                  <a:pt x="113734" y="64200"/>
                </a:lnTo>
                <a:lnTo>
                  <a:pt x="109432" y="68501"/>
                </a:lnTo>
                <a:lnTo>
                  <a:pt x="105515" y="64584"/>
                </a:lnTo>
                <a:lnTo>
                  <a:pt x="109816" y="60282"/>
                </a:lnTo>
                <a:close/>
                <a:moveTo>
                  <a:pt x="13180" y="60483"/>
                </a:moveTo>
                <a:lnTo>
                  <a:pt x="17096" y="64401"/>
                </a:lnTo>
                <a:lnTo>
                  <a:pt x="12795" y="68700"/>
                </a:lnTo>
                <a:lnTo>
                  <a:pt x="8878" y="64784"/>
                </a:lnTo>
                <a:lnTo>
                  <a:pt x="13180" y="60483"/>
                </a:lnTo>
                <a:close/>
                <a:moveTo>
                  <a:pt x="101396" y="60667"/>
                </a:moveTo>
                <a:lnTo>
                  <a:pt x="105313" y="64584"/>
                </a:lnTo>
                <a:lnTo>
                  <a:pt x="101013" y="68885"/>
                </a:lnTo>
                <a:lnTo>
                  <a:pt x="97095" y="64967"/>
                </a:lnTo>
                <a:lnTo>
                  <a:pt x="101396" y="60667"/>
                </a:lnTo>
                <a:close/>
                <a:moveTo>
                  <a:pt x="4762" y="60866"/>
                </a:moveTo>
                <a:lnTo>
                  <a:pt x="8678" y="64784"/>
                </a:lnTo>
                <a:lnTo>
                  <a:pt x="4377" y="69085"/>
                </a:lnTo>
                <a:lnTo>
                  <a:pt x="460" y="65167"/>
                </a:lnTo>
                <a:lnTo>
                  <a:pt x="4762" y="60866"/>
                </a:lnTo>
                <a:close/>
                <a:moveTo>
                  <a:pt x="92974" y="61052"/>
                </a:moveTo>
                <a:lnTo>
                  <a:pt x="96892" y="64968"/>
                </a:lnTo>
                <a:lnTo>
                  <a:pt x="92592" y="69267"/>
                </a:lnTo>
                <a:lnTo>
                  <a:pt x="90633" y="67308"/>
                </a:lnTo>
                <a:lnTo>
                  <a:pt x="88676" y="65352"/>
                </a:lnTo>
                <a:lnTo>
                  <a:pt x="90825" y="63201"/>
                </a:lnTo>
                <a:lnTo>
                  <a:pt x="92974" y="61052"/>
                </a:lnTo>
                <a:close/>
                <a:moveTo>
                  <a:pt x="84556" y="61433"/>
                </a:moveTo>
                <a:lnTo>
                  <a:pt x="88474" y="65349"/>
                </a:lnTo>
                <a:lnTo>
                  <a:pt x="84173" y="69650"/>
                </a:lnTo>
                <a:lnTo>
                  <a:pt x="80256" y="65734"/>
                </a:lnTo>
                <a:lnTo>
                  <a:pt x="84556" y="61433"/>
                </a:lnTo>
                <a:close/>
                <a:moveTo>
                  <a:pt x="76137" y="61816"/>
                </a:moveTo>
                <a:lnTo>
                  <a:pt x="80055" y="65734"/>
                </a:lnTo>
                <a:lnTo>
                  <a:pt x="75753" y="70034"/>
                </a:lnTo>
                <a:lnTo>
                  <a:pt x="71836" y="66117"/>
                </a:lnTo>
                <a:lnTo>
                  <a:pt x="76137" y="61816"/>
                </a:lnTo>
                <a:close/>
                <a:moveTo>
                  <a:pt x="67717" y="62199"/>
                </a:moveTo>
                <a:lnTo>
                  <a:pt x="71634" y="66117"/>
                </a:lnTo>
                <a:lnTo>
                  <a:pt x="67334" y="70418"/>
                </a:lnTo>
                <a:lnTo>
                  <a:pt x="63416" y="66501"/>
                </a:lnTo>
                <a:lnTo>
                  <a:pt x="67717" y="62199"/>
                </a:lnTo>
                <a:close/>
                <a:moveTo>
                  <a:pt x="59298" y="62584"/>
                </a:moveTo>
                <a:lnTo>
                  <a:pt x="63214" y="66501"/>
                </a:lnTo>
                <a:lnTo>
                  <a:pt x="58913" y="70802"/>
                </a:lnTo>
                <a:lnTo>
                  <a:pt x="54997" y="66884"/>
                </a:lnTo>
                <a:lnTo>
                  <a:pt x="59298" y="62584"/>
                </a:lnTo>
                <a:close/>
                <a:moveTo>
                  <a:pt x="50877" y="62968"/>
                </a:moveTo>
                <a:lnTo>
                  <a:pt x="54795" y="66884"/>
                </a:lnTo>
                <a:lnTo>
                  <a:pt x="50494" y="71184"/>
                </a:lnTo>
                <a:lnTo>
                  <a:pt x="46577" y="67269"/>
                </a:lnTo>
                <a:lnTo>
                  <a:pt x="50877" y="62968"/>
                </a:lnTo>
                <a:close/>
                <a:moveTo>
                  <a:pt x="139093" y="63149"/>
                </a:moveTo>
                <a:lnTo>
                  <a:pt x="143009" y="67069"/>
                </a:lnTo>
                <a:lnTo>
                  <a:pt x="140858" y="69218"/>
                </a:lnTo>
                <a:lnTo>
                  <a:pt x="138709" y="71367"/>
                </a:lnTo>
                <a:lnTo>
                  <a:pt x="134793" y="67451"/>
                </a:lnTo>
                <a:lnTo>
                  <a:pt x="139093" y="63149"/>
                </a:lnTo>
                <a:close/>
                <a:moveTo>
                  <a:pt x="42456" y="63351"/>
                </a:moveTo>
                <a:lnTo>
                  <a:pt x="44417" y="65310"/>
                </a:lnTo>
                <a:lnTo>
                  <a:pt x="46376" y="67269"/>
                </a:lnTo>
                <a:lnTo>
                  <a:pt x="42074" y="71567"/>
                </a:lnTo>
                <a:lnTo>
                  <a:pt x="38157" y="67651"/>
                </a:lnTo>
                <a:lnTo>
                  <a:pt x="40307" y="65500"/>
                </a:lnTo>
                <a:lnTo>
                  <a:pt x="42456" y="63351"/>
                </a:lnTo>
                <a:close/>
                <a:moveTo>
                  <a:pt x="130673" y="63533"/>
                </a:moveTo>
                <a:lnTo>
                  <a:pt x="134591" y="67451"/>
                </a:lnTo>
                <a:lnTo>
                  <a:pt x="130290" y="71752"/>
                </a:lnTo>
                <a:lnTo>
                  <a:pt x="126372" y="67834"/>
                </a:lnTo>
                <a:lnTo>
                  <a:pt x="130673" y="63533"/>
                </a:lnTo>
                <a:close/>
                <a:moveTo>
                  <a:pt x="34037" y="63735"/>
                </a:moveTo>
                <a:lnTo>
                  <a:pt x="35997" y="65693"/>
                </a:lnTo>
                <a:lnTo>
                  <a:pt x="37955" y="67652"/>
                </a:lnTo>
                <a:lnTo>
                  <a:pt x="35804" y="69802"/>
                </a:lnTo>
                <a:lnTo>
                  <a:pt x="33655" y="71951"/>
                </a:lnTo>
                <a:lnTo>
                  <a:pt x="29737" y="68034"/>
                </a:lnTo>
                <a:lnTo>
                  <a:pt x="31886" y="65885"/>
                </a:lnTo>
                <a:lnTo>
                  <a:pt x="34037" y="63735"/>
                </a:lnTo>
                <a:close/>
                <a:moveTo>
                  <a:pt x="122254" y="63918"/>
                </a:moveTo>
                <a:lnTo>
                  <a:pt x="126170" y="67834"/>
                </a:lnTo>
                <a:lnTo>
                  <a:pt x="121870" y="72135"/>
                </a:lnTo>
                <a:lnTo>
                  <a:pt x="117953" y="68217"/>
                </a:lnTo>
                <a:lnTo>
                  <a:pt x="122254" y="63918"/>
                </a:lnTo>
                <a:close/>
                <a:moveTo>
                  <a:pt x="25619" y="64117"/>
                </a:moveTo>
                <a:lnTo>
                  <a:pt x="27577" y="66075"/>
                </a:lnTo>
                <a:lnTo>
                  <a:pt x="29535" y="68034"/>
                </a:lnTo>
                <a:lnTo>
                  <a:pt x="25234" y="72336"/>
                </a:lnTo>
                <a:lnTo>
                  <a:pt x="23277" y="70377"/>
                </a:lnTo>
                <a:lnTo>
                  <a:pt x="21318" y="68418"/>
                </a:lnTo>
                <a:lnTo>
                  <a:pt x="25619" y="64117"/>
                </a:lnTo>
                <a:close/>
                <a:moveTo>
                  <a:pt x="113834" y="64301"/>
                </a:moveTo>
                <a:lnTo>
                  <a:pt x="117751" y="68217"/>
                </a:lnTo>
                <a:lnTo>
                  <a:pt x="113450" y="72519"/>
                </a:lnTo>
                <a:lnTo>
                  <a:pt x="109533" y="68602"/>
                </a:lnTo>
                <a:lnTo>
                  <a:pt x="113834" y="64301"/>
                </a:lnTo>
                <a:close/>
                <a:moveTo>
                  <a:pt x="17198" y="64501"/>
                </a:moveTo>
                <a:lnTo>
                  <a:pt x="21116" y="68418"/>
                </a:lnTo>
                <a:lnTo>
                  <a:pt x="18967" y="70567"/>
                </a:lnTo>
                <a:lnTo>
                  <a:pt x="16816" y="72718"/>
                </a:lnTo>
                <a:lnTo>
                  <a:pt x="14859" y="70759"/>
                </a:lnTo>
                <a:lnTo>
                  <a:pt x="12900" y="68800"/>
                </a:lnTo>
                <a:lnTo>
                  <a:pt x="17198" y="64501"/>
                </a:lnTo>
                <a:close/>
                <a:moveTo>
                  <a:pt x="105414" y="64684"/>
                </a:moveTo>
                <a:lnTo>
                  <a:pt x="109331" y="68602"/>
                </a:lnTo>
                <a:lnTo>
                  <a:pt x="105030" y="72902"/>
                </a:lnTo>
                <a:lnTo>
                  <a:pt x="101114" y="68986"/>
                </a:lnTo>
                <a:lnTo>
                  <a:pt x="105414" y="64684"/>
                </a:lnTo>
                <a:close/>
                <a:moveTo>
                  <a:pt x="8779" y="64883"/>
                </a:moveTo>
                <a:lnTo>
                  <a:pt x="12694" y="68801"/>
                </a:lnTo>
                <a:lnTo>
                  <a:pt x="10545" y="70952"/>
                </a:lnTo>
                <a:lnTo>
                  <a:pt x="8396" y="73101"/>
                </a:lnTo>
                <a:lnTo>
                  <a:pt x="6437" y="71142"/>
                </a:lnTo>
                <a:lnTo>
                  <a:pt x="4478" y="69183"/>
                </a:lnTo>
                <a:lnTo>
                  <a:pt x="8779" y="64883"/>
                </a:lnTo>
                <a:close/>
                <a:moveTo>
                  <a:pt x="96994" y="65068"/>
                </a:moveTo>
                <a:lnTo>
                  <a:pt x="100912" y="68986"/>
                </a:lnTo>
                <a:lnTo>
                  <a:pt x="96611" y="73287"/>
                </a:lnTo>
                <a:lnTo>
                  <a:pt x="92693" y="69369"/>
                </a:lnTo>
                <a:lnTo>
                  <a:pt x="96994" y="65068"/>
                </a:lnTo>
                <a:close/>
                <a:moveTo>
                  <a:pt x="88575" y="65450"/>
                </a:moveTo>
                <a:lnTo>
                  <a:pt x="90534" y="67409"/>
                </a:lnTo>
                <a:lnTo>
                  <a:pt x="92491" y="69368"/>
                </a:lnTo>
                <a:lnTo>
                  <a:pt x="88191" y="73669"/>
                </a:lnTo>
                <a:lnTo>
                  <a:pt x="86233" y="71710"/>
                </a:lnTo>
                <a:lnTo>
                  <a:pt x="84274" y="69751"/>
                </a:lnTo>
                <a:lnTo>
                  <a:pt x="88575" y="65450"/>
                </a:lnTo>
                <a:close/>
                <a:moveTo>
                  <a:pt x="80156" y="65835"/>
                </a:moveTo>
                <a:lnTo>
                  <a:pt x="84072" y="69751"/>
                </a:lnTo>
                <a:lnTo>
                  <a:pt x="79771" y="74052"/>
                </a:lnTo>
                <a:lnTo>
                  <a:pt x="75854" y="70134"/>
                </a:lnTo>
                <a:lnTo>
                  <a:pt x="80156" y="65835"/>
                </a:lnTo>
                <a:close/>
                <a:moveTo>
                  <a:pt x="71735" y="66220"/>
                </a:moveTo>
                <a:lnTo>
                  <a:pt x="75653" y="70137"/>
                </a:lnTo>
                <a:lnTo>
                  <a:pt x="71351" y="74436"/>
                </a:lnTo>
                <a:lnTo>
                  <a:pt x="67435" y="70519"/>
                </a:lnTo>
                <a:lnTo>
                  <a:pt x="71735" y="66220"/>
                </a:lnTo>
                <a:close/>
                <a:moveTo>
                  <a:pt x="63315" y="66602"/>
                </a:moveTo>
                <a:lnTo>
                  <a:pt x="67233" y="70519"/>
                </a:lnTo>
                <a:lnTo>
                  <a:pt x="62932" y="74819"/>
                </a:lnTo>
                <a:lnTo>
                  <a:pt x="59014" y="70903"/>
                </a:lnTo>
                <a:lnTo>
                  <a:pt x="63315" y="66602"/>
                </a:lnTo>
                <a:close/>
                <a:moveTo>
                  <a:pt x="54896" y="66985"/>
                </a:moveTo>
                <a:lnTo>
                  <a:pt x="58812" y="70903"/>
                </a:lnTo>
                <a:lnTo>
                  <a:pt x="54513" y="75204"/>
                </a:lnTo>
                <a:lnTo>
                  <a:pt x="50595" y="71286"/>
                </a:lnTo>
                <a:lnTo>
                  <a:pt x="54896" y="66985"/>
                </a:lnTo>
                <a:close/>
                <a:moveTo>
                  <a:pt x="143108" y="67171"/>
                </a:moveTo>
                <a:lnTo>
                  <a:pt x="147028" y="71086"/>
                </a:lnTo>
                <a:lnTo>
                  <a:pt x="142728" y="75387"/>
                </a:lnTo>
                <a:lnTo>
                  <a:pt x="140769" y="73428"/>
                </a:lnTo>
                <a:lnTo>
                  <a:pt x="138810" y="71471"/>
                </a:lnTo>
                <a:lnTo>
                  <a:pt x="140959" y="69320"/>
                </a:lnTo>
                <a:lnTo>
                  <a:pt x="143108" y="67171"/>
                </a:lnTo>
                <a:close/>
                <a:moveTo>
                  <a:pt x="46477" y="67367"/>
                </a:moveTo>
                <a:lnTo>
                  <a:pt x="50393" y="71286"/>
                </a:lnTo>
                <a:lnTo>
                  <a:pt x="46092" y="75586"/>
                </a:lnTo>
                <a:lnTo>
                  <a:pt x="42175" y="71668"/>
                </a:lnTo>
                <a:lnTo>
                  <a:pt x="46477" y="67367"/>
                </a:lnTo>
                <a:close/>
                <a:moveTo>
                  <a:pt x="134692" y="67551"/>
                </a:moveTo>
                <a:lnTo>
                  <a:pt x="138608" y="71468"/>
                </a:lnTo>
                <a:lnTo>
                  <a:pt x="134307" y="75769"/>
                </a:lnTo>
                <a:lnTo>
                  <a:pt x="130391" y="71853"/>
                </a:lnTo>
                <a:lnTo>
                  <a:pt x="134692" y="67551"/>
                </a:lnTo>
                <a:close/>
                <a:moveTo>
                  <a:pt x="38054" y="67755"/>
                </a:moveTo>
                <a:lnTo>
                  <a:pt x="41974" y="71670"/>
                </a:lnTo>
                <a:lnTo>
                  <a:pt x="37672" y="75971"/>
                </a:lnTo>
                <a:lnTo>
                  <a:pt x="35713" y="74012"/>
                </a:lnTo>
                <a:lnTo>
                  <a:pt x="33756" y="72054"/>
                </a:lnTo>
                <a:lnTo>
                  <a:pt x="35905" y="69904"/>
                </a:lnTo>
                <a:lnTo>
                  <a:pt x="38054" y="67755"/>
                </a:lnTo>
                <a:close/>
                <a:moveTo>
                  <a:pt x="126271" y="67935"/>
                </a:moveTo>
                <a:lnTo>
                  <a:pt x="130189" y="71853"/>
                </a:lnTo>
                <a:lnTo>
                  <a:pt x="125888" y="76152"/>
                </a:lnTo>
                <a:lnTo>
                  <a:pt x="121971" y="72236"/>
                </a:lnTo>
                <a:lnTo>
                  <a:pt x="126271" y="67935"/>
                </a:lnTo>
                <a:close/>
                <a:moveTo>
                  <a:pt x="29636" y="68135"/>
                </a:moveTo>
                <a:lnTo>
                  <a:pt x="33554" y="72052"/>
                </a:lnTo>
                <a:lnTo>
                  <a:pt x="29253" y="76353"/>
                </a:lnTo>
                <a:lnTo>
                  <a:pt x="25335" y="72436"/>
                </a:lnTo>
                <a:lnTo>
                  <a:pt x="29636" y="68135"/>
                </a:lnTo>
                <a:close/>
                <a:moveTo>
                  <a:pt x="117852" y="68318"/>
                </a:moveTo>
                <a:lnTo>
                  <a:pt x="121770" y="72236"/>
                </a:lnTo>
                <a:lnTo>
                  <a:pt x="117468" y="76537"/>
                </a:lnTo>
                <a:lnTo>
                  <a:pt x="113551" y="72620"/>
                </a:lnTo>
                <a:lnTo>
                  <a:pt x="117852" y="68318"/>
                </a:lnTo>
                <a:close/>
                <a:moveTo>
                  <a:pt x="21216" y="68520"/>
                </a:moveTo>
                <a:lnTo>
                  <a:pt x="23176" y="70478"/>
                </a:lnTo>
                <a:lnTo>
                  <a:pt x="25133" y="72436"/>
                </a:lnTo>
                <a:lnTo>
                  <a:pt x="20834" y="76736"/>
                </a:lnTo>
                <a:lnTo>
                  <a:pt x="16916" y="72820"/>
                </a:lnTo>
                <a:lnTo>
                  <a:pt x="19065" y="70671"/>
                </a:lnTo>
                <a:lnTo>
                  <a:pt x="21216" y="68520"/>
                </a:lnTo>
                <a:close/>
                <a:moveTo>
                  <a:pt x="109432" y="68703"/>
                </a:moveTo>
                <a:lnTo>
                  <a:pt x="113349" y="72620"/>
                </a:lnTo>
                <a:lnTo>
                  <a:pt x="109049" y="76921"/>
                </a:lnTo>
                <a:lnTo>
                  <a:pt x="105131" y="73003"/>
                </a:lnTo>
                <a:lnTo>
                  <a:pt x="109432" y="68703"/>
                </a:lnTo>
                <a:close/>
                <a:moveTo>
                  <a:pt x="12798" y="68905"/>
                </a:moveTo>
                <a:lnTo>
                  <a:pt x="14755" y="70862"/>
                </a:lnTo>
                <a:lnTo>
                  <a:pt x="16714" y="72821"/>
                </a:lnTo>
                <a:lnTo>
                  <a:pt x="12413" y="77123"/>
                </a:lnTo>
                <a:lnTo>
                  <a:pt x="8496" y="73205"/>
                </a:lnTo>
                <a:lnTo>
                  <a:pt x="10647" y="71054"/>
                </a:lnTo>
                <a:lnTo>
                  <a:pt x="12798" y="68905"/>
                </a:lnTo>
                <a:close/>
                <a:moveTo>
                  <a:pt x="101013" y="69085"/>
                </a:moveTo>
                <a:lnTo>
                  <a:pt x="104929" y="73001"/>
                </a:lnTo>
                <a:lnTo>
                  <a:pt x="102779" y="75154"/>
                </a:lnTo>
                <a:lnTo>
                  <a:pt x="100628" y="77303"/>
                </a:lnTo>
                <a:lnTo>
                  <a:pt x="98671" y="75344"/>
                </a:lnTo>
                <a:lnTo>
                  <a:pt x="96712" y="73385"/>
                </a:lnTo>
                <a:lnTo>
                  <a:pt x="101013" y="69085"/>
                </a:lnTo>
                <a:close/>
                <a:moveTo>
                  <a:pt x="4377" y="69287"/>
                </a:moveTo>
                <a:lnTo>
                  <a:pt x="6336" y="71244"/>
                </a:lnTo>
                <a:lnTo>
                  <a:pt x="8295" y="73203"/>
                </a:lnTo>
                <a:lnTo>
                  <a:pt x="3993" y="77504"/>
                </a:lnTo>
                <a:lnTo>
                  <a:pt x="2034" y="75546"/>
                </a:lnTo>
                <a:lnTo>
                  <a:pt x="77" y="73587"/>
                </a:lnTo>
                <a:lnTo>
                  <a:pt x="4377" y="69287"/>
                </a:lnTo>
                <a:close/>
                <a:moveTo>
                  <a:pt x="92592" y="69470"/>
                </a:moveTo>
                <a:lnTo>
                  <a:pt x="96510" y="73388"/>
                </a:lnTo>
                <a:lnTo>
                  <a:pt x="94358" y="75537"/>
                </a:lnTo>
                <a:lnTo>
                  <a:pt x="92209" y="77686"/>
                </a:lnTo>
                <a:lnTo>
                  <a:pt x="90250" y="75730"/>
                </a:lnTo>
                <a:lnTo>
                  <a:pt x="88291" y="73771"/>
                </a:lnTo>
                <a:lnTo>
                  <a:pt x="92592" y="69470"/>
                </a:lnTo>
                <a:close/>
                <a:moveTo>
                  <a:pt x="84173" y="69852"/>
                </a:moveTo>
                <a:lnTo>
                  <a:pt x="86132" y="71811"/>
                </a:lnTo>
                <a:lnTo>
                  <a:pt x="88091" y="73770"/>
                </a:lnTo>
                <a:lnTo>
                  <a:pt x="85939" y="75920"/>
                </a:lnTo>
                <a:lnTo>
                  <a:pt x="83789" y="78070"/>
                </a:lnTo>
                <a:lnTo>
                  <a:pt x="79872" y="74153"/>
                </a:lnTo>
                <a:lnTo>
                  <a:pt x="84173" y="69852"/>
                </a:lnTo>
                <a:close/>
                <a:moveTo>
                  <a:pt x="75753" y="70235"/>
                </a:moveTo>
                <a:lnTo>
                  <a:pt x="79670" y="74153"/>
                </a:lnTo>
                <a:lnTo>
                  <a:pt x="75370" y="78454"/>
                </a:lnTo>
                <a:lnTo>
                  <a:pt x="71452" y="74537"/>
                </a:lnTo>
                <a:lnTo>
                  <a:pt x="75753" y="70235"/>
                </a:lnTo>
                <a:close/>
                <a:moveTo>
                  <a:pt x="67334" y="70620"/>
                </a:moveTo>
                <a:lnTo>
                  <a:pt x="71250" y="74537"/>
                </a:lnTo>
                <a:lnTo>
                  <a:pt x="66949" y="78838"/>
                </a:lnTo>
                <a:lnTo>
                  <a:pt x="63033" y="74920"/>
                </a:lnTo>
                <a:lnTo>
                  <a:pt x="67334" y="70620"/>
                </a:lnTo>
                <a:close/>
                <a:moveTo>
                  <a:pt x="58913" y="71004"/>
                </a:moveTo>
                <a:lnTo>
                  <a:pt x="62831" y="74920"/>
                </a:lnTo>
                <a:lnTo>
                  <a:pt x="58530" y="79221"/>
                </a:lnTo>
                <a:lnTo>
                  <a:pt x="54613" y="75305"/>
                </a:lnTo>
                <a:lnTo>
                  <a:pt x="58913" y="71004"/>
                </a:lnTo>
                <a:close/>
                <a:moveTo>
                  <a:pt x="147131" y="71187"/>
                </a:moveTo>
                <a:lnTo>
                  <a:pt x="151046" y="75105"/>
                </a:lnTo>
                <a:lnTo>
                  <a:pt x="146747" y="79406"/>
                </a:lnTo>
                <a:lnTo>
                  <a:pt x="144789" y="77447"/>
                </a:lnTo>
                <a:lnTo>
                  <a:pt x="142830" y="75488"/>
                </a:lnTo>
                <a:lnTo>
                  <a:pt x="147131" y="71187"/>
                </a:lnTo>
                <a:close/>
                <a:moveTo>
                  <a:pt x="50494" y="71387"/>
                </a:moveTo>
                <a:lnTo>
                  <a:pt x="54410" y="75305"/>
                </a:lnTo>
                <a:lnTo>
                  <a:pt x="50110" y="79603"/>
                </a:lnTo>
                <a:lnTo>
                  <a:pt x="46193" y="75688"/>
                </a:lnTo>
                <a:lnTo>
                  <a:pt x="50494" y="71387"/>
                </a:lnTo>
                <a:close/>
                <a:moveTo>
                  <a:pt x="138709" y="71572"/>
                </a:moveTo>
                <a:lnTo>
                  <a:pt x="140668" y="73529"/>
                </a:lnTo>
                <a:lnTo>
                  <a:pt x="142627" y="75488"/>
                </a:lnTo>
                <a:lnTo>
                  <a:pt x="140476" y="77637"/>
                </a:lnTo>
                <a:lnTo>
                  <a:pt x="138327" y="79788"/>
                </a:lnTo>
                <a:lnTo>
                  <a:pt x="134408" y="75871"/>
                </a:lnTo>
                <a:lnTo>
                  <a:pt x="138709" y="71572"/>
                </a:lnTo>
                <a:close/>
                <a:moveTo>
                  <a:pt x="42074" y="71771"/>
                </a:moveTo>
                <a:lnTo>
                  <a:pt x="45991" y="75688"/>
                </a:lnTo>
                <a:lnTo>
                  <a:pt x="41690" y="79989"/>
                </a:lnTo>
                <a:lnTo>
                  <a:pt x="37773" y="76072"/>
                </a:lnTo>
                <a:lnTo>
                  <a:pt x="42074" y="71771"/>
                </a:lnTo>
                <a:close/>
                <a:moveTo>
                  <a:pt x="130290" y="71954"/>
                </a:moveTo>
                <a:lnTo>
                  <a:pt x="134206" y="75870"/>
                </a:lnTo>
                <a:lnTo>
                  <a:pt x="129906" y="80171"/>
                </a:lnTo>
                <a:lnTo>
                  <a:pt x="125989" y="76253"/>
                </a:lnTo>
                <a:lnTo>
                  <a:pt x="130290" y="71954"/>
                </a:lnTo>
                <a:close/>
                <a:moveTo>
                  <a:pt x="33655" y="72155"/>
                </a:moveTo>
                <a:lnTo>
                  <a:pt x="35613" y="74113"/>
                </a:lnTo>
                <a:lnTo>
                  <a:pt x="37571" y="76072"/>
                </a:lnTo>
                <a:lnTo>
                  <a:pt x="33270" y="80373"/>
                </a:lnTo>
                <a:lnTo>
                  <a:pt x="31313" y="78414"/>
                </a:lnTo>
                <a:lnTo>
                  <a:pt x="29354" y="76455"/>
                </a:lnTo>
                <a:lnTo>
                  <a:pt x="33655" y="72155"/>
                </a:lnTo>
                <a:close/>
                <a:moveTo>
                  <a:pt x="121870" y="72337"/>
                </a:moveTo>
                <a:lnTo>
                  <a:pt x="125787" y="76253"/>
                </a:lnTo>
                <a:lnTo>
                  <a:pt x="121486" y="80555"/>
                </a:lnTo>
                <a:lnTo>
                  <a:pt x="117569" y="76638"/>
                </a:lnTo>
                <a:lnTo>
                  <a:pt x="121870" y="72337"/>
                </a:lnTo>
                <a:close/>
                <a:moveTo>
                  <a:pt x="25234" y="72537"/>
                </a:moveTo>
                <a:lnTo>
                  <a:pt x="29152" y="76454"/>
                </a:lnTo>
                <a:lnTo>
                  <a:pt x="24851" y="80755"/>
                </a:lnTo>
                <a:lnTo>
                  <a:pt x="20934" y="76837"/>
                </a:lnTo>
                <a:lnTo>
                  <a:pt x="25234" y="72537"/>
                </a:lnTo>
                <a:close/>
                <a:moveTo>
                  <a:pt x="113450" y="72720"/>
                </a:moveTo>
                <a:lnTo>
                  <a:pt x="117367" y="76638"/>
                </a:lnTo>
                <a:lnTo>
                  <a:pt x="113066" y="80938"/>
                </a:lnTo>
                <a:lnTo>
                  <a:pt x="109150" y="77022"/>
                </a:lnTo>
                <a:lnTo>
                  <a:pt x="113450" y="72720"/>
                </a:lnTo>
                <a:close/>
                <a:moveTo>
                  <a:pt x="16815" y="72921"/>
                </a:moveTo>
                <a:lnTo>
                  <a:pt x="20733" y="76837"/>
                </a:lnTo>
                <a:lnTo>
                  <a:pt x="16431" y="81138"/>
                </a:lnTo>
                <a:lnTo>
                  <a:pt x="12514" y="77222"/>
                </a:lnTo>
                <a:lnTo>
                  <a:pt x="16815" y="72921"/>
                </a:lnTo>
                <a:close/>
                <a:moveTo>
                  <a:pt x="105029" y="73107"/>
                </a:moveTo>
                <a:lnTo>
                  <a:pt x="108945" y="77023"/>
                </a:lnTo>
                <a:lnTo>
                  <a:pt x="106796" y="79172"/>
                </a:lnTo>
                <a:lnTo>
                  <a:pt x="104647" y="81323"/>
                </a:lnTo>
                <a:lnTo>
                  <a:pt x="100729" y="77405"/>
                </a:lnTo>
                <a:lnTo>
                  <a:pt x="102880" y="75256"/>
                </a:lnTo>
                <a:lnTo>
                  <a:pt x="105029" y="73107"/>
                </a:lnTo>
                <a:close/>
                <a:moveTo>
                  <a:pt x="8396" y="73304"/>
                </a:moveTo>
                <a:lnTo>
                  <a:pt x="12312" y="77222"/>
                </a:lnTo>
                <a:lnTo>
                  <a:pt x="8012" y="81522"/>
                </a:lnTo>
                <a:lnTo>
                  <a:pt x="4094" y="77605"/>
                </a:lnTo>
                <a:lnTo>
                  <a:pt x="8396" y="73304"/>
                </a:lnTo>
                <a:close/>
                <a:moveTo>
                  <a:pt x="96608" y="73490"/>
                </a:moveTo>
                <a:lnTo>
                  <a:pt x="98567" y="75449"/>
                </a:lnTo>
                <a:lnTo>
                  <a:pt x="100526" y="77406"/>
                </a:lnTo>
                <a:lnTo>
                  <a:pt x="96225" y="81708"/>
                </a:lnTo>
                <a:lnTo>
                  <a:pt x="92310" y="77788"/>
                </a:lnTo>
                <a:lnTo>
                  <a:pt x="94459" y="75639"/>
                </a:lnTo>
                <a:lnTo>
                  <a:pt x="96608" y="73490"/>
                </a:lnTo>
                <a:close/>
                <a:moveTo>
                  <a:pt x="88191" y="73872"/>
                </a:moveTo>
                <a:lnTo>
                  <a:pt x="90149" y="75831"/>
                </a:lnTo>
                <a:lnTo>
                  <a:pt x="92108" y="77788"/>
                </a:lnTo>
                <a:lnTo>
                  <a:pt x="87807" y="82090"/>
                </a:lnTo>
                <a:lnTo>
                  <a:pt x="85849" y="80131"/>
                </a:lnTo>
                <a:lnTo>
                  <a:pt x="83890" y="78173"/>
                </a:lnTo>
                <a:lnTo>
                  <a:pt x="86039" y="76023"/>
                </a:lnTo>
                <a:lnTo>
                  <a:pt x="88191" y="73872"/>
                </a:lnTo>
                <a:close/>
                <a:moveTo>
                  <a:pt x="79771" y="74256"/>
                </a:moveTo>
                <a:lnTo>
                  <a:pt x="83688" y="78173"/>
                </a:lnTo>
                <a:lnTo>
                  <a:pt x="81539" y="80322"/>
                </a:lnTo>
                <a:lnTo>
                  <a:pt x="79387" y="82472"/>
                </a:lnTo>
                <a:lnTo>
                  <a:pt x="77428" y="80513"/>
                </a:lnTo>
                <a:lnTo>
                  <a:pt x="75469" y="78555"/>
                </a:lnTo>
                <a:lnTo>
                  <a:pt x="79771" y="74256"/>
                </a:lnTo>
                <a:close/>
                <a:moveTo>
                  <a:pt x="71351" y="74639"/>
                </a:moveTo>
                <a:lnTo>
                  <a:pt x="75269" y="78557"/>
                </a:lnTo>
                <a:lnTo>
                  <a:pt x="73117" y="80706"/>
                </a:lnTo>
                <a:lnTo>
                  <a:pt x="70968" y="82855"/>
                </a:lnTo>
                <a:lnTo>
                  <a:pt x="69009" y="80898"/>
                </a:lnTo>
                <a:lnTo>
                  <a:pt x="67050" y="78939"/>
                </a:lnTo>
                <a:lnTo>
                  <a:pt x="71351" y="74639"/>
                </a:lnTo>
                <a:close/>
                <a:moveTo>
                  <a:pt x="62932" y="75021"/>
                </a:moveTo>
                <a:lnTo>
                  <a:pt x="66848" y="78939"/>
                </a:lnTo>
                <a:lnTo>
                  <a:pt x="62549" y="83238"/>
                </a:lnTo>
                <a:lnTo>
                  <a:pt x="58631" y="79322"/>
                </a:lnTo>
                <a:lnTo>
                  <a:pt x="62932" y="75021"/>
                </a:lnTo>
                <a:close/>
                <a:moveTo>
                  <a:pt x="54513" y="75406"/>
                </a:moveTo>
                <a:lnTo>
                  <a:pt x="58429" y="79322"/>
                </a:lnTo>
                <a:lnTo>
                  <a:pt x="54128" y="83623"/>
                </a:lnTo>
                <a:lnTo>
                  <a:pt x="50211" y="79706"/>
                </a:lnTo>
                <a:lnTo>
                  <a:pt x="54513" y="75406"/>
                </a:lnTo>
                <a:close/>
                <a:moveTo>
                  <a:pt x="142725" y="75590"/>
                </a:moveTo>
                <a:lnTo>
                  <a:pt x="144684" y="77549"/>
                </a:lnTo>
                <a:lnTo>
                  <a:pt x="146643" y="79508"/>
                </a:lnTo>
                <a:lnTo>
                  <a:pt x="142343" y="83806"/>
                </a:lnTo>
                <a:lnTo>
                  <a:pt x="138427" y="79890"/>
                </a:lnTo>
                <a:lnTo>
                  <a:pt x="140576" y="77741"/>
                </a:lnTo>
                <a:lnTo>
                  <a:pt x="142725" y="75590"/>
                </a:lnTo>
                <a:close/>
                <a:moveTo>
                  <a:pt x="46092" y="75789"/>
                </a:moveTo>
                <a:lnTo>
                  <a:pt x="50010" y="79706"/>
                </a:lnTo>
                <a:lnTo>
                  <a:pt x="45708" y="84007"/>
                </a:lnTo>
                <a:lnTo>
                  <a:pt x="41792" y="80090"/>
                </a:lnTo>
                <a:lnTo>
                  <a:pt x="46092" y="75789"/>
                </a:lnTo>
                <a:close/>
                <a:moveTo>
                  <a:pt x="134307" y="75971"/>
                </a:moveTo>
                <a:lnTo>
                  <a:pt x="138225" y="79889"/>
                </a:lnTo>
                <a:lnTo>
                  <a:pt x="136076" y="82038"/>
                </a:lnTo>
                <a:lnTo>
                  <a:pt x="133925" y="84187"/>
                </a:lnTo>
                <a:lnTo>
                  <a:pt x="131965" y="82231"/>
                </a:lnTo>
                <a:lnTo>
                  <a:pt x="130007" y="80272"/>
                </a:lnTo>
                <a:lnTo>
                  <a:pt x="134307" y="75971"/>
                </a:lnTo>
                <a:close/>
                <a:moveTo>
                  <a:pt x="37672" y="76173"/>
                </a:moveTo>
                <a:lnTo>
                  <a:pt x="41590" y="80090"/>
                </a:lnTo>
                <a:lnTo>
                  <a:pt x="37289" y="84390"/>
                </a:lnTo>
                <a:lnTo>
                  <a:pt x="33371" y="80474"/>
                </a:lnTo>
                <a:lnTo>
                  <a:pt x="37672" y="76173"/>
                </a:lnTo>
                <a:close/>
                <a:moveTo>
                  <a:pt x="125888" y="76354"/>
                </a:moveTo>
                <a:lnTo>
                  <a:pt x="129806" y="80272"/>
                </a:lnTo>
                <a:lnTo>
                  <a:pt x="127655" y="82421"/>
                </a:lnTo>
                <a:lnTo>
                  <a:pt x="125506" y="84570"/>
                </a:lnTo>
                <a:lnTo>
                  <a:pt x="123545" y="82614"/>
                </a:lnTo>
                <a:lnTo>
                  <a:pt x="121586" y="80655"/>
                </a:lnTo>
                <a:lnTo>
                  <a:pt x="125888" y="76354"/>
                </a:lnTo>
                <a:close/>
                <a:moveTo>
                  <a:pt x="29254" y="76555"/>
                </a:moveTo>
                <a:lnTo>
                  <a:pt x="31212" y="78515"/>
                </a:lnTo>
                <a:lnTo>
                  <a:pt x="33169" y="80474"/>
                </a:lnTo>
                <a:lnTo>
                  <a:pt x="31020" y="82623"/>
                </a:lnTo>
                <a:lnTo>
                  <a:pt x="28871" y="84772"/>
                </a:lnTo>
                <a:lnTo>
                  <a:pt x="24953" y="80856"/>
                </a:lnTo>
                <a:lnTo>
                  <a:pt x="29254" y="76555"/>
                </a:lnTo>
                <a:close/>
                <a:moveTo>
                  <a:pt x="117468" y="76739"/>
                </a:moveTo>
                <a:lnTo>
                  <a:pt x="121385" y="80655"/>
                </a:lnTo>
                <a:lnTo>
                  <a:pt x="119236" y="82805"/>
                </a:lnTo>
                <a:lnTo>
                  <a:pt x="117086" y="84955"/>
                </a:lnTo>
                <a:lnTo>
                  <a:pt x="115126" y="82998"/>
                </a:lnTo>
                <a:lnTo>
                  <a:pt x="113167" y="81039"/>
                </a:lnTo>
                <a:lnTo>
                  <a:pt x="117468" y="76739"/>
                </a:lnTo>
                <a:close/>
                <a:moveTo>
                  <a:pt x="20834" y="76938"/>
                </a:moveTo>
                <a:lnTo>
                  <a:pt x="24750" y="80856"/>
                </a:lnTo>
                <a:lnTo>
                  <a:pt x="20449" y="85157"/>
                </a:lnTo>
                <a:lnTo>
                  <a:pt x="16532" y="81239"/>
                </a:lnTo>
                <a:lnTo>
                  <a:pt x="20834" y="76938"/>
                </a:lnTo>
                <a:close/>
                <a:moveTo>
                  <a:pt x="109046" y="77124"/>
                </a:moveTo>
                <a:lnTo>
                  <a:pt x="112964" y="81040"/>
                </a:lnTo>
                <a:lnTo>
                  <a:pt x="108663" y="85341"/>
                </a:lnTo>
                <a:lnTo>
                  <a:pt x="106707" y="83381"/>
                </a:lnTo>
                <a:lnTo>
                  <a:pt x="104748" y="81424"/>
                </a:lnTo>
                <a:lnTo>
                  <a:pt x="106897" y="79273"/>
                </a:lnTo>
                <a:lnTo>
                  <a:pt x="109046" y="77124"/>
                </a:lnTo>
                <a:close/>
                <a:moveTo>
                  <a:pt x="12413" y="77323"/>
                </a:moveTo>
                <a:lnTo>
                  <a:pt x="16331" y="81239"/>
                </a:lnTo>
                <a:lnTo>
                  <a:pt x="12029" y="85540"/>
                </a:lnTo>
                <a:lnTo>
                  <a:pt x="8113" y="81623"/>
                </a:lnTo>
                <a:lnTo>
                  <a:pt x="12413" y="77323"/>
                </a:lnTo>
                <a:close/>
                <a:moveTo>
                  <a:pt x="100631" y="77506"/>
                </a:moveTo>
                <a:lnTo>
                  <a:pt x="104547" y="81424"/>
                </a:lnTo>
                <a:lnTo>
                  <a:pt x="100246" y="85723"/>
                </a:lnTo>
                <a:lnTo>
                  <a:pt x="96330" y="81807"/>
                </a:lnTo>
                <a:lnTo>
                  <a:pt x="100631" y="77506"/>
                </a:lnTo>
                <a:close/>
                <a:moveTo>
                  <a:pt x="92210" y="77889"/>
                </a:moveTo>
                <a:lnTo>
                  <a:pt x="96128" y="81807"/>
                </a:lnTo>
                <a:lnTo>
                  <a:pt x="91827" y="86108"/>
                </a:lnTo>
                <a:lnTo>
                  <a:pt x="87910" y="82191"/>
                </a:lnTo>
                <a:lnTo>
                  <a:pt x="92210" y="77889"/>
                </a:lnTo>
                <a:close/>
                <a:moveTo>
                  <a:pt x="83786" y="78274"/>
                </a:moveTo>
                <a:lnTo>
                  <a:pt x="85745" y="80232"/>
                </a:lnTo>
                <a:lnTo>
                  <a:pt x="87704" y="82191"/>
                </a:lnTo>
                <a:lnTo>
                  <a:pt x="83406" y="86490"/>
                </a:lnTo>
                <a:lnTo>
                  <a:pt x="81447" y="84531"/>
                </a:lnTo>
                <a:lnTo>
                  <a:pt x="79488" y="82573"/>
                </a:lnTo>
                <a:lnTo>
                  <a:pt x="81637" y="80423"/>
                </a:lnTo>
                <a:lnTo>
                  <a:pt x="83786" y="78274"/>
                </a:lnTo>
                <a:close/>
                <a:moveTo>
                  <a:pt x="75369" y="78658"/>
                </a:moveTo>
                <a:lnTo>
                  <a:pt x="77327" y="80617"/>
                </a:lnTo>
                <a:lnTo>
                  <a:pt x="79286" y="82574"/>
                </a:lnTo>
                <a:lnTo>
                  <a:pt x="74985" y="86875"/>
                </a:lnTo>
                <a:lnTo>
                  <a:pt x="71070" y="82956"/>
                </a:lnTo>
                <a:lnTo>
                  <a:pt x="73219" y="80807"/>
                </a:lnTo>
                <a:lnTo>
                  <a:pt x="75369" y="78658"/>
                </a:lnTo>
                <a:close/>
                <a:moveTo>
                  <a:pt x="66949" y="79040"/>
                </a:moveTo>
                <a:lnTo>
                  <a:pt x="68908" y="80998"/>
                </a:lnTo>
                <a:lnTo>
                  <a:pt x="70867" y="82956"/>
                </a:lnTo>
                <a:lnTo>
                  <a:pt x="66566" y="87257"/>
                </a:lnTo>
                <a:lnTo>
                  <a:pt x="64607" y="85298"/>
                </a:lnTo>
                <a:lnTo>
                  <a:pt x="62649" y="83341"/>
                </a:lnTo>
                <a:lnTo>
                  <a:pt x="66949" y="79040"/>
                </a:lnTo>
                <a:close/>
                <a:moveTo>
                  <a:pt x="58530" y="79423"/>
                </a:moveTo>
                <a:lnTo>
                  <a:pt x="62446" y="83341"/>
                </a:lnTo>
                <a:lnTo>
                  <a:pt x="60297" y="85490"/>
                </a:lnTo>
                <a:lnTo>
                  <a:pt x="58148" y="87639"/>
                </a:lnTo>
                <a:lnTo>
                  <a:pt x="56187" y="85683"/>
                </a:lnTo>
                <a:lnTo>
                  <a:pt x="54229" y="83724"/>
                </a:lnTo>
                <a:lnTo>
                  <a:pt x="58530" y="79423"/>
                </a:lnTo>
                <a:close/>
                <a:moveTo>
                  <a:pt x="50110" y="79806"/>
                </a:moveTo>
                <a:lnTo>
                  <a:pt x="54027" y="83724"/>
                </a:lnTo>
                <a:lnTo>
                  <a:pt x="49726" y="88025"/>
                </a:lnTo>
                <a:lnTo>
                  <a:pt x="45809" y="84108"/>
                </a:lnTo>
                <a:lnTo>
                  <a:pt x="50110" y="79806"/>
                </a:lnTo>
                <a:close/>
                <a:moveTo>
                  <a:pt x="138323" y="79991"/>
                </a:moveTo>
                <a:lnTo>
                  <a:pt x="142241" y="83907"/>
                </a:lnTo>
                <a:lnTo>
                  <a:pt x="137942" y="88207"/>
                </a:lnTo>
                <a:lnTo>
                  <a:pt x="135983" y="86248"/>
                </a:lnTo>
                <a:lnTo>
                  <a:pt x="134025" y="84289"/>
                </a:lnTo>
                <a:lnTo>
                  <a:pt x="136174" y="82140"/>
                </a:lnTo>
                <a:lnTo>
                  <a:pt x="138323" y="79991"/>
                </a:lnTo>
                <a:close/>
                <a:moveTo>
                  <a:pt x="41691" y="80191"/>
                </a:moveTo>
                <a:lnTo>
                  <a:pt x="45607" y="84108"/>
                </a:lnTo>
                <a:lnTo>
                  <a:pt x="41306" y="88409"/>
                </a:lnTo>
                <a:lnTo>
                  <a:pt x="37390" y="84491"/>
                </a:lnTo>
                <a:lnTo>
                  <a:pt x="41691" y="80191"/>
                </a:lnTo>
                <a:close/>
                <a:moveTo>
                  <a:pt x="129906" y="80374"/>
                </a:moveTo>
                <a:lnTo>
                  <a:pt x="131864" y="82333"/>
                </a:lnTo>
                <a:lnTo>
                  <a:pt x="133823" y="84291"/>
                </a:lnTo>
                <a:lnTo>
                  <a:pt x="129522" y="88592"/>
                </a:lnTo>
                <a:lnTo>
                  <a:pt x="125607" y="84674"/>
                </a:lnTo>
                <a:lnTo>
                  <a:pt x="127756" y="82524"/>
                </a:lnTo>
                <a:lnTo>
                  <a:pt x="129906" y="80374"/>
                </a:lnTo>
                <a:close/>
                <a:moveTo>
                  <a:pt x="33269" y="80576"/>
                </a:moveTo>
                <a:lnTo>
                  <a:pt x="37188" y="84491"/>
                </a:lnTo>
                <a:lnTo>
                  <a:pt x="32887" y="88792"/>
                </a:lnTo>
                <a:lnTo>
                  <a:pt x="30928" y="86833"/>
                </a:lnTo>
                <a:lnTo>
                  <a:pt x="28970" y="84876"/>
                </a:lnTo>
                <a:lnTo>
                  <a:pt x="31120" y="82725"/>
                </a:lnTo>
                <a:lnTo>
                  <a:pt x="33269" y="80576"/>
                </a:lnTo>
                <a:close/>
                <a:moveTo>
                  <a:pt x="121486" y="80758"/>
                </a:moveTo>
                <a:lnTo>
                  <a:pt x="123444" y="82717"/>
                </a:lnTo>
                <a:lnTo>
                  <a:pt x="125403" y="84676"/>
                </a:lnTo>
                <a:lnTo>
                  <a:pt x="121102" y="88975"/>
                </a:lnTo>
                <a:lnTo>
                  <a:pt x="117187" y="85058"/>
                </a:lnTo>
                <a:lnTo>
                  <a:pt x="119336" y="82908"/>
                </a:lnTo>
                <a:lnTo>
                  <a:pt x="121486" y="80758"/>
                </a:lnTo>
                <a:close/>
                <a:moveTo>
                  <a:pt x="24851" y="80957"/>
                </a:moveTo>
                <a:lnTo>
                  <a:pt x="28769" y="84873"/>
                </a:lnTo>
                <a:lnTo>
                  <a:pt x="24467" y="89174"/>
                </a:lnTo>
                <a:lnTo>
                  <a:pt x="20550" y="85258"/>
                </a:lnTo>
                <a:lnTo>
                  <a:pt x="24851" y="80957"/>
                </a:lnTo>
                <a:close/>
                <a:moveTo>
                  <a:pt x="113066" y="81140"/>
                </a:moveTo>
                <a:lnTo>
                  <a:pt x="115025" y="83099"/>
                </a:lnTo>
                <a:lnTo>
                  <a:pt x="116984" y="85058"/>
                </a:lnTo>
                <a:lnTo>
                  <a:pt x="112683" y="89359"/>
                </a:lnTo>
                <a:lnTo>
                  <a:pt x="110724" y="87400"/>
                </a:lnTo>
                <a:lnTo>
                  <a:pt x="108765" y="85441"/>
                </a:lnTo>
                <a:lnTo>
                  <a:pt x="113066" y="81140"/>
                </a:lnTo>
                <a:close/>
                <a:moveTo>
                  <a:pt x="16431" y="81340"/>
                </a:moveTo>
                <a:lnTo>
                  <a:pt x="20348" y="85258"/>
                </a:lnTo>
                <a:lnTo>
                  <a:pt x="16048" y="89558"/>
                </a:lnTo>
                <a:lnTo>
                  <a:pt x="12130" y="85641"/>
                </a:lnTo>
                <a:lnTo>
                  <a:pt x="16431" y="81340"/>
                </a:lnTo>
                <a:close/>
                <a:moveTo>
                  <a:pt x="104648" y="81525"/>
                </a:moveTo>
                <a:lnTo>
                  <a:pt x="106607" y="83482"/>
                </a:lnTo>
                <a:lnTo>
                  <a:pt x="108566" y="85441"/>
                </a:lnTo>
                <a:lnTo>
                  <a:pt x="106415" y="87590"/>
                </a:lnTo>
                <a:lnTo>
                  <a:pt x="104266" y="89741"/>
                </a:lnTo>
                <a:lnTo>
                  <a:pt x="100347" y="85824"/>
                </a:lnTo>
                <a:lnTo>
                  <a:pt x="104648" y="81525"/>
                </a:lnTo>
                <a:close/>
                <a:moveTo>
                  <a:pt x="8014" y="81724"/>
                </a:moveTo>
                <a:lnTo>
                  <a:pt x="11930" y="85641"/>
                </a:lnTo>
                <a:lnTo>
                  <a:pt x="7630" y="89941"/>
                </a:lnTo>
                <a:lnTo>
                  <a:pt x="3712" y="86025"/>
                </a:lnTo>
                <a:lnTo>
                  <a:pt x="8014" y="81724"/>
                </a:lnTo>
                <a:close/>
                <a:moveTo>
                  <a:pt x="96229" y="81908"/>
                </a:moveTo>
                <a:lnTo>
                  <a:pt x="100145" y="85824"/>
                </a:lnTo>
                <a:lnTo>
                  <a:pt x="95845" y="90126"/>
                </a:lnTo>
                <a:lnTo>
                  <a:pt x="91928" y="86209"/>
                </a:lnTo>
                <a:lnTo>
                  <a:pt x="96229" y="81908"/>
                </a:lnTo>
                <a:close/>
                <a:moveTo>
                  <a:pt x="87807" y="82291"/>
                </a:moveTo>
                <a:lnTo>
                  <a:pt x="91724" y="86209"/>
                </a:lnTo>
                <a:lnTo>
                  <a:pt x="87423" y="90508"/>
                </a:lnTo>
                <a:lnTo>
                  <a:pt x="83507" y="86591"/>
                </a:lnTo>
                <a:lnTo>
                  <a:pt x="87807" y="82291"/>
                </a:lnTo>
                <a:close/>
                <a:moveTo>
                  <a:pt x="79387" y="82675"/>
                </a:moveTo>
                <a:lnTo>
                  <a:pt x="81346" y="84634"/>
                </a:lnTo>
                <a:lnTo>
                  <a:pt x="83305" y="86593"/>
                </a:lnTo>
                <a:lnTo>
                  <a:pt x="81154" y="88742"/>
                </a:lnTo>
                <a:lnTo>
                  <a:pt x="79005" y="90891"/>
                </a:lnTo>
                <a:lnTo>
                  <a:pt x="75089" y="86975"/>
                </a:lnTo>
                <a:lnTo>
                  <a:pt x="79387" y="82675"/>
                </a:lnTo>
                <a:close/>
                <a:moveTo>
                  <a:pt x="70968" y="83060"/>
                </a:moveTo>
                <a:lnTo>
                  <a:pt x="74884" y="86976"/>
                </a:lnTo>
                <a:lnTo>
                  <a:pt x="70584" y="91277"/>
                </a:lnTo>
                <a:lnTo>
                  <a:pt x="66667" y="87359"/>
                </a:lnTo>
                <a:lnTo>
                  <a:pt x="70968" y="83060"/>
                </a:lnTo>
                <a:close/>
                <a:moveTo>
                  <a:pt x="62549" y="83443"/>
                </a:moveTo>
                <a:lnTo>
                  <a:pt x="64506" y="85401"/>
                </a:lnTo>
                <a:lnTo>
                  <a:pt x="66465" y="87359"/>
                </a:lnTo>
                <a:lnTo>
                  <a:pt x="62164" y="91661"/>
                </a:lnTo>
                <a:lnTo>
                  <a:pt x="58247" y="87743"/>
                </a:lnTo>
                <a:lnTo>
                  <a:pt x="60398" y="85592"/>
                </a:lnTo>
                <a:lnTo>
                  <a:pt x="62549" y="83443"/>
                </a:lnTo>
                <a:close/>
                <a:moveTo>
                  <a:pt x="54128" y="83825"/>
                </a:moveTo>
                <a:lnTo>
                  <a:pt x="56087" y="85784"/>
                </a:lnTo>
                <a:lnTo>
                  <a:pt x="58045" y="87741"/>
                </a:lnTo>
                <a:lnTo>
                  <a:pt x="53744" y="92043"/>
                </a:lnTo>
                <a:lnTo>
                  <a:pt x="51785" y="90084"/>
                </a:lnTo>
                <a:lnTo>
                  <a:pt x="49829" y="88126"/>
                </a:lnTo>
                <a:lnTo>
                  <a:pt x="54128" y="83825"/>
                </a:lnTo>
                <a:close/>
                <a:moveTo>
                  <a:pt x="45708" y="84209"/>
                </a:moveTo>
                <a:lnTo>
                  <a:pt x="49626" y="88126"/>
                </a:lnTo>
                <a:lnTo>
                  <a:pt x="47475" y="90275"/>
                </a:lnTo>
                <a:lnTo>
                  <a:pt x="45326" y="92425"/>
                </a:lnTo>
                <a:lnTo>
                  <a:pt x="43366" y="90469"/>
                </a:lnTo>
                <a:lnTo>
                  <a:pt x="41407" y="88510"/>
                </a:lnTo>
                <a:lnTo>
                  <a:pt x="45708" y="84209"/>
                </a:lnTo>
                <a:close/>
                <a:moveTo>
                  <a:pt x="133924" y="84390"/>
                </a:moveTo>
                <a:lnTo>
                  <a:pt x="135883" y="86349"/>
                </a:lnTo>
                <a:lnTo>
                  <a:pt x="137841" y="88308"/>
                </a:lnTo>
                <a:lnTo>
                  <a:pt x="133540" y="92609"/>
                </a:lnTo>
                <a:lnTo>
                  <a:pt x="131581" y="90650"/>
                </a:lnTo>
                <a:lnTo>
                  <a:pt x="129622" y="88691"/>
                </a:lnTo>
                <a:lnTo>
                  <a:pt x="133924" y="84390"/>
                </a:lnTo>
                <a:close/>
                <a:moveTo>
                  <a:pt x="37289" y="84592"/>
                </a:moveTo>
                <a:lnTo>
                  <a:pt x="41205" y="88510"/>
                </a:lnTo>
                <a:lnTo>
                  <a:pt x="39056" y="90659"/>
                </a:lnTo>
                <a:lnTo>
                  <a:pt x="36907" y="92808"/>
                </a:lnTo>
                <a:lnTo>
                  <a:pt x="34948" y="90851"/>
                </a:lnTo>
                <a:lnTo>
                  <a:pt x="32989" y="88892"/>
                </a:lnTo>
                <a:lnTo>
                  <a:pt x="37289" y="84592"/>
                </a:lnTo>
                <a:close/>
                <a:moveTo>
                  <a:pt x="125506" y="84775"/>
                </a:moveTo>
                <a:lnTo>
                  <a:pt x="129424" y="88691"/>
                </a:lnTo>
                <a:lnTo>
                  <a:pt x="125122" y="92993"/>
                </a:lnTo>
                <a:lnTo>
                  <a:pt x="121205" y="89075"/>
                </a:lnTo>
                <a:lnTo>
                  <a:pt x="125506" y="84775"/>
                </a:lnTo>
                <a:close/>
                <a:moveTo>
                  <a:pt x="28871" y="84974"/>
                </a:moveTo>
                <a:lnTo>
                  <a:pt x="30827" y="86934"/>
                </a:lnTo>
                <a:lnTo>
                  <a:pt x="32786" y="88893"/>
                </a:lnTo>
                <a:lnTo>
                  <a:pt x="30637" y="91042"/>
                </a:lnTo>
                <a:lnTo>
                  <a:pt x="28486" y="93193"/>
                </a:lnTo>
                <a:lnTo>
                  <a:pt x="24570" y="89275"/>
                </a:lnTo>
                <a:lnTo>
                  <a:pt x="28871" y="84974"/>
                </a:lnTo>
                <a:close/>
                <a:moveTo>
                  <a:pt x="117086" y="85158"/>
                </a:moveTo>
                <a:lnTo>
                  <a:pt x="121003" y="89075"/>
                </a:lnTo>
                <a:lnTo>
                  <a:pt x="116703" y="93376"/>
                </a:lnTo>
                <a:lnTo>
                  <a:pt x="112785" y="89460"/>
                </a:lnTo>
                <a:lnTo>
                  <a:pt x="117086" y="85158"/>
                </a:lnTo>
                <a:close/>
                <a:moveTo>
                  <a:pt x="20449" y="85359"/>
                </a:moveTo>
                <a:lnTo>
                  <a:pt x="24367" y="89275"/>
                </a:lnTo>
                <a:lnTo>
                  <a:pt x="20065" y="93576"/>
                </a:lnTo>
                <a:lnTo>
                  <a:pt x="16149" y="89659"/>
                </a:lnTo>
                <a:lnTo>
                  <a:pt x="20449" y="85359"/>
                </a:lnTo>
                <a:close/>
                <a:moveTo>
                  <a:pt x="108664" y="85543"/>
                </a:moveTo>
                <a:lnTo>
                  <a:pt x="110623" y="87502"/>
                </a:lnTo>
                <a:lnTo>
                  <a:pt x="112582" y="89461"/>
                </a:lnTo>
                <a:lnTo>
                  <a:pt x="108281" y="93761"/>
                </a:lnTo>
                <a:lnTo>
                  <a:pt x="106325" y="91802"/>
                </a:lnTo>
                <a:lnTo>
                  <a:pt x="104366" y="89843"/>
                </a:lnTo>
                <a:lnTo>
                  <a:pt x="106515" y="87694"/>
                </a:lnTo>
                <a:lnTo>
                  <a:pt x="108664" y="85543"/>
                </a:lnTo>
                <a:close/>
                <a:moveTo>
                  <a:pt x="12031" y="85742"/>
                </a:moveTo>
                <a:lnTo>
                  <a:pt x="15947" y="89659"/>
                </a:lnTo>
                <a:lnTo>
                  <a:pt x="11646" y="93960"/>
                </a:lnTo>
                <a:lnTo>
                  <a:pt x="7731" y="90043"/>
                </a:lnTo>
                <a:lnTo>
                  <a:pt x="12031" y="85742"/>
                </a:lnTo>
                <a:close/>
                <a:moveTo>
                  <a:pt x="100246" y="85925"/>
                </a:moveTo>
                <a:lnTo>
                  <a:pt x="104164" y="89843"/>
                </a:lnTo>
                <a:lnTo>
                  <a:pt x="99863" y="94144"/>
                </a:lnTo>
                <a:lnTo>
                  <a:pt x="95946" y="90226"/>
                </a:lnTo>
                <a:lnTo>
                  <a:pt x="100246" y="85925"/>
                </a:lnTo>
                <a:close/>
                <a:moveTo>
                  <a:pt x="91827" y="86310"/>
                </a:moveTo>
                <a:lnTo>
                  <a:pt x="95745" y="90226"/>
                </a:lnTo>
                <a:lnTo>
                  <a:pt x="91442" y="94526"/>
                </a:lnTo>
                <a:lnTo>
                  <a:pt x="87526" y="90610"/>
                </a:lnTo>
                <a:lnTo>
                  <a:pt x="91827" y="86310"/>
                </a:lnTo>
                <a:close/>
                <a:moveTo>
                  <a:pt x="83405" y="86694"/>
                </a:moveTo>
                <a:lnTo>
                  <a:pt x="87322" y="90610"/>
                </a:lnTo>
                <a:lnTo>
                  <a:pt x="83021" y="94911"/>
                </a:lnTo>
                <a:lnTo>
                  <a:pt x="81065" y="92951"/>
                </a:lnTo>
                <a:lnTo>
                  <a:pt x="79106" y="90992"/>
                </a:lnTo>
                <a:lnTo>
                  <a:pt x="81255" y="88843"/>
                </a:lnTo>
                <a:lnTo>
                  <a:pt x="83405" y="86694"/>
                </a:lnTo>
                <a:close/>
                <a:moveTo>
                  <a:pt x="74988" y="87076"/>
                </a:moveTo>
                <a:lnTo>
                  <a:pt x="78904" y="90992"/>
                </a:lnTo>
                <a:lnTo>
                  <a:pt x="74603" y="95293"/>
                </a:lnTo>
                <a:lnTo>
                  <a:pt x="70687" y="91377"/>
                </a:lnTo>
                <a:lnTo>
                  <a:pt x="74988" y="87076"/>
                </a:lnTo>
                <a:close/>
                <a:moveTo>
                  <a:pt x="66567" y="87459"/>
                </a:moveTo>
                <a:lnTo>
                  <a:pt x="70485" y="91377"/>
                </a:lnTo>
                <a:lnTo>
                  <a:pt x="66184" y="95676"/>
                </a:lnTo>
                <a:lnTo>
                  <a:pt x="62266" y="91760"/>
                </a:lnTo>
                <a:lnTo>
                  <a:pt x="66567" y="87459"/>
                </a:lnTo>
                <a:close/>
                <a:moveTo>
                  <a:pt x="58148" y="87842"/>
                </a:moveTo>
                <a:lnTo>
                  <a:pt x="62066" y="91760"/>
                </a:lnTo>
                <a:lnTo>
                  <a:pt x="57764" y="96061"/>
                </a:lnTo>
                <a:lnTo>
                  <a:pt x="53847" y="92144"/>
                </a:lnTo>
                <a:lnTo>
                  <a:pt x="58148" y="87842"/>
                </a:lnTo>
                <a:close/>
                <a:moveTo>
                  <a:pt x="49727" y="88229"/>
                </a:moveTo>
                <a:lnTo>
                  <a:pt x="51684" y="90188"/>
                </a:lnTo>
                <a:lnTo>
                  <a:pt x="53643" y="92145"/>
                </a:lnTo>
                <a:lnTo>
                  <a:pt x="49342" y="96446"/>
                </a:lnTo>
                <a:lnTo>
                  <a:pt x="45427" y="92527"/>
                </a:lnTo>
                <a:lnTo>
                  <a:pt x="47576" y="90378"/>
                </a:lnTo>
                <a:lnTo>
                  <a:pt x="49727" y="88229"/>
                </a:lnTo>
                <a:close/>
                <a:moveTo>
                  <a:pt x="41306" y="88612"/>
                </a:moveTo>
                <a:lnTo>
                  <a:pt x="43265" y="90571"/>
                </a:lnTo>
                <a:lnTo>
                  <a:pt x="45224" y="92530"/>
                </a:lnTo>
                <a:lnTo>
                  <a:pt x="40923" y="96830"/>
                </a:lnTo>
                <a:lnTo>
                  <a:pt x="37008" y="92912"/>
                </a:lnTo>
                <a:lnTo>
                  <a:pt x="39157" y="90761"/>
                </a:lnTo>
                <a:lnTo>
                  <a:pt x="41306" y="88612"/>
                </a:lnTo>
                <a:close/>
                <a:moveTo>
                  <a:pt x="129524" y="88792"/>
                </a:moveTo>
                <a:lnTo>
                  <a:pt x="131482" y="90751"/>
                </a:lnTo>
                <a:lnTo>
                  <a:pt x="133441" y="92710"/>
                </a:lnTo>
                <a:lnTo>
                  <a:pt x="129140" y="97010"/>
                </a:lnTo>
                <a:lnTo>
                  <a:pt x="125223" y="93093"/>
                </a:lnTo>
                <a:lnTo>
                  <a:pt x="129524" y="88792"/>
                </a:lnTo>
                <a:close/>
                <a:moveTo>
                  <a:pt x="32887" y="88994"/>
                </a:moveTo>
                <a:lnTo>
                  <a:pt x="34846" y="90953"/>
                </a:lnTo>
                <a:lnTo>
                  <a:pt x="36805" y="92912"/>
                </a:lnTo>
                <a:lnTo>
                  <a:pt x="32503" y="97212"/>
                </a:lnTo>
                <a:lnTo>
                  <a:pt x="30544" y="95254"/>
                </a:lnTo>
                <a:lnTo>
                  <a:pt x="28586" y="93295"/>
                </a:lnTo>
                <a:lnTo>
                  <a:pt x="30738" y="91143"/>
                </a:lnTo>
                <a:lnTo>
                  <a:pt x="32887" y="88994"/>
                </a:lnTo>
                <a:close/>
                <a:moveTo>
                  <a:pt x="121104" y="89176"/>
                </a:moveTo>
                <a:lnTo>
                  <a:pt x="125021" y="93093"/>
                </a:lnTo>
                <a:lnTo>
                  <a:pt x="120720" y="97395"/>
                </a:lnTo>
                <a:lnTo>
                  <a:pt x="116804" y="93477"/>
                </a:lnTo>
                <a:lnTo>
                  <a:pt x="121104" y="89176"/>
                </a:lnTo>
                <a:close/>
                <a:moveTo>
                  <a:pt x="24469" y="89376"/>
                </a:moveTo>
                <a:lnTo>
                  <a:pt x="28384" y="93294"/>
                </a:lnTo>
                <a:lnTo>
                  <a:pt x="26235" y="95444"/>
                </a:lnTo>
                <a:lnTo>
                  <a:pt x="24085" y="97594"/>
                </a:lnTo>
                <a:lnTo>
                  <a:pt x="22127" y="95636"/>
                </a:lnTo>
                <a:lnTo>
                  <a:pt x="20168" y="93677"/>
                </a:lnTo>
                <a:lnTo>
                  <a:pt x="24469" y="89376"/>
                </a:lnTo>
                <a:close/>
                <a:moveTo>
                  <a:pt x="112684" y="89561"/>
                </a:moveTo>
                <a:lnTo>
                  <a:pt x="116602" y="93477"/>
                </a:lnTo>
                <a:lnTo>
                  <a:pt x="112301" y="97778"/>
                </a:lnTo>
                <a:lnTo>
                  <a:pt x="108383" y="93860"/>
                </a:lnTo>
                <a:lnTo>
                  <a:pt x="112684" y="89561"/>
                </a:lnTo>
                <a:close/>
                <a:moveTo>
                  <a:pt x="16049" y="89759"/>
                </a:moveTo>
                <a:lnTo>
                  <a:pt x="19964" y="93677"/>
                </a:lnTo>
                <a:lnTo>
                  <a:pt x="17815" y="95826"/>
                </a:lnTo>
                <a:lnTo>
                  <a:pt x="15666" y="97976"/>
                </a:lnTo>
                <a:lnTo>
                  <a:pt x="13707" y="96018"/>
                </a:lnTo>
                <a:lnTo>
                  <a:pt x="11748" y="94061"/>
                </a:lnTo>
                <a:lnTo>
                  <a:pt x="16049" y="89759"/>
                </a:lnTo>
                <a:close/>
                <a:moveTo>
                  <a:pt x="104265" y="89944"/>
                </a:moveTo>
                <a:lnTo>
                  <a:pt x="106224" y="91903"/>
                </a:lnTo>
                <a:lnTo>
                  <a:pt x="108181" y="93860"/>
                </a:lnTo>
                <a:lnTo>
                  <a:pt x="106032" y="96011"/>
                </a:lnTo>
                <a:lnTo>
                  <a:pt x="103883" y="98160"/>
                </a:lnTo>
                <a:lnTo>
                  <a:pt x="99964" y="94245"/>
                </a:lnTo>
                <a:lnTo>
                  <a:pt x="104265" y="89944"/>
                </a:lnTo>
                <a:close/>
                <a:moveTo>
                  <a:pt x="7630" y="90144"/>
                </a:moveTo>
                <a:lnTo>
                  <a:pt x="11546" y="94061"/>
                </a:lnTo>
                <a:lnTo>
                  <a:pt x="7244" y="98362"/>
                </a:lnTo>
                <a:lnTo>
                  <a:pt x="3329" y="94444"/>
                </a:lnTo>
                <a:lnTo>
                  <a:pt x="7630" y="90144"/>
                </a:lnTo>
                <a:close/>
                <a:moveTo>
                  <a:pt x="95845" y="90327"/>
                </a:moveTo>
                <a:lnTo>
                  <a:pt x="99762" y="94245"/>
                </a:lnTo>
                <a:lnTo>
                  <a:pt x="95461" y="98545"/>
                </a:lnTo>
                <a:lnTo>
                  <a:pt x="91544" y="94629"/>
                </a:lnTo>
                <a:lnTo>
                  <a:pt x="95845" y="90327"/>
                </a:lnTo>
                <a:close/>
                <a:moveTo>
                  <a:pt x="87423" y="90711"/>
                </a:moveTo>
                <a:lnTo>
                  <a:pt x="91341" y="94629"/>
                </a:lnTo>
                <a:lnTo>
                  <a:pt x="87040" y="98930"/>
                </a:lnTo>
                <a:lnTo>
                  <a:pt x="83122" y="95012"/>
                </a:lnTo>
                <a:lnTo>
                  <a:pt x="87423" y="90711"/>
                </a:lnTo>
                <a:close/>
                <a:moveTo>
                  <a:pt x="79004" y="91096"/>
                </a:moveTo>
                <a:lnTo>
                  <a:pt x="80963" y="93053"/>
                </a:lnTo>
                <a:lnTo>
                  <a:pt x="82920" y="95012"/>
                </a:lnTo>
                <a:lnTo>
                  <a:pt x="80771" y="97161"/>
                </a:lnTo>
                <a:lnTo>
                  <a:pt x="78622" y="99312"/>
                </a:lnTo>
                <a:lnTo>
                  <a:pt x="74704" y="95394"/>
                </a:lnTo>
                <a:lnTo>
                  <a:pt x="79004" y="91096"/>
                </a:lnTo>
                <a:close/>
                <a:moveTo>
                  <a:pt x="70584" y="91479"/>
                </a:moveTo>
                <a:lnTo>
                  <a:pt x="74501" y="95395"/>
                </a:lnTo>
                <a:lnTo>
                  <a:pt x="70200" y="99697"/>
                </a:lnTo>
                <a:lnTo>
                  <a:pt x="66283" y="95780"/>
                </a:lnTo>
                <a:lnTo>
                  <a:pt x="70584" y="91479"/>
                </a:lnTo>
                <a:close/>
                <a:moveTo>
                  <a:pt x="62164" y="91861"/>
                </a:moveTo>
                <a:lnTo>
                  <a:pt x="66081" y="95777"/>
                </a:lnTo>
                <a:lnTo>
                  <a:pt x="61780" y="100079"/>
                </a:lnTo>
                <a:lnTo>
                  <a:pt x="57865" y="96162"/>
                </a:lnTo>
                <a:lnTo>
                  <a:pt x="62164" y="91861"/>
                </a:lnTo>
                <a:close/>
                <a:moveTo>
                  <a:pt x="53744" y="92244"/>
                </a:moveTo>
                <a:lnTo>
                  <a:pt x="57662" y="96162"/>
                </a:lnTo>
                <a:lnTo>
                  <a:pt x="53361" y="100462"/>
                </a:lnTo>
                <a:lnTo>
                  <a:pt x="49443" y="96546"/>
                </a:lnTo>
                <a:lnTo>
                  <a:pt x="53744" y="92244"/>
                </a:lnTo>
                <a:close/>
                <a:moveTo>
                  <a:pt x="45325" y="92628"/>
                </a:moveTo>
                <a:lnTo>
                  <a:pt x="49241" y="96546"/>
                </a:lnTo>
                <a:lnTo>
                  <a:pt x="44941" y="100845"/>
                </a:lnTo>
                <a:lnTo>
                  <a:pt x="41024" y="96929"/>
                </a:lnTo>
                <a:lnTo>
                  <a:pt x="45325" y="92628"/>
                </a:lnTo>
                <a:close/>
                <a:moveTo>
                  <a:pt x="36906" y="93013"/>
                </a:moveTo>
                <a:lnTo>
                  <a:pt x="40822" y="96929"/>
                </a:lnTo>
                <a:lnTo>
                  <a:pt x="36524" y="101229"/>
                </a:lnTo>
                <a:lnTo>
                  <a:pt x="32606" y="97311"/>
                </a:lnTo>
                <a:lnTo>
                  <a:pt x="36906" y="93013"/>
                </a:lnTo>
                <a:close/>
                <a:moveTo>
                  <a:pt x="125122" y="93194"/>
                </a:moveTo>
                <a:lnTo>
                  <a:pt x="129039" y="97111"/>
                </a:lnTo>
                <a:lnTo>
                  <a:pt x="124739" y="101412"/>
                </a:lnTo>
                <a:lnTo>
                  <a:pt x="120821" y="97496"/>
                </a:lnTo>
                <a:lnTo>
                  <a:pt x="125122" y="93194"/>
                </a:lnTo>
                <a:close/>
                <a:moveTo>
                  <a:pt x="28485" y="93396"/>
                </a:moveTo>
                <a:lnTo>
                  <a:pt x="30444" y="95355"/>
                </a:lnTo>
                <a:lnTo>
                  <a:pt x="32402" y="97312"/>
                </a:lnTo>
                <a:lnTo>
                  <a:pt x="28101" y="101614"/>
                </a:lnTo>
                <a:lnTo>
                  <a:pt x="26145" y="99653"/>
                </a:lnTo>
                <a:lnTo>
                  <a:pt x="24186" y="97694"/>
                </a:lnTo>
                <a:lnTo>
                  <a:pt x="26336" y="95545"/>
                </a:lnTo>
                <a:lnTo>
                  <a:pt x="28485" y="93396"/>
                </a:lnTo>
                <a:close/>
                <a:moveTo>
                  <a:pt x="116703" y="93578"/>
                </a:moveTo>
                <a:lnTo>
                  <a:pt x="120619" y="97496"/>
                </a:lnTo>
                <a:lnTo>
                  <a:pt x="116318" y="101795"/>
                </a:lnTo>
                <a:lnTo>
                  <a:pt x="112402" y="97879"/>
                </a:lnTo>
                <a:lnTo>
                  <a:pt x="116703" y="93578"/>
                </a:lnTo>
                <a:close/>
                <a:moveTo>
                  <a:pt x="20065" y="93780"/>
                </a:moveTo>
                <a:lnTo>
                  <a:pt x="22024" y="95737"/>
                </a:lnTo>
                <a:lnTo>
                  <a:pt x="23983" y="97694"/>
                </a:lnTo>
                <a:lnTo>
                  <a:pt x="19682" y="101996"/>
                </a:lnTo>
                <a:lnTo>
                  <a:pt x="15767" y="98079"/>
                </a:lnTo>
                <a:lnTo>
                  <a:pt x="17916" y="95929"/>
                </a:lnTo>
                <a:lnTo>
                  <a:pt x="20065" y="93780"/>
                </a:lnTo>
                <a:close/>
                <a:moveTo>
                  <a:pt x="108281" y="93964"/>
                </a:moveTo>
                <a:lnTo>
                  <a:pt x="112197" y="97880"/>
                </a:lnTo>
                <a:lnTo>
                  <a:pt x="107897" y="102182"/>
                </a:lnTo>
                <a:lnTo>
                  <a:pt x="105940" y="100221"/>
                </a:lnTo>
                <a:lnTo>
                  <a:pt x="103982" y="98262"/>
                </a:lnTo>
                <a:lnTo>
                  <a:pt x="106132" y="96113"/>
                </a:lnTo>
                <a:lnTo>
                  <a:pt x="108281" y="93964"/>
                </a:lnTo>
                <a:close/>
                <a:moveTo>
                  <a:pt x="11646" y="94162"/>
                </a:moveTo>
                <a:lnTo>
                  <a:pt x="13605" y="96120"/>
                </a:lnTo>
                <a:lnTo>
                  <a:pt x="15562" y="98079"/>
                </a:lnTo>
                <a:lnTo>
                  <a:pt x="11263" y="102379"/>
                </a:lnTo>
                <a:lnTo>
                  <a:pt x="9304" y="100422"/>
                </a:lnTo>
                <a:lnTo>
                  <a:pt x="7345" y="98463"/>
                </a:lnTo>
                <a:lnTo>
                  <a:pt x="11646" y="94162"/>
                </a:lnTo>
                <a:close/>
                <a:moveTo>
                  <a:pt x="99863" y="94346"/>
                </a:moveTo>
                <a:lnTo>
                  <a:pt x="103781" y="98262"/>
                </a:lnTo>
                <a:lnTo>
                  <a:pt x="101630" y="100412"/>
                </a:lnTo>
                <a:lnTo>
                  <a:pt x="99481" y="102562"/>
                </a:lnTo>
                <a:lnTo>
                  <a:pt x="97520" y="100605"/>
                </a:lnTo>
                <a:lnTo>
                  <a:pt x="95562" y="98646"/>
                </a:lnTo>
                <a:lnTo>
                  <a:pt x="99863" y="94346"/>
                </a:lnTo>
                <a:close/>
                <a:moveTo>
                  <a:pt x="91443" y="94729"/>
                </a:moveTo>
                <a:lnTo>
                  <a:pt x="95360" y="98646"/>
                </a:lnTo>
                <a:lnTo>
                  <a:pt x="91058" y="102947"/>
                </a:lnTo>
                <a:lnTo>
                  <a:pt x="87142" y="99031"/>
                </a:lnTo>
                <a:lnTo>
                  <a:pt x="91443" y="94729"/>
                </a:lnTo>
                <a:close/>
                <a:moveTo>
                  <a:pt x="83021" y="95113"/>
                </a:moveTo>
                <a:lnTo>
                  <a:pt x="86939" y="99031"/>
                </a:lnTo>
                <a:lnTo>
                  <a:pt x="82638" y="103330"/>
                </a:lnTo>
                <a:lnTo>
                  <a:pt x="80680" y="101370"/>
                </a:lnTo>
                <a:lnTo>
                  <a:pt x="78723" y="99413"/>
                </a:lnTo>
                <a:lnTo>
                  <a:pt x="80872" y="97262"/>
                </a:lnTo>
                <a:lnTo>
                  <a:pt x="83021" y="95113"/>
                </a:lnTo>
                <a:close/>
                <a:moveTo>
                  <a:pt x="74603" y="95495"/>
                </a:moveTo>
                <a:lnTo>
                  <a:pt x="78521" y="99413"/>
                </a:lnTo>
                <a:lnTo>
                  <a:pt x="74220" y="103712"/>
                </a:lnTo>
                <a:lnTo>
                  <a:pt x="70302" y="99796"/>
                </a:lnTo>
                <a:lnTo>
                  <a:pt x="74603" y="95495"/>
                </a:lnTo>
                <a:close/>
                <a:moveTo>
                  <a:pt x="66184" y="95878"/>
                </a:moveTo>
                <a:lnTo>
                  <a:pt x="70102" y="99796"/>
                </a:lnTo>
                <a:lnTo>
                  <a:pt x="65800" y="104097"/>
                </a:lnTo>
                <a:lnTo>
                  <a:pt x="61883" y="100179"/>
                </a:lnTo>
                <a:lnTo>
                  <a:pt x="66184" y="95878"/>
                </a:lnTo>
                <a:close/>
                <a:moveTo>
                  <a:pt x="57764" y="96263"/>
                </a:moveTo>
                <a:lnTo>
                  <a:pt x="61681" y="100179"/>
                </a:lnTo>
                <a:lnTo>
                  <a:pt x="57381" y="104481"/>
                </a:lnTo>
                <a:lnTo>
                  <a:pt x="53463" y="100563"/>
                </a:lnTo>
                <a:lnTo>
                  <a:pt x="57764" y="96263"/>
                </a:lnTo>
                <a:close/>
                <a:moveTo>
                  <a:pt x="49345" y="96647"/>
                </a:moveTo>
                <a:lnTo>
                  <a:pt x="53261" y="100563"/>
                </a:lnTo>
                <a:lnTo>
                  <a:pt x="48960" y="104864"/>
                </a:lnTo>
                <a:lnTo>
                  <a:pt x="45044" y="100948"/>
                </a:lnTo>
                <a:lnTo>
                  <a:pt x="49345" y="96647"/>
                </a:lnTo>
                <a:close/>
                <a:moveTo>
                  <a:pt x="40924" y="97030"/>
                </a:moveTo>
                <a:lnTo>
                  <a:pt x="44842" y="100948"/>
                </a:lnTo>
                <a:lnTo>
                  <a:pt x="40541" y="105246"/>
                </a:lnTo>
                <a:lnTo>
                  <a:pt x="36624" y="101331"/>
                </a:lnTo>
                <a:lnTo>
                  <a:pt x="40924" y="97030"/>
                </a:lnTo>
                <a:close/>
                <a:moveTo>
                  <a:pt x="32503" y="97413"/>
                </a:moveTo>
                <a:lnTo>
                  <a:pt x="36420" y="101331"/>
                </a:lnTo>
                <a:lnTo>
                  <a:pt x="32120" y="105632"/>
                </a:lnTo>
                <a:lnTo>
                  <a:pt x="28202" y="101715"/>
                </a:lnTo>
                <a:lnTo>
                  <a:pt x="32503" y="97413"/>
                </a:lnTo>
                <a:close/>
                <a:moveTo>
                  <a:pt x="120720" y="97596"/>
                </a:moveTo>
                <a:lnTo>
                  <a:pt x="124638" y="101513"/>
                </a:lnTo>
                <a:lnTo>
                  <a:pt x="120337" y="105814"/>
                </a:lnTo>
                <a:lnTo>
                  <a:pt x="116419" y="101896"/>
                </a:lnTo>
                <a:lnTo>
                  <a:pt x="120720" y="97596"/>
                </a:lnTo>
                <a:close/>
                <a:moveTo>
                  <a:pt x="24084" y="97798"/>
                </a:moveTo>
                <a:lnTo>
                  <a:pt x="26041" y="99756"/>
                </a:lnTo>
                <a:lnTo>
                  <a:pt x="28000" y="101715"/>
                </a:lnTo>
                <a:lnTo>
                  <a:pt x="25851" y="103864"/>
                </a:lnTo>
                <a:lnTo>
                  <a:pt x="23702" y="106014"/>
                </a:lnTo>
                <a:lnTo>
                  <a:pt x="19784" y="102097"/>
                </a:lnTo>
                <a:lnTo>
                  <a:pt x="24084" y="97798"/>
                </a:lnTo>
                <a:close/>
                <a:moveTo>
                  <a:pt x="112301" y="97980"/>
                </a:moveTo>
                <a:lnTo>
                  <a:pt x="116217" y="101896"/>
                </a:lnTo>
                <a:lnTo>
                  <a:pt x="111917" y="106197"/>
                </a:lnTo>
                <a:lnTo>
                  <a:pt x="108000" y="102281"/>
                </a:lnTo>
                <a:lnTo>
                  <a:pt x="112301" y="97980"/>
                </a:lnTo>
                <a:close/>
                <a:moveTo>
                  <a:pt x="15663" y="98180"/>
                </a:moveTo>
                <a:lnTo>
                  <a:pt x="19581" y="102097"/>
                </a:lnTo>
                <a:lnTo>
                  <a:pt x="15280" y="106398"/>
                </a:lnTo>
                <a:lnTo>
                  <a:pt x="11363" y="102480"/>
                </a:lnTo>
                <a:lnTo>
                  <a:pt x="15663" y="98180"/>
                </a:lnTo>
                <a:close/>
                <a:moveTo>
                  <a:pt x="103879" y="98365"/>
                </a:moveTo>
                <a:lnTo>
                  <a:pt x="105837" y="100324"/>
                </a:lnTo>
                <a:lnTo>
                  <a:pt x="107796" y="102282"/>
                </a:lnTo>
                <a:lnTo>
                  <a:pt x="103495" y="106582"/>
                </a:lnTo>
                <a:lnTo>
                  <a:pt x="99580" y="102664"/>
                </a:lnTo>
                <a:lnTo>
                  <a:pt x="101729" y="100515"/>
                </a:lnTo>
                <a:lnTo>
                  <a:pt x="103879" y="98365"/>
                </a:lnTo>
                <a:close/>
                <a:moveTo>
                  <a:pt x="7244" y="98565"/>
                </a:moveTo>
                <a:lnTo>
                  <a:pt x="9203" y="100524"/>
                </a:lnTo>
                <a:lnTo>
                  <a:pt x="11162" y="102481"/>
                </a:lnTo>
                <a:lnTo>
                  <a:pt x="6860" y="106783"/>
                </a:lnTo>
                <a:lnTo>
                  <a:pt x="2944" y="102865"/>
                </a:lnTo>
                <a:lnTo>
                  <a:pt x="5095" y="100714"/>
                </a:lnTo>
                <a:lnTo>
                  <a:pt x="7244" y="98565"/>
                </a:lnTo>
                <a:close/>
                <a:moveTo>
                  <a:pt x="95461" y="98747"/>
                </a:moveTo>
                <a:lnTo>
                  <a:pt x="97420" y="100706"/>
                </a:lnTo>
                <a:lnTo>
                  <a:pt x="99378" y="102664"/>
                </a:lnTo>
                <a:lnTo>
                  <a:pt x="95077" y="106966"/>
                </a:lnTo>
                <a:lnTo>
                  <a:pt x="93118" y="105007"/>
                </a:lnTo>
                <a:lnTo>
                  <a:pt x="91161" y="103048"/>
                </a:lnTo>
                <a:lnTo>
                  <a:pt x="95461" y="98747"/>
                </a:lnTo>
                <a:close/>
                <a:moveTo>
                  <a:pt x="87040" y="99132"/>
                </a:moveTo>
                <a:lnTo>
                  <a:pt x="90956" y="103048"/>
                </a:lnTo>
                <a:lnTo>
                  <a:pt x="88807" y="105197"/>
                </a:lnTo>
                <a:lnTo>
                  <a:pt x="86658" y="107348"/>
                </a:lnTo>
                <a:lnTo>
                  <a:pt x="84699" y="105389"/>
                </a:lnTo>
                <a:lnTo>
                  <a:pt x="82740" y="103430"/>
                </a:lnTo>
                <a:lnTo>
                  <a:pt x="87040" y="99132"/>
                </a:lnTo>
                <a:close/>
                <a:moveTo>
                  <a:pt x="78620" y="99515"/>
                </a:moveTo>
                <a:lnTo>
                  <a:pt x="80578" y="101474"/>
                </a:lnTo>
                <a:lnTo>
                  <a:pt x="82537" y="103431"/>
                </a:lnTo>
                <a:lnTo>
                  <a:pt x="80388" y="105582"/>
                </a:lnTo>
                <a:lnTo>
                  <a:pt x="78238" y="107731"/>
                </a:lnTo>
                <a:lnTo>
                  <a:pt x="76280" y="105772"/>
                </a:lnTo>
                <a:lnTo>
                  <a:pt x="74321" y="103813"/>
                </a:lnTo>
                <a:lnTo>
                  <a:pt x="78620" y="99515"/>
                </a:lnTo>
                <a:close/>
                <a:moveTo>
                  <a:pt x="70202" y="99898"/>
                </a:moveTo>
                <a:lnTo>
                  <a:pt x="74119" y="103815"/>
                </a:lnTo>
                <a:lnTo>
                  <a:pt x="69818" y="108116"/>
                </a:lnTo>
                <a:lnTo>
                  <a:pt x="65901" y="104198"/>
                </a:lnTo>
                <a:lnTo>
                  <a:pt x="70202" y="99898"/>
                </a:lnTo>
                <a:close/>
                <a:moveTo>
                  <a:pt x="61782" y="100280"/>
                </a:moveTo>
                <a:lnTo>
                  <a:pt x="65699" y="104198"/>
                </a:lnTo>
                <a:lnTo>
                  <a:pt x="61398" y="108498"/>
                </a:lnTo>
                <a:lnTo>
                  <a:pt x="57480" y="104582"/>
                </a:lnTo>
                <a:lnTo>
                  <a:pt x="61782" y="100280"/>
                </a:lnTo>
                <a:close/>
                <a:moveTo>
                  <a:pt x="53362" y="100664"/>
                </a:moveTo>
                <a:lnTo>
                  <a:pt x="57280" y="104582"/>
                </a:lnTo>
                <a:lnTo>
                  <a:pt x="52979" y="108883"/>
                </a:lnTo>
                <a:lnTo>
                  <a:pt x="49061" y="104965"/>
                </a:lnTo>
                <a:lnTo>
                  <a:pt x="53362" y="100664"/>
                </a:lnTo>
                <a:close/>
                <a:moveTo>
                  <a:pt x="44943" y="101049"/>
                </a:moveTo>
                <a:lnTo>
                  <a:pt x="48859" y="104965"/>
                </a:lnTo>
                <a:lnTo>
                  <a:pt x="44559" y="109265"/>
                </a:lnTo>
                <a:lnTo>
                  <a:pt x="40642" y="105347"/>
                </a:lnTo>
                <a:lnTo>
                  <a:pt x="44943" y="101049"/>
                </a:lnTo>
                <a:close/>
                <a:moveTo>
                  <a:pt x="36524" y="101432"/>
                </a:moveTo>
                <a:lnTo>
                  <a:pt x="40440" y="105348"/>
                </a:lnTo>
                <a:lnTo>
                  <a:pt x="36139" y="109650"/>
                </a:lnTo>
                <a:lnTo>
                  <a:pt x="32222" y="105733"/>
                </a:lnTo>
                <a:lnTo>
                  <a:pt x="36524" y="101432"/>
                </a:lnTo>
                <a:close/>
                <a:moveTo>
                  <a:pt x="28101" y="101815"/>
                </a:moveTo>
                <a:lnTo>
                  <a:pt x="32019" y="105733"/>
                </a:lnTo>
                <a:lnTo>
                  <a:pt x="27718" y="110033"/>
                </a:lnTo>
                <a:lnTo>
                  <a:pt x="25759" y="108076"/>
                </a:lnTo>
                <a:lnTo>
                  <a:pt x="23803" y="106115"/>
                </a:lnTo>
                <a:lnTo>
                  <a:pt x="25952" y="103965"/>
                </a:lnTo>
                <a:lnTo>
                  <a:pt x="28101" y="101815"/>
                </a:lnTo>
                <a:close/>
                <a:moveTo>
                  <a:pt x="116318" y="101997"/>
                </a:moveTo>
                <a:lnTo>
                  <a:pt x="120236" y="105915"/>
                </a:lnTo>
                <a:lnTo>
                  <a:pt x="115935" y="110216"/>
                </a:lnTo>
                <a:lnTo>
                  <a:pt x="112018" y="106298"/>
                </a:lnTo>
                <a:lnTo>
                  <a:pt x="116318" y="101997"/>
                </a:lnTo>
                <a:close/>
                <a:moveTo>
                  <a:pt x="19683" y="102197"/>
                </a:moveTo>
                <a:lnTo>
                  <a:pt x="23600" y="106115"/>
                </a:lnTo>
                <a:lnTo>
                  <a:pt x="19300" y="110415"/>
                </a:lnTo>
                <a:lnTo>
                  <a:pt x="15382" y="106499"/>
                </a:lnTo>
                <a:lnTo>
                  <a:pt x="19683" y="102197"/>
                </a:lnTo>
                <a:close/>
                <a:moveTo>
                  <a:pt x="107899" y="102382"/>
                </a:moveTo>
                <a:lnTo>
                  <a:pt x="111816" y="106298"/>
                </a:lnTo>
                <a:lnTo>
                  <a:pt x="107515" y="110599"/>
                </a:lnTo>
                <a:lnTo>
                  <a:pt x="103597" y="106682"/>
                </a:lnTo>
                <a:lnTo>
                  <a:pt x="107899" y="102382"/>
                </a:lnTo>
                <a:close/>
                <a:moveTo>
                  <a:pt x="11264" y="102581"/>
                </a:moveTo>
                <a:lnTo>
                  <a:pt x="15179" y="106499"/>
                </a:lnTo>
                <a:lnTo>
                  <a:pt x="10878" y="110800"/>
                </a:lnTo>
                <a:lnTo>
                  <a:pt x="6963" y="106882"/>
                </a:lnTo>
                <a:lnTo>
                  <a:pt x="11264" y="102581"/>
                </a:lnTo>
                <a:close/>
                <a:moveTo>
                  <a:pt x="99479" y="102765"/>
                </a:moveTo>
                <a:lnTo>
                  <a:pt x="103396" y="106682"/>
                </a:lnTo>
                <a:lnTo>
                  <a:pt x="99094" y="110983"/>
                </a:lnTo>
                <a:lnTo>
                  <a:pt x="95178" y="107067"/>
                </a:lnTo>
                <a:lnTo>
                  <a:pt x="99479" y="102765"/>
                </a:lnTo>
                <a:close/>
                <a:moveTo>
                  <a:pt x="91057" y="103150"/>
                </a:moveTo>
                <a:lnTo>
                  <a:pt x="93016" y="105109"/>
                </a:lnTo>
                <a:lnTo>
                  <a:pt x="94975" y="107068"/>
                </a:lnTo>
                <a:lnTo>
                  <a:pt x="90674" y="111368"/>
                </a:lnTo>
                <a:lnTo>
                  <a:pt x="86759" y="107450"/>
                </a:lnTo>
                <a:lnTo>
                  <a:pt x="88908" y="105301"/>
                </a:lnTo>
                <a:lnTo>
                  <a:pt x="91057" y="103150"/>
                </a:lnTo>
                <a:close/>
                <a:moveTo>
                  <a:pt x="82638" y="103535"/>
                </a:moveTo>
                <a:lnTo>
                  <a:pt x="84597" y="105493"/>
                </a:lnTo>
                <a:lnTo>
                  <a:pt x="86554" y="107451"/>
                </a:lnTo>
                <a:lnTo>
                  <a:pt x="82254" y="111753"/>
                </a:lnTo>
                <a:lnTo>
                  <a:pt x="78338" y="107833"/>
                </a:lnTo>
                <a:lnTo>
                  <a:pt x="80489" y="105684"/>
                </a:lnTo>
                <a:lnTo>
                  <a:pt x="82638" y="103535"/>
                </a:lnTo>
                <a:close/>
                <a:moveTo>
                  <a:pt x="74220" y="103914"/>
                </a:moveTo>
                <a:lnTo>
                  <a:pt x="76179" y="105873"/>
                </a:lnTo>
                <a:lnTo>
                  <a:pt x="78138" y="107832"/>
                </a:lnTo>
                <a:lnTo>
                  <a:pt x="75987" y="109981"/>
                </a:lnTo>
                <a:lnTo>
                  <a:pt x="73838" y="112130"/>
                </a:lnTo>
                <a:lnTo>
                  <a:pt x="71877" y="110174"/>
                </a:lnTo>
                <a:lnTo>
                  <a:pt x="69919" y="108215"/>
                </a:lnTo>
                <a:lnTo>
                  <a:pt x="74220" y="103914"/>
                </a:lnTo>
                <a:close/>
                <a:moveTo>
                  <a:pt x="65800" y="104299"/>
                </a:moveTo>
                <a:lnTo>
                  <a:pt x="69717" y="108215"/>
                </a:lnTo>
                <a:lnTo>
                  <a:pt x="67568" y="110365"/>
                </a:lnTo>
                <a:lnTo>
                  <a:pt x="65418" y="112515"/>
                </a:lnTo>
                <a:lnTo>
                  <a:pt x="63458" y="110558"/>
                </a:lnTo>
                <a:lnTo>
                  <a:pt x="61499" y="108599"/>
                </a:lnTo>
                <a:lnTo>
                  <a:pt x="65800" y="104299"/>
                </a:lnTo>
                <a:close/>
                <a:moveTo>
                  <a:pt x="57381" y="104682"/>
                </a:moveTo>
                <a:lnTo>
                  <a:pt x="61297" y="108599"/>
                </a:lnTo>
                <a:lnTo>
                  <a:pt x="59148" y="110749"/>
                </a:lnTo>
                <a:lnTo>
                  <a:pt x="56996" y="112900"/>
                </a:lnTo>
                <a:lnTo>
                  <a:pt x="55039" y="110941"/>
                </a:lnTo>
                <a:lnTo>
                  <a:pt x="53080" y="108984"/>
                </a:lnTo>
                <a:lnTo>
                  <a:pt x="57381" y="104682"/>
                </a:lnTo>
                <a:close/>
                <a:moveTo>
                  <a:pt x="48960" y="105066"/>
                </a:moveTo>
                <a:lnTo>
                  <a:pt x="52878" y="108984"/>
                </a:lnTo>
                <a:lnTo>
                  <a:pt x="48577" y="113282"/>
                </a:lnTo>
                <a:lnTo>
                  <a:pt x="44660" y="109367"/>
                </a:lnTo>
                <a:lnTo>
                  <a:pt x="48960" y="105066"/>
                </a:lnTo>
                <a:close/>
                <a:moveTo>
                  <a:pt x="40541" y="105449"/>
                </a:moveTo>
                <a:lnTo>
                  <a:pt x="44459" y="109367"/>
                </a:lnTo>
                <a:lnTo>
                  <a:pt x="40157" y="113668"/>
                </a:lnTo>
                <a:lnTo>
                  <a:pt x="36240" y="109750"/>
                </a:lnTo>
                <a:lnTo>
                  <a:pt x="40541" y="105449"/>
                </a:lnTo>
                <a:close/>
                <a:moveTo>
                  <a:pt x="32121" y="105834"/>
                </a:moveTo>
                <a:lnTo>
                  <a:pt x="36038" y="109750"/>
                </a:lnTo>
                <a:lnTo>
                  <a:pt x="31738" y="114052"/>
                </a:lnTo>
                <a:lnTo>
                  <a:pt x="27820" y="110132"/>
                </a:lnTo>
                <a:lnTo>
                  <a:pt x="32121" y="105834"/>
                </a:lnTo>
                <a:close/>
                <a:moveTo>
                  <a:pt x="23702" y="106218"/>
                </a:moveTo>
                <a:lnTo>
                  <a:pt x="25659" y="108176"/>
                </a:lnTo>
                <a:lnTo>
                  <a:pt x="27618" y="110134"/>
                </a:lnTo>
                <a:lnTo>
                  <a:pt x="25469" y="112285"/>
                </a:lnTo>
                <a:lnTo>
                  <a:pt x="23319" y="114434"/>
                </a:lnTo>
                <a:lnTo>
                  <a:pt x="19402" y="110516"/>
                </a:lnTo>
                <a:lnTo>
                  <a:pt x="23702" y="106218"/>
                </a:lnTo>
                <a:close/>
                <a:moveTo>
                  <a:pt x="111917" y="106399"/>
                </a:moveTo>
                <a:lnTo>
                  <a:pt x="115834" y="110317"/>
                </a:lnTo>
                <a:lnTo>
                  <a:pt x="111533" y="114617"/>
                </a:lnTo>
                <a:lnTo>
                  <a:pt x="107616" y="110700"/>
                </a:lnTo>
                <a:lnTo>
                  <a:pt x="111917" y="106399"/>
                </a:lnTo>
                <a:close/>
                <a:moveTo>
                  <a:pt x="15281" y="106600"/>
                </a:moveTo>
                <a:lnTo>
                  <a:pt x="19199" y="110516"/>
                </a:lnTo>
                <a:lnTo>
                  <a:pt x="14898" y="114817"/>
                </a:lnTo>
                <a:lnTo>
                  <a:pt x="10981" y="110901"/>
                </a:lnTo>
                <a:lnTo>
                  <a:pt x="15281" y="106600"/>
                </a:lnTo>
                <a:close/>
                <a:moveTo>
                  <a:pt x="103497" y="106783"/>
                </a:moveTo>
                <a:lnTo>
                  <a:pt x="107414" y="110700"/>
                </a:lnTo>
                <a:lnTo>
                  <a:pt x="103113" y="115002"/>
                </a:lnTo>
                <a:lnTo>
                  <a:pt x="99197" y="111084"/>
                </a:lnTo>
                <a:lnTo>
                  <a:pt x="103497" y="106783"/>
                </a:lnTo>
                <a:close/>
                <a:moveTo>
                  <a:pt x="6862" y="106983"/>
                </a:moveTo>
                <a:lnTo>
                  <a:pt x="10780" y="110901"/>
                </a:lnTo>
                <a:lnTo>
                  <a:pt x="6478" y="115201"/>
                </a:lnTo>
                <a:lnTo>
                  <a:pt x="2561" y="111284"/>
                </a:lnTo>
                <a:lnTo>
                  <a:pt x="6862" y="106983"/>
                </a:lnTo>
                <a:close/>
                <a:moveTo>
                  <a:pt x="95077" y="107167"/>
                </a:moveTo>
                <a:lnTo>
                  <a:pt x="98995" y="111084"/>
                </a:lnTo>
                <a:lnTo>
                  <a:pt x="94694" y="115385"/>
                </a:lnTo>
                <a:lnTo>
                  <a:pt x="90776" y="111467"/>
                </a:lnTo>
                <a:lnTo>
                  <a:pt x="95077" y="107167"/>
                </a:lnTo>
                <a:close/>
                <a:moveTo>
                  <a:pt x="86658" y="107551"/>
                </a:moveTo>
                <a:lnTo>
                  <a:pt x="90574" y="111467"/>
                </a:lnTo>
                <a:lnTo>
                  <a:pt x="86273" y="115768"/>
                </a:lnTo>
                <a:lnTo>
                  <a:pt x="82357" y="111852"/>
                </a:lnTo>
                <a:lnTo>
                  <a:pt x="86658" y="107551"/>
                </a:lnTo>
                <a:close/>
                <a:moveTo>
                  <a:pt x="78236" y="107934"/>
                </a:moveTo>
                <a:lnTo>
                  <a:pt x="82153" y="111851"/>
                </a:lnTo>
                <a:lnTo>
                  <a:pt x="77852" y="116152"/>
                </a:lnTo>
                <a:lnTo>
                  <a:pt x="75893" y="114193"/>
                </a:lnTo>
                <a:lnTo>
                  <a:pt x="73937" y="112234"/>
                </a:lnTo>
                <a:lnTo>
                  <a:pt x="76086" y="110083"/>
                </a:lnTo>
                <a:lnTo>
                  <a:pt x="78236" y="107934"/>
                </a:lnTo>
                <a:close/>
                <a:moveTo>
                  <a:pt x="69816" y="108318"/>
                </a:moveTo>
                <a:lnTo>
                  <a:pt x="71775" y="110277"/>
                </a:lnTo>
                <a:lnTo>
                  <a:pt x="73734" y="112236"/>
                </a:lnTo>
                <a:lnTo>
                  <a:pt x="69433" y="116535"/>
                </a:lnTo>
                <a:lnTo>
                  <a:pt x="65515" y="112619"/>
                </a:lnTo>
                <a:lnTo>
                  <a:pt x="67667" y="110468"/>
                </a:lnTo>
                <a:lnTo>
                  <a:pt x="69816" y="108318"/>
                </a:lnTo>
                <a:close/>
                <a:moveTo>
                  <a:pt x="61397" y="108703"/>
                </a:moveTo>
                <a:lnTo>
                  <a:pt x="63356" y="110660"/>
                </a:lnTo>
                <a:lnTo>
                  <a:pt x="65313" y="112619"/>
                </a:lnTo>
                <a:lnTo>
                  <a:pt x="61015" y="116919"/>
                </a:lnTo>
                <a:lnTo>
                  <a:pt x="57097" y="113001"/>
                </a:lnTo>
                <a:lnTo>
                  <a:pt x="59248" y="110852"/>
                </a:lnTo>
                <a:lnTo>
                  <a:pt x="61397" y="108703"/>
                </a:lnTo>
                <a:close/>
                <a:moveTo>
                  <a:pt x="52979" y="109085"/>
                </a:moveTo>
                <a:lnTo>
                  <a:pt x="54938" y="111042"/>
                </a:lnTo>
                <a:lnTo>
                  <a:pt x="56895" y="113001"/>
                </a:lnTo>
                <a:lnTo>
                  <a:pt x="52595" y="117302"/>
                </a:lnTo>
                <a:lnTo>
                  <a:pt x="50637" y="115343"/>
                </a:lnTo>
                <a:lnTo>
                  <a:pt x="48678" y="113384"/>
                </a:lnTo>
                <a:lnTo>
                  <a:pt x="52979" y="109085"/>
                </a:lnTo>
                <a:close/>
                <a:moveTo>
                  <a:pt x="44559" y="109468"/>
                </a:moveTo>
                <a:lnTo>
                  <a:pt x="48476" y="113384"/>
                </a:lnTo>
                <a:lnTo>
                  <a:pt x="46325" y="115535"/>
                </a:lnTo>
                <a:lnTo>
                  <a:pt x="44175" y="117684"/>
                </a:lnTo>
                <a:lnTo>
                  <a:pt x="42217" y="115727"/>
                </a:lnTo>
                <a:lnTo>
                  <a:pt x="40258" y="113768"/>
                </a:lnTo>
                <a:lnTo>
                  <a:pt x="44559" y="109468"/>
                </a:lnTo>
                <a:close/>
                <a:moveTo>
                  <a:pt x="36139" y="109851"/>
                </a:moveTo>
                <a:lnTo>
                  <a:pt x="40056" y="113769"/>
                </a:lnTo>
                <a:lnTo>
                  <a:pt x="37906" y="115918"/>
                </a:lnTo>
                <a:lnTo>
                  <a:pt x="35757" y="118067"/>
                </a:lnTo>
                <a:lnTo>
                  <a:pt x="33798" y="116109"/>
                </a:lnTo>
                <a:lnTo>
                  <a:pt x="31839" y="114153"/>
                </a:lnTo>
                <a:lnTo>
                  <a:pt x="36139" y="109851"/>
                </a:lnTo>
                <a:close/>
                <a:moveTo>
                  <a:pt x="27718" y="110235"/>
                </a:moveTo>
                <a:lnTo>
                  <a:pt x="31634" y="114153"/>
                </a:lnTo>
                <a:lnTo>
                  <a:pt x="27334" y="118454"/>
                </a:lnTo>
                <a:lnTo>
                  <a:pt x="25376" y="116495"/>
                </a:lnTo>
                <a:lnTo>
                  <a:pt x="23417" y="114536"/>
                </a:lnTo>
                <a:lnTo>
                  <a:pt x="25569" y="112385"/>
                </a:lnTo>
                <a:lnTo>
                  <a:pt x="27718" y="110235"/>
                </a:lnTo>
                <a:close/>
                <a:moveTo>
                  <a:pt x="19300" y="110617"/>
                </a:moveTo>
                <a:lnTo>
                  <a:pt x="23216" y="114535"/>
                </a:lnTo>
                <a:lnTo>
                  <a:pt x="18916" y="118836"/>
                </a:lnTo>
                <a:lnTo>
                  <a:pt x="14999" y="114918"/>
                </a:lnTo>
                <a:lnTo>
                  <a:pt x="19300" y="110617"/>
                </a:lnTo>
                <a:close/>
                <a:moveTo>
                  <a:pt x="107515" y="110801"/>
                </a:moveTo>
                <a:lnTo>
                  <a:pt x="111432" y="114718"/>
                </a:lnTo>
                <a:lnTo>
                  <a:pt x="107132" y="119019"/>
                </a:lnTo>
                <a:lnTo>
                  <a:pt x="103214" y="115102"/>
                </a:lnTo>
                <a:lnTo>
                  <a:pt x="107515" y="110801"/>
                </a:lnTo>
                <a:close/>
                <a:moveTo>
                  <a:pt x="10881" y="111002"/>
                </a:moveTo>
                <a:lnTo>
                  <a:pt x="14797" y="114918"/>
                </a:lnTo>
                <a:lnTo>
                  <a:pt x="10496" y="119219"/>
                </a:lnTo>
                <a:lnTo>
                  <a:pt x="6579" y="115301"/>
                </a:lnTo>
                <a:lnTo>
                  <a:pt x="10881" y="111002"/>
                </a:lnTo>
                <a:close/>
                <a:moveTo>
                  <a:pt x="99096" y="111185"/>
                </a:moveTo>
                <a:lnTo>
                  <a:pt x="103012" y="115102"/>
                </a:lnTo>
                <a:lnTo>
                  <a:pt x="98711" y="119402"/>
                </a:lnTo>
                <a:lnTo>
                  <a:pt x="94795" y="115486"/>
                </a:lnTo>
                <a:lnTo>
                  <a:pt x="99096" y="111185"/>
                </a:lnTo>
                <a:close/>
                <a:moveTo>
                  <a:pt x="90675" y="111568"/>
                </a:moveTo>
                <a:lnTo>
                  <a:pt x="94593" y="115486"/>
                </a:lnTo>
                <a:lnTo>
                  <a:pt x="90292" y="119787"/>
                </a:lnTo>
                <a:lnTo>
                  <a:pt x="86374" y="115869"/>
                </a:lnTo>
                <a:lnTo>
                  <a:pt x="90675" y="111568"/>
                </a:lnTo>
                <a:close/>
                <a:moveTo>
                  <a:pt x="82256" y="111953"/>
                </a:moveTo>
                <a:lnTo>
                  <a:pt x="86173" y="115869"/>
                </a:lnTo>
                <a:lnTo>
                  <a:pt x="81872" y="120171"/>
                </a:lnTo>
                <a:lnTo>
                  <a:pt x="77954" y="116253"/>
                </a:lnTo>
                <a:lnTo>
                  <a:pt x="82256" y="111953"/>
                </a:lnTo>
                <a:close/>
                <a:moveTo>
                  <a:pt x="73836" y="112334"/>
                </a:moveTo>
                <a:lnTo>
                  <a:pt x="75795" y="114292"/>
                </a:lnTo>
                <a:lnTo>
                  <a:pt x="77753" y="116251"/>
                </a:lnTo>
                <a:lnTo>
                  <a:pt x="75604" y="118400"/>
                </a:lnTo>
                <a:lnTo>
                  <a:pt x="73454" y="120550"/>
                </a:lnTo>
                <a:lnTo>
                  <a:pt x="69535" y="116635"/>
                </a:lnTo>
                <a:lnTo>
                  <a:pt x="73836" y="112334"/>
                </a:lnTo>
                <a:close/>
                <a:moveTo>
                  <a:pt x="65417" y="112718"/>
                </a:moveTo>
                <a:lnTo>
                  <a:pt x="69333" y="116635"/>
                </a:lnTo>
                <a:lnTo>
                  <a:pt x="65032" y="120936"/>
                </a:lnTo>
                <a:lnTo>
                  <a:pt x="61116" y="117020"/>
                </a:lnTo>
                <a:lnTo>
                  <a:pt x="65417" y="112718"/>
                </a:lnTo>
                <a:close/>
                <a:moveTo>
                  <a:pt x="56996" y="113102"/>
                </a:moveTo>
                <a:lnTo>
                  <a:pt x="60914" y="117018"/>
                </a:lnTo>
                <a:lnTo>
                  <a:pt x="56613" y="121319"/>
                </a:lnTo>
                <a:lnTo>
                  <a:pt x="52696" y="117403"/>
                </a:lnTo>
                <a:lnTo>
                  <a:pt x="56996" y="113102"/>
                </a:lnTo>
                <a:close/>
                <a:moveTo>
                  <a:pt x="48575" y="113488"/>
                </a:moveTo>
                <a:lnTo>
                  <a:pt x="50534" y="115446"/>
                </a:lnTo>
                <a:lnTo>
                  <a:pt x="52492" y="117404"/>
                </a:lnTo>
                <a:lnTo>
                  <a:pt x="48192" y="121706"/>
                </a:lnTo>
                <a:lnTo>
                  <a:pt x="44276" y="117786"/>
                </a:lnTo>
                <a:lnTo>
                  <a:pt x="46426" y="115637"/>
                </a:lnTo>
                <a:lnTo>
                  <a:pt x="48575" y="113488"/>
                </a:lnTo>
                <a:close/>
                <a:moveTo>
                  <a:pt x="40156" y="113872"/>
                </a:moveTo>
                <a:lnTo>
                  <a:pt x="42113" y="115830"/>
                </a:lnTo>
                <a:lnTo>
                  <a:pt x="44072" y="117788"/>
                </a:lnTo>
                <a:lnTo>
                  <a:pt x="39771" y="122089"/>
                </a:lnTo>
                <a:lnTo>
                  <a:pt x="35856" y="118170"/>
                </a:lnTo>
                <a:lnTo>
                  <a:pt x="38005" y="116021"/>
                </a:lnTo>
                <a:lnTo>
                  <a:pt x="40156" y="113872"/>
                </a:lnTo>
                <a:close/>
                <a:moveTo>
                  <a:pt x="31738" y="114253"/>
                </a:moveTo>
                <a:lnTo>
                  <a:pt x="33695" y="116212"/>
                </a:lnTo>
                <a:lnTo>
                  <a:pt x="35654" y="118170"/>
                </a:lnTo>
                <a:lnTo>
                  <a:pt x="31353" y="122471"/>
                </a:lnTo>
                <a:lnTo>
                  <a:pt x="29396" y="120512"/>
                </a:lnTo>
                <a:lnTo>
                  <a:pt x="27437" y="118555"/>
                </a:lnTo>
                <a:lnTo>
                  <a:pt x="31738" y="114253"/>
                </a:lnTo>
                <a:close/>
                <a:moveTo>
                  <a:pt x="23317" y="114637"/>
                </a:moveTo>
                <a:lnTo>
                  <a:pt x="25276" y="116596"/>
                </a:lnTo>
                <a:lnTo>
                  <a:pt x="27235" y="118555"/>
                </a:lnTo>
                <a:lnTo>
                  <a:pt x="25086" y="120704"/>
                </a:lnTo>
                <a:lnTo>
                  <a:pt x="22935" y="122853"/>
                </a:lnTo>
                <a:lnTo>
                  <a:pt x="20978" y="120894"/>
                </a:lnTo>
                <a:lnTo>
                  <a:pt x="19017" y="118937"/>
                </a:lnTo>
                <a:lnTo>
                  <a:pt x="23317" y="114637"/>
                </a:lnTo>
                <a:close/>
                <a:moveTo>
                  <a:pt x="14898" y="115019"/>
                </a:moveTo>
                <a:lnTo>
                  <a:pt x="18816" y="118935"/>
                </a:lnTo>
                <a:lnTo>
                  <a:pt x="16665" y="121086"/>
                </a:lnTo>
                <a:lnTo>
                  <a:pt x="14516" y="123235"/>
                </a:lnTo>
                <a:lnTo>
                  <a:pt x="10597" y="119320"/>
                </a:lnTo>
                <a:lnTo>
                  <a:pt x="14898" y="115019"/>
                </a:lnTo>
                <a:close/>
                <a:moveTo>
                  <a:pt x="103113" y="115202"/>
                </a:moveTo>
                <a:lnTo>
                  <a:pt x="107031" y="119120"/>
                </a:lnTo>
                <a:lnTo>
                  <a:pt x="102730" y="123421"/>
                </a:lnTo>
                <a:lnTo>
                  <a:pt x="98812" y="119503"/>
                </a:lnTo>
                <a:lnTo>
                  <a:pt x="103113" y="115202"/>
                </a:lnTo>
                <a:close/>
                <a:moveTo>
                  <a:pt x="94694" y="115587"/>
                </a:moveTo>
                <a:lnTo>
                  <a:pt x="98610" y="119503"/>
                </a:lnTo>
                <a:lnTo>
                  <a:pt x="94309" y="123804"/>
                </a:lnTo>
                <a:lnTo>
                  <a:pt x="90393" y="119887"/>
                </a:lnTo>
                <a:lnTo>
                  <a:pt x="94694" y="115587"/>
                </a:lnTo>
                <a:close/>
                <a:moveTo>
                  <a:pt x="86274" y="115970"/>
                </a:moveTo>
                <a:lnTo>
                  <a:pt x="90191" y="119887"/>
                </a:lnTo>
                <a:lnTo>
                  <a:pt x="85890" y="124188"/>
                </a:lnTo>
                <a:lnTo>
                  <a:pt x="81973" y="120271"/>
                </a:lnTo>
                <a:lnTo>
                  <a:pt x="86274" y="115970"/>
                </a:lnTo>
                <a:close/>
                <a:moveTo>
                  <a:pt x="77854" y="116354"/>
                </a:moveTo>
                <a:lnTo>
                  <a:pt x="81771" y="120271"/>
                </a:lnTo>
                <a:lnTo>
                  <a:pt x="77470" y="124573"/>
                </a:lnTo>
                <a:lnTo>
                  <a:pt x="75511" y="122612"/>
                </a:lnTo>
                <a:lnTo>
                  <a:pt x="73552" y="120653"/>
                </a:lnTo>
                <a:lnTo>
                  <a:pt x="75704" y="118504"/>
                </a:lnTo>
                <a:lnTo>
                  <a:pt x="77854" y="116354"/>
                </a:lnTo>
                <a:close/>
                <a:moveTo>
                  <a:pt x="69434" y="116738"/>
                </a:moveTo>
                <a:lnTo>
                  <a:pt x="73352" y="120655"/>
                </a:lnTo>
                <a:lnTo>
                  <a:pt x="69051" y="124955"/>
                </a:lnTo>
                <a:lnTo>
                  <a:pt x="65133" y="121037"/>
                </a:lnTo>
                <a:lnTo>
                  <a:pt x="69434" y="116738"/>
                </a:lnTo>
                <a:close/>
                <a:moveTo>
                  <a:pt x="61015" y="117120"/>
                </a:moveTo>
                <a:lnTo>
                  <a:pt x="64931" y="121037"/>
                </a:lnTo>
                <a:lnTo>
                  <a:pt x="60631" y="125338"/>
                </a:lnTo>
                <a:lnTo>
                  <a:pt x="56714" y="121420"/>
                </a:lnTo>
                <a:lnTo>
                  <a:pt x="61015" y="117120"/>
                </a:lnTo>
                <a:close/>
                <a:moveTo>
                  <a:pt x="52595" y="117504"/>
                </a:moveTo>
                <a:lnTo>
                  <a:pt x="56512" y="121420"/>
                </a:lnTo>
                <a:lnTo>
                  <a:pt x="52211" y="125721"/>
                </a:lnTo>
                <a:lnTo>
                  <a:pt x="48294" y="121805"/>
                </a:lnTo>
                <a:lnTo>
                  <a:pt x="52595" y="117504"/>
                </a:lnTo>
                <a:close/>
                <a:moveTo>
                  <a:pt x="44175" y="117887"/>
                </a:moveTo>
                <a:lnTo>
                  <a:pt x="48092" y="121804"/>
                </a:lnTo>
                <a:lnTo>
                  <a:pt x="43791" y="126105"/>
                </a:lnTo>
                <a:lnTo>
                  <a:pt x="39875" y="122189"/>
                </a:lnTo>
                <a:lnTo>
                  <a:pt x="44175" y="117887"/>
                </a:lnTo>
                <a:close/>
                <a:moveTo>
                  <a:pt x="35755" y="118271"/>
                </a:moveTo>
                <a:lnTo>
                  <a:pt x="39672" y="122189"/>
                </a:lnTo>
                <a:lnTo>
                  <a:pt x="35372" y="126490"/>
                </a:lnTo>
                <a:lnTo>
                  <a:pt x="31454" y="122572"/>
                </a:lnTo>
                <a:lnTo>
                  <a:pt x="35755" y="118271"/>
                </a:lnTo>
                <a:close/>
                <a:moveTo>
                  <a:pt x="27336" y="118656"/>
                </a:moveTo>
                <a:lnTo>
                  <a:pt x="29295" y="120613"/>
                </a:lnTo>
                <a:lnTo>
                  <a:pt x="31252" y="122572"/>
                </a:lnTo>
                <a:lnTo>
                  <a:pt x="26952" y="126873"/>
                </a:lnTo>
                <a:lnTo>
                  <a:pt x="23035" y="122954"/>
                </a:lnTo>
                <a:lnTo>
                  <a:pt x="25187" y="120805"/>
                </a:lnTo>
                <a:lnTo>
                  <a:pt x="27336" y="118656"/>
                </a:lnTo>
                <a:close/>
                <a:moveTo>
                  <a:pt x="18914" y="119039"/>
                </a:moveTo>
                <a:lnTo>
                  <a:pt x="20873" y="120998"/>
                </a:lnTo>
                <a:lnTo>
                  <a:pt x="22831" y="122955"/>
                </a:lnTo>
                <a:lnTo>
                  <a:pt x="20682" y="125106"/>
                </a:lnTo>
                <a:lnTo>
                  <a:pt x="18532" y="127255"/>
                </a:lnTo>
                <a:lnTo>
                  <a:pt x="14615" y="123337"/>
                </a:lnTo>
                <a:lnTo>
                  <a:pt x="16764" y="121188"/>
                </a:lnTo>
                <a:lnTo>
                  <a:pt x="18914" y="119039"/>
                </a:lnTo>
                <a:close/>
                <a:moveTo>
                  <a:pt x="98711" y="119604"/>
                </a:moveTo>
                <a:lnTo>
                  <a:pt x="102629" y="123522"/>
                </a:lnTo>
                <a:lnTo>
                  <a:pt x="98328" y="127823"/>
                </a:lnTo>
                <a:lnTo>
                  <a:pt x="96369" y="125864"/>
                </a:lnTo>
                <a:lnTo>
                  <a:pt x="94410" y="123905"/>
                </a:lnTo>
                <a:lnTo>
                  <a:pt x="98711" y="119604"/>
                </a:lnTo>
                <a:close/>
                <a:moveTo>
                  <a:pt x="90292" y="119989"/>
                </a:moveTo>
                <a:lnTo>
                  <a:pt x="94209" y="123905"/>
                </a:lnTo>
                <a:lnTo>
                  <a:pt x="89908" y="128206"/>
                </a:lnTo>
                <a:lnTo>
                  <a:pt x="85990" y="124289"/>
                </a:lnTo>
                <a:lnTo>
                  <a:pt x="90292" y="119989"/>
                </a:lnTo>
                <a:close/>
                <a:moveTo>
                  <a:pt x="81872" y="120372"/>
                </a:moveTo>
                <a:lnTo>
                  <a:pt x="85789" y="124289"/>
                </a:lnTo>
                <a:lnTo>
                  <a:pt x="81489" y="128590"/>
                </a:lnTo>
                <a:lnTo>
                  <a:pt x="77571" y="124674"/>
                </a:lnTo>
                <a:lnTo>
                  <a:pt x="81872" y="120372"/>
                </a:lnTo>
                <a:close/>
                <a:moveTo>
                  <a:pt x="73453" y="120754"/>
                </a:moveTo>
                <a:lnTo>
                  <a:pt x="75410" y="122712"/>
                </a:lnTo>
                <a:lnTo>
                  <a:pt x="77369" y="124671"/>
                </a:lnTo>
                <a:lnTo>
                  <a:pt x="73068" y="128972"/>
                </a:lnTo>
                <a:lnTo>
                  <a:pt x="71111" y="127013"/>
                </a:lnTo>
                <a:lnTo>
                  <a:pt x="69152" y="125054"/>
                </a:lnTo>
                <a:lnTo>
                  <a:pt x="73453" y="120754"/>
                </a:lnTo>
                <a:close/>
                <a:moveTo>
                  <a:pt x="65032" y="121138"/>
                </a:moveTo>
                <a:lnTo>
                  <a:pt x="68950" y="125054"/>
                </a:lnTo>
                <a:lnTo>
                  <a:pt x="64649" y="129355"/>
                </a:lnTo>
                <a:lnTo>
                  <a:pt x="60732" y="125439"/>
                </a:lnTo>
                <a:lnTo>
                  <a:pt x="65032" y="121138"/>
                </a:lnTo>
                <a:close/>
                <a:moveTo>
                  <a:pt x="56613" y="121521"/>
                </a:moveTo>
                <a:lnTo>
                  <a:pt x="60531" y="125439"/>
                </a:lnTo>
                <a:lnTo>
                  <a:pt x="56229" y="129740"/>
                </a:lnTo>
                <a:lnTo>
                  <a:pt x="52311" y="125822"/>
                </a:lnTo>
                <a:lnTo>
                  <a:pt x="56613" y="121521"/>
                </a:lnTo>
                <a:close/>
                <a:moveTo>
                  <a:pt x="48193" y="121905"/>
                </a:moveTo>
                <a:lnTo>
                  <a:pt x="52110" y="125822"/>
                </a:lnTo>
                <a:lnTo>
                  <a:pt x="47810" y="130124"/>
                </a:lnTo>
                <a:lnTo>
                  <a:pt x="43892" y="126206"/>
                </a:lnTo>
                <a:lnTo>
                  <a:pt x="48193" y="121905"/>
                </a:lnTo>
                <a:close/>
                <a:moveTo>
                  <a:pt x="39774" y="122289"/>
                </a:moveTo>
                <a:lnTo>
                  <a:pt x="43690" y="126206"/>
                </a:lnTo>
                <a:lnTo>
                  <a:pt x="39389" y="130507"/>
                </a:lnTo>
                <a:lnTo>
                  <a:pt x="35473" y="126589"/>
                </a:lnTo>
                <a:lnTo>
                  <a:pt x="39774" y="122289"/>
                </a:lnTo>
                <a:close/>
                <a:moveTo>
                  <a:pt x="31353" y="122673"/>
                </a:moveTo>
                <a:lnTo>
                  <a:pt x="35271" y="126589"/>
                </a:lnTo>
                <a:lnTo>
                  <a:pt x="30970" y="130890"/>
                </a:lnTo>
                <a:lnTo>
                  <a:pt x="27053" y="126973"/>
                </a:lnTo>
                <a:lnTo>
                  <a:pt x="31353" y="122673"/>
                </a:lnTo>
                <a:close/>
                <a:moveTo>
                  <a:pt x="22932" y="123056"/>
                </a:moveTo>
                <a:lnTo>
                  <a:pt x="26849" y="126974"/>
                </a:lnTo>
                <a:lnTo>
                  <a:pt x="22549" y="131275"/>
                </a:lnTo>
                <a:lnTo>
                  <a:pt x="18633" y="127356"/>
                </a:lnTo>
                <a:lnTo>
                  <a:pt x="20783" y="125207"/>
                </a:lnTo>
                <a:lnTo>
                  <a:pt x="22932" y="123056"/>
                </a:lnTo>
                <a:close/>
                <a:moveTo>
                  <a:pt x="94309" y="124005"/>
                </a:moveTo>
                <a:lnTo>
                  <a:pt x="96268" y="125962"/>
                </a:lnTo>
                <a:lnTo>
                  <a:pt x="98227" y="127921"/>
                </a:lnTo>
                <a:lnTo>
                  <a:pt x="93925" y="132222"/>
                </a:lnTo>
                <a:lnTo>
                  <a:pt x="91967" y="130263"/>
                </a:lnTo>
                <a:lnTo>
                  <a:pt x="90009" y="128304"/>
                </a:lnTo>
                <a:lnTo>
                  <a:pt x="94309" y="124005"/>
                </a:lnTo>
                <a:close/>
                <a:moveTo>
                  <a:pt x="85890" y="124390"/>
                </a:moveTo>
                <a:lnTo>
                  <a:pt x="89807" y="128307"/>
                </a:lnTo>
                <a:lnTo>
                  <a:pt x="87658" y="130456"/>
                </a:lnTo>
                <a:lnTo>
                  <a:pt x="85508" y="132606"/>
                </a:lnTo>
                <a:lnTo>
                  <a:pt x="83547" y="130648"/>
                </a:lnTo>
                <a:lnTo>
                  <a:pt x="81588" y="128689"/>
                </a:lnTo>
                <a:lnTo>
                  <a:pt x="85890" y="124390"/>
                </a:lnTo>
                <a:close/>
                <a:moveTo>
                  <a:pt x="77470" y="124774"/>
                </a:moveTo>
                <a:lnTo>
                  <a:pt x="81388" y="128691"/>
                </a:lnTo>
                <a:lnTo>
                  <a:pt x="79237" y="130840"/>
                </a:lnTo>
                <a:lnTo>
                  <a:pt x="77087" y="132991"/>
                </a:lnTo>
                <a:lnTo>
                  <a:pt x="75128" y="131032"/>
                </a:lnTo>
                <a:lnTo>
                  <a:pt x="73172" y="129073"/>
                </a:lnTo>
                <a:lnTo>
                  <a:pt x="77470" y="124774"/>
                </a:lnTo>
                <a:close/>
                <a:moveTo>
                  <a:pt x="69051" y="125158"/>
                </a:moveTo>
                <a:lnTo>
                  <a:pt x="71010" y="127117"/>
                </a:lnTo>
                <a:lnTo>
                  <a:pt x="72967" y="129074"/>
                </a:lnTo>
                <a:lnTo>
                  <a:pt x="70817" y="131225"/>
                </a:lnTo>
                <a:lnTo>
                  <a:pt x="68667" y="133374"/>
                </a:lnTo>
                <a:lnTo>
                  <a:pt x="64750" y="129456"/>
                </a:lnTo>
                <a:lnTo>
                  <a:pt x="69051" y="125158"/>
                </a:lnTo>
                <a:close/>
                <a:moveTo>
                  <a:pt x="60631" y="125540"/>
                </a:moveTo>
                <a:lnTo>
                  <a:pt x="64548" y="129456"/>
                </a:lnTo>
                <a:lnTo>
                  <a:pt x="60247" y="133757"/>
                </a:lnTo>
                <a:lnTo>
                  <a:pt x="56330" y="129841"/>
                </a:lnTo>
                <a:lnTo>
                  <a:pt x="60631" y="125540"/>
                </a:lnTo>
                <a:close/>
                <a:moveTo>
                  <a:pt x="52211" y="125923"/>
                </a:moveTo>
                <a:lnTo>
                  <a:pt x="56128" y="129840"/>
                </a:lnTo>
                <a:lnTo>
                  <a:pt x="51827" y="134141"/>
                </a:lnTo>
                <a:lnTo>
                  <a:pt x="47911" y="130224"/>
                </a:lnTo>
                <a:lnTo>
                  <a:pt x="52211" y="125923"/>
                </a:lnTo>
                <a:close/>
                <a:moveTo>
                  <a:pt x="43791" y="126307"/>
                </a:moveTo>
                <a:lnTo>
                  <a:pt x="47708" y="130224"/>
                </a:lnTo>
                <a:lnTo>
                  <a:pt x="43408" y="134526"/>
                </a:lnTo>
                <a:lnTo>
                  <a:pt x="39490" y="130608"/>
                </a:lnTo>
                <a:lnTo>
                  <a:pt x="43791" y="126307"/>
                </a:lnTo>
                <a:close/>
                <a:moveTo>
                  <a:pt x="35372" y="126692"/>
                </a:moveTo>
                <a:lnTo>
                  <a:pt x="39288" y="130608"/>
                </a:lnTo>
                <a:lnTo>
                  <a:pt x="34988" y="134909"/>
                </a:lnTo>
                <a:lnTo>
                  <a:pt x="31071" y="130991"/>
                </a:lnTo>
                <a:lnTo>
                  <a:pt x="35372" y="126692"/>
                </a:lnTo>
                <a:close/>
                <a:moveTo>
                  <a:pt x="26954" y="127072"/>
                </a:moveTo>
                <a:lnTo>
                  <a:pt x="30870" y="130990"/>
                </a:lnTo>
                <a:lnTo>
                  <a:pt x="26570" y="135291"/>
                </a:lnTo>
                <a:lnTo>
                  <a:pt x="22653" y="131373"/>
                </a:lnTo>
                <a:lnTo>
                  <a:pt x="26954" y="127072"/>
                </a:lnTo>
                <a:close/>
                <a:moveTo>
                  <a:pt x="89905" y="128408"/>
                </a:moveTo>
                <a:lnTo>
                  <a:pt x="91864" y="130367"/>
                </a:lnTo>
                <a:lnTo>
                  <a:pt x="93823" y="132325"/>
                </a:lnTo>
                <a:lnTo>
                  <a:pt x="89525" y="136624"/>
                </a:lnTo>
                <a:lnTo>
                  <a:pt x="85607" y="132707"/>
                </a:lnTo>
                <a:lnTo>
                  <a:pt x="87756" y="130557"/>
                </a:lnTo>
                <a:lnTo>
                  <a:pt x="89905" y="128408"/>
                </a:lnTo>
                <a:close/>
                <a:moveTo>
                  <a:pt x="81487" y="128793"/>
                </a:moveTo>
                <a:lnTo>
                  <a:pt x="83446" y="130752"/>
                </a:lnTo>
                <a:lnTo>
                  <a:pt x="85405" y="132711"/>
                </a:lnTo>
                <a:lnTo>
                  <a:pt x="81104" y="137008"/>
                </a:lnTo>
                <a:lnTo>
                  <a:pt x="77189" y="133093"/>
                </a:lnTo>
                <a:lnTo>
                  <a:pt x="79338" y="130944"/>
                </a:lnTo>
                <a:lnTo>
                  <a:pt x="81487" y="128793"/>
                </a:lnTo>
                <a:close/>
                <a:moveTo>
                  <a:pt x="73067" y="129175"/>
                </a:moveTo>
                <a:lnTo>
                  <a:pt x="75027" y="131134"/>
                </a:lnTo>
                <a:lnTo>
                  <a:pt x="76986" y="133093"/>
                </a:lnTo>
                <a:lnTo>
                  <a:pt x="72685" y="137391"/>
                </a:lnTo>
                <a:lnTo>
                  <a:pt x="70726" y="135434"/>
                </a:lnTo>
                <a:lnTo>
                  <a:pt x="68767" y="133475"/>
                </a:lnTo>
                <a:lnTo>
                  <a:pt x="70917" y="131326"/>
                </a:lnTo>
                <a:lnTo>
                  <a:pt x="73067" y="129175"/>
                </a:lnTo>
                <a:close/>
                <a:moveTo>
                  <a:pt x="64649" y="129557"/>
                </a:moveTo>
                <a:lnTo>
                  <a:pt x="68566" y="133475"/>
                </a:lnTo>
                <a:lnTo>
                  <a:pt x="66416" y="135624"/>
                </a:lnTo>
                <a:lnTo>
                  <a:pt x="64267" y="137773"/>
                </a:lnTo>
                <a:lnTo>
                  <a:pt x="62306" y="135817"/>
                </a:lnTo>
                <a:lnTo>
                  <a:pt x="60347" y="133858"/>
                </a:lnTo>
                <a:lnTo>
                  <a:pt x="64649" y="129557"/>
                </a:lnTo>
                <a:close/>
                <a:moveTo>
                  <a:pt x="56229" y="129940"/>
                </a:moveTo>
                <a:lnTo>
                  <a:pt x="60146" y="133858"/>
                </a:lnTo>
                <a:lnTo>
                  <a:pt x="57996" y="136007"/>
                </a:lnTo>
                <a:lnTo>
                  <a:pt x="55847" y="138157"/>
                </a:lnTo>
                <a:lnTo>
                  <a:pt x="53887" y="136201"/>
                </a:lnTo>
                <a:lnTo>
                  <a:pt x="51928" y="134242"/>
                </a:lnTo>
                <a:lnTo>
                  <a:pt x="56229" y="129940"/>
                </a:lnTo>
                <a:close/>
                <a:moveTo>
                  <a:pt x="47811" y="130325"/>
                </a:moveTo>
                <a:lnTo>
                  <a:pt x="51728" y="134242"/>
                </a:lnTo>
                <a:lnTo>
                  <a:pt x="47428" y="138543"/>
                </a:lnTo>
                <a:lnTo>
                  <a:pt x="43510" y="134625"/>
                </a:lnTo>
                <a:lnTo>
                  <a:pt x="47811" y="130325"/>
                </a:lnTo>
                <a:close/>
                <a:moveTo>
                  <a:pt x="39392" y="130709"/>
                </a:moveTo>
                <a:lnTo>
                  <a:pt x="43308" y="134625"/>
                </a:lnTo>
                <a:lnTo>
                  <a:pt x="39007" y="138926"/>
                </a:lnTo>
                <a:lnTo>
                  <a:pt x="35091" y="135010"/>
                </a:lnTo>
                <a:lnTo>
                  <a:pt x="39392" y="130709"/>
                </a:lnTo>
                <a:close/>
                <a:moveTo>
                  <a:pt x="30971" y="131091"/>
                </a:moveTo>
                <a:lnTo>
                  <a:pt x="34889" y="135007"/>
                </a:lnTo>
                <a:lnTo>
                  <a:pt x="30588" y="139308"/>
                </a:lnTo>
                <a:lnTo>
                  <a:pt x="26671" y="135392"/>
                </a:lnTo>
                <a:lnTo>
                  <a:pt x="30971" y="131091"/>
                </a:lnTo>
                <a:close/>
                <a:moveTo>
                  <a:pt x="85508" y="132810"/>
                </a:moveTo>
                <a:lnTo>
                  <a:pt x="89425" y="136727"/>
                </a:lnTo>
                <a:lnTo>
                  <a:pt x="85123" y="141026"/>
                </a:lnTo>
                <a:lnTo>
                  <a:pt x="81208" y="137110"/>
                </a:lnTo>
                <a:lnTo>
                  <a:pt x="85508" y="132810"/>
                </a:lnTo>
                <a:close/>
                <a:moveTo>
                  <a:pt x="77087" y="133191"/>
                </a:moveTo>
                <a:lnTo>
                  <a:pt x="81003" y="137109"/>
                </a:lnTo>
                <a:lnTo>
                  <a:pt x="76703" y="141410"/>
                </a:lnTo>
                <a:lnTo>
                  <a:pt x="72786" y="137492"/>
                </a:lnTo>
                <a:lnTo>
                  <a:pt x="77087" y="133191"/>
                </a:lnTo>
                <a:close/>
                <a:moveTo>
                  <a:pt x="68667" y="133577"/>
                </a:moveTo>
                <a:lnTo>
                  <a:pt x="70625" y="135536"/>
                </a:lnTo>
                <a:lnTo>
                  <a:pt x="72584" y="137495"/>
                </a:lnTo>
                <a:lnTo>
                  <a:pt x="70435" y="139644"/>
                </a:lnTo>
                <a:lnTo>
                  <a:pt x="68285" y="141793"/>
                </a:lnTo>
                <a:lnTo>
                  <a:pt x="64368" y="137875"/>
                </a:lnTo>
                <a:lnTo>
                  <a:pt x="66517" y="135726"/>
                </a:lnTo>
                <a:lnTo>
                  <a:pt x="68667" y="133577"/>
                </a:lnTo>
                <a:close/>
                <a:moveTo>
                  <a:pt x="60245" y="133961"/>
                </a:moveTo>
                <a:lnTo>
                  <a:pt x="62204" y="135919"/>
                </a:lnTo>
                <a:lnTo>
                  <a:pt x="64163" y="137878"/>
                </a:lnTo>
                <a:lnTo>
                  <a:pt x="59863" y="142177"/>
                </a:lnTo>
                <a:lnTo>
                  <a:pt x="55947" y="138260"/>
                </a:lnTo>
                <a:lnTo>
                  <a:pt x="58096" y="136111"/>
                </a:lnTo>
                <a:lnTo>
                  <a:pt x="60245" y="133961"/>
                </a:lnTo>
                <a:close/>
                <a:moveTo>
                  <a:pt x="51827" y="134343"/>
                </a:moveTo>
                <a:lnTo>
                  <a:pt x="53786" y="136301"/>
                </a:lnTo>
                <a:lnTo>
                  <a:pt x="55745" y="138260"/>
                </a:lnTo>
                <a:lnTo>
                  <a:pt x="51444" y="142562"/>
                </a:lnTo>
                <a:lnTo>
                  <a:pt x="49485" y="140603"/>
                </a:lnTo>
                <a:lnTo>
                  <a:pt x="47526" y="138644"/>
                </a:lnTo>
                <a:lnTo>
                  <a:pt x="51827" y="134343"/>
                </a:lnTo>
                <a:close/>
                <a:moveTo>
                  <a:pt x="43409" y="134725"/>
                </a:moveTo>
                <a:lnTo>
                  <a:pt x="47327" y="138642"/>
                </a:lnTo>
                <a:lnTo>
                  <a:pt x="45175" y="140793"/>
                </a:lnTo>
                <a:lnTo>
                  <a:pt x="43026" y="142944"/>
                </a:lnTo>
                <a:lnTo>
                  <a:pt x="41067" y="140985"/>
                </a:lnTo>
                <a:lnTo>
                  <a:pt x="39108" y="139026"/>
                </a:lnTo>
                <a:lnTo>
                  <a:pt x="43409" y="134725"/>
                </a:lnTo>
                <a:close/>
                <a:moveTo>
                  <a:pt x="34988" y="135109"/>
                </a:moveTo>
                <a:lnTo>
                  <a:pt x="38905" y="139026"/>
                </a:lnTo>
                <a:lnTo>
                  <a:pt x="34604" y="143327"/>
                </a:lnTo>
                <a:lnTo>
                  <a:pt x="30687" y="139409"/>
                </a:lnTo>
                <a:lnTo>
                  <a:pt x="34988" y="135109"/>
                </a:lnTo>
                <a:close/>
                <a:moveTo>
                  <a:pt x="67142" y="1"/>
                </a:moveTo>
                <a:lnTo>
                  <a:pt x="70301" y="3159"/>
                </a:lnTo>
                <a:lnTo>
                  <a:pt x="68151" y="5310"/>
                </a:lnTo>
                <a:lnTo>
                  <a:pt x="66001" y="7462"/>
                </a:lnTo>
                <a:lnTo>
                  <a:pt x="64042" y="5504"/>
                </a:lnTo>
                <a:lnTo>
                  <a:pt x="62083" y="3545"/>
                </a:lnTo>
                <a:lnTo>
                  <a:pt x="65625" y="2"/>
                </a:lnTo>
                <a:lnTo>
                  <a:pt x="65421" y="2"/>
                </a:lnTo>
                <a:lnTo>
                  <a:pt x="61982" y="3443"/>
                </a:lnTo>
                <a:lnTo>
                  <a:pt x="58541" y="5"/>
                </a:lnTo>
                <a:lnTo>
                  <a:pt x="58337" y="5"/>
                </a:lnTo>
                <a:lnTo>
                  <a:pt x="61880" y="3547"/>
                </a:lnTo>
                <a:lnTo>
                  <a:pt x="57578" y="7848"/>
                </a:lnTo>
                <a:lnTo>
                  <a:pt x="53664" y="3929"/>
                </a:lnTo>
                <a:lnTo>
                  <a:pt x="57587" y="5"/>
                </a:lnTo>
                <a:lnTo>
                  <a:pt x="57384" y="5"/>
                </a:lnTo>
                <a:lnTo>
                  <a:pt x="53561" y="3828"/>
                </a:lnTo>
                <a:lnTo>
                  <a:pt x="51604" y="1869"/>
                </a:lnTo>
                <a:lnTo>
                  <a:pt x="49739" y="4"/>
                </a:lnTo>
                <a:lnTo>
                  <a:pt x="49349" y="4"/>
                </a:lnTo>
                <a:lnTo>
                  <a:pt x="45143" y="4211"/>
                </a:lnTo>
                <a:lnTo>
                  <a:pt x="41225" y="295"/>
                </a:lnTo>
                <a:lnTo>
                  <a:pt x="41515" y="5"/>
                </a:lnTo>
                <a:lnTo>
                  <a:pt x="41312" y="5"/>
                </a:lnTo>
                <a:lnTo>
                  <a:pt x="41123" y="194"/>
                </a:lnTo>
                <a:lnTo>
                  <a:pt x="40934" y="5"/>
                </a:lnTo>
                <a:lnTo>
                  <a:pt x="40730" y="5"/>
                </a:lnTo>
                <a:lnTo>
                  <a:pt x="41021" y="295"/>
                </a:lnTo>
                <a:lnTo>
                  <a:pt x="36721" y="4593"/>
                </a:lnTo>
                <a:lnTo>
                  <a:pt x="32805" y="677"/>
                </a:lnTo>
                <a:lnTo>
                  <a:pt x="33478" y="2"/>
                </a:lnTo>
                <a:lnTo>
                  <a:pt x="33275" y="2"/>
                </a:lnTo>
                <a:lnTo>
                  <a:pt x="32704" y="574"/>
                </a:lnTo>
                <a:lnTo>
                  <a:pt x="32603" y="675"/>
                </a:lnTo>
                <a:lnTo>
                  <a:pt x="28302" y="4975"/>
                </a:lnTo>
                <a:lnTo>
                  <a:pt x="28201" y="5076"/>
                </a:lnTo>
                <a:lnTo>
                  <a:pt x="23900" y="9377"/>
                </a:lnTo>
                <a:lnTo>
                  <a:pt x="23799" y="9478"/>
                </a:lnTo>
                <a:lnTo>
                  <a:pt x="19497" y="13779"/>
                </a:lnTo>
                <a:lnTo>
                  <a:pt x="19396" y="13880"/>
                </a:lnTo>
                <a:lnTo>
                  <a:pt x="14994" y="18281"/>
                </a:lnTo>
                <a:lnTo>
                  <a:pt x="10594" y="22686"/>
                </a:lnTo>
                <a:lnTo>
                  <a:pt x="6292" y="26986"/>
                </a:lnTo>
                <a:lnTo>
                  <a:pt x="6192" y="27086"/>
                </a:lnTo>
                <a:lnTo>
                  <a:pt x="1893" y="31386"/>
                </a:lnTo>
                <a:lnTo>
                  <a:pt x="1791" y="31487"/>
                </a:lnTo>
                <a:lnTo>
                  <a:pt x="2" y="33276"/>
                </a:lnTo>
                <a:lnTo>
                  <a:pt x="2" y="33479"/>
                </a:lnTo>
                <a:lnTo>
                  <a:pt x="1892" y="31589"/>
                </a:lnTo>
                <a:lnTo>
                  <a:pt x="5810" y="35507"/>
                </a:lnTo>
                <a:lnTo>
                  <a:pt x="1508" y="39807"/>
                </a:lnTo>
                <a:lnTo>
                  <a:pt x="1" y="38299"/>
                </a:lnTo>
                <a:lnTo>
                  <a:pt x="1" y="38503"/>
                </a:lnTo>
                <a:lnTo>
                  <a:pt x="1406" y="39908"/>
                </a:lnTo>
                <a:lnTo>
                  <a:pt x="1" y="41313"/>
                </a:lnTo>
                <a:lnTo>
                  <a:pt x="1" y="41518"/>
                </a:lnTo>
                <a:lnTo>
                  <a:pt x="1508" y="40009"/>
                </a:lnTo>
                <a:lnTo>
                  <a:pt x="5426" y="43927"/>
                </a:lnTo>
                <a:lnTo>
                  <a:pt x="1125" y="48228"/>
                </a:lnTo>
                <a:lnTo>
                  <a:pt x="1" y="47103"/>
                </a:lnTo>
                <a:lnTo>
                  <a:pt x="1" y="47307"/>
                </a:lnTo>
                <a:lnTo>
                  <a:pt x="1023" y="48329"/>
                </a:lnTo>
                <a:lnTo>
                  <a:pt x="1" y="49349"/>
                </a:lnTo>
                <a:lnTo>
                  <a:pt x="1" y="49554"/>
                </a:lnTo>
                <a:lnTo>
                  <a:pt x="1125" y="48430"/>
                </a:lnTo>
                <a:lnTo>
                  <a:pt x="3084" y="50387"/>
                </a:lnTo>
                <a:lnTo>
                  <a:pt x="5041" y="52346"/>
                </a:lnTo>
                <a:lnTo>
                  <a:pt x="742" y="56647"/>
                </a:lnTo>
                <a:lnTo>
                  <a:pt x="1" y="55906"/>
                </a:lnTo>
                <a:lnTo>
                  <a:pt x="1" y="56109"/>
                </a:lnTo>
                <a:lnTo>
                  <a:pt x="641" y="56749"/>
                </a:lnTo>
                <a:lnTo>
                  <a:pt x="1" y="57389"/>
                </a:lnTo>
                <a:lnTo>
                  <a:pt x="1" y="57593"/>
                </a:lnTo>
                <a:lnTo>
                  <a:pt x="742" y="56852"/>
                </a:lnTo>
                <a:lnTo>
                  <a:pt x="4658" y="60770"/>
                </a:lnTo>
                <a:lnTo>
                  <a:pt x="357" y="65071"/>
                </a:lnTo>
                <a:lnTo>
                  <a:pt x="1" y="64713"/>
                </a:lnTo>
                <a:lnTo>
                  <a:pt x="1" y="64917"/>
                </a:lnTo>
                <a:lnTo>
                  <a:pt x="256" y="65173"/>
                </a:lnTo>
                <a:lnTo>
                  <a:pt x="1" y="65428"/>
                </a:lnTo>
                <a:lnTo>
                  <a:pt x="1" y="65633"/>
                </a:lnTo>
                <a:lnTo>
                  <a:pt x="357" y="65275"/>
                </a:lnTo>
                <a:lnTo>
                  <a:pt x="4274" y="69192"/>
                </a:lnTo>
                <a:lnTo>
                  <a:pt x="2" y="73460"/>
                </a:lnTo>
                <a:lnTo>
                  <a:pt x="2" y="73715"/>
                </a:lnTo>
                <a:lnTo>
                  <a:pt x="1934" y="75646"/>
                </a:lnTo>
                <a:lnTo>
                  <a:pt x="3892" y="77605"/>
                </a:lnTo>
                <a:lnTo>
                  <a:pt x="2" y="81496"/>
                </a:lnTo>
                <a:lnTo>
                  <a:pt x="2" y="81699"/>
                </a:lnTo>
                <a:lnTo>
                  <a:pt x="3993" y="77708"/>
                </a:lnTo>
                <a:lnTo>
                  <a:pt x="7911" y="81626"/>
                </a:lnTo>
                <a:lnTo>
                  <a:pt x="3610" y="85925"/>
                </a:lnTo>
                <a:lnTo>
                  <a:pt x="1" y="82317"/>
                </a:lnTo>
                <a:lnTo>
                  <a:pt x="1" y="82521"/>
                </a:lnTo>
                <a:lnTo>
                  <a:pt x="3508" y="86026"/>
                </a:lnTo>
                <a:lnTo>
                  <a:pt x="2" y="89532"/>
                </a:lnTo>
                <a:lnTo>
                  <a:pt x="2" y="89735"/>
                </a:lnTo>
                <a:lnTo>
                  <a:pt x="3611" y="86126"/>
                </a:lnTo>
                <a:lnTo>
                  <a:pt x="7529" y="90043"/>
                </a:lnTo>
                <a:lnTo>
                  <a:pt x="3227" y="94342"/>
                </a:lnTo>
                <a:lnTo>
                  <a:pt x="1" y="91117"/>
                </a:lnTo>
                <a:lnTo>
                  <a:pt x="1" y="91320"/>
                </a:lnTo>
                <a:lnTo>
                  <a:pt x="3123" y="94443"/>
                </a:lnTo>
                <a:lnTo>
                  <a:pt x="2" y="97568"/>
                </a:lnTo>
                <a:lnTo>
                  <a:pt x="2" y="97771"/>
                </a:lnTo>
                <a:lnTo>
                  <a:pt x="3228" y="94545"/>
                </a:lnTo>
                <a:lnTo>
                  <a:pt x="7144" y="98463"/>
                </a:lnTo>
                <a:lnTo>
                  <a:pt x="4994" y="100612"/>
                </a:lnTo>
                <a:lnTo>
                  <a:pt x="2845" y="102761"/>
                </a:lnTo>
                <a:lnTo>
                  <a:pt x="886" y="100804"/>
                </a:lnTo>
                <a:lnTo>
                  <a:pt x="2" y="99920"/>
                </a:lnTo>
                <a:lnTo>
                  <a:pt x="2" y="100123"/>
                </a:lnTo>
                <a:lnTo>
                  <a:pt x="785" y="100906"/>
                </a:lnTo>
                <a:lnTo>
                  <a:pt x="2744" y="102865"/>
                </a:lnTo>
                <a:lnTo>
                  <a:pt x="2" y="105604"/>
                </a:lnTo>
                <a:lnTo>
                  <a:pt x="2" y="105807"/>
                </a:lnTo>
                <a:lnTo>
                  <a:pt x="2845" y="102966"/>
                </a:lnTo>
                <a:lnTo>
                  <a:pt x="6761" y="106882"/>
                </a:lnTo>
                <a:lnTo>
                  <a:pt x="2460" y="111183"/>
                </a:lnTo>
                <a:lnTo>
                  <a:pt x="2" y="108726"/>
                </a:lnTo>
                <a:lnTo>
                  <a:pt x="2" y="108929"/>
                </a:lnTo>
                <a:lnTo>
                  <a:pt x="2359" y="111286"/>
                </a:lnTo>
                <a:lnTo>
                  <a:pt x="2460" y="111387"/>
                </a:lnTo>
                <a:lnTo>
                  <a:pt x="6378" y="115304"/>
                </a:lnTo>
                <a:lnTo>
                  <a:pt x="6478" y="115405"/>
                </a:lnTo>
                <a:lnTo>
                  <a:pt x="10496" y="119422"/>
                </a:lnTo>
                <a:lnTo>
                  <a:pt x="14514" y="123441"/>
                </a:lnTo>
                <a:lnTo>
                  <a:pt x="18431" y="127357"/>
                </a:lnTo>
                <a:lnTo>
                  <a:pt x="22449" y="131376"/>
                </a:lnTo>
                <a:lnTo>
                  <a:pt x="26467" y="135393"/>
                </a:lnTo>
                <a:lnTo>
                  <a:pt x="26568" y="135494"/>
                </a:lnTo>
                <a:lnTo>
                  <a:pt x="30485" y="139412"/>
                </a:lnTo>
                <a:lnTo>
                  <a:pt x="30586" y="139513"/>
                </a:lnTo>
                <a:lnTo>
                  <a:pt x="34604" y="143530"/>
                </a:lnTo>
                <a:lnTo>
                  <a:pt x="34712" y="143638"/>
                </a:lnTo>
                <a:lnTo>
                  <a:pt x="34916" y="143638"/>
                </a:lnTo>
                <a:lnTo>
                  <a:pt x="34707" y="143429"/>
                </a:lnTo>
                <a:lnTo>
                  <a:pt x="39007" y="139128"/>
                </a:lnTo>
                <a:lnTo>
                  <a:pt x="40966" y="141087"/>
                </a:lnTo>
                <a:lnTo>
                  <a:pt x="42925" y="143046"/>
                </a:lnTo>
                <a:lnTo>
                  <a:pt x="42332" y="143638"/>
                </a:lnTo>
                <a:lnTo>
                  <a:pt x="42536" y="143638"/>
                </a:lnTo>
                <a:lnTo>
                  <a:pt x="43026" y="143148"/>
                </a:lnTo>
                <a:lnTo>
                  <a:pt x="43516" y="143638"/>
                </a:lnTo>
                <a:lnTo>
                  <a:pt x="43719" y="143638"/>
                </a:lnTo>
                <a:lnTo>
                  <a:pt x="43127" y="143046"/>
                </a:lnTo>
                <a:lnTo>
                  <a:pt x="45276" y="140897"/>
                </a:lnTo>
                <a:lnTo>
                  <a:pt x="47425" y="138746"/>
                </a:lnTo>
                <a:lnTo>
                  <a:pt x="49384" y="140705"/>
                </a:lnTo>
                <a:lnTo>
                  <a:pt x="51343" y="142664"/>
                </a:lnTo>
                <a:lnTo>
                  <a:pt x="50366" y="143640"/>
                </a:lnTo>
                <a:lnTo>
                  <a:pt x="50570" y="143640"/>
                </a:lnTo>
                <a:lnTo>
                  <a:pt x="51444" y="142766"/>
                </a:lnTo>
                <a:lnTo>
                  <a:pt x="52317" y="143640"/>
                </a:lnTo>
                <a:lnTo>
                  <a:pt x="52520" y="143640"/>
                </a:lnTo>
                <a:lnTo>
                  <a:pt x="51545" y="142664"/>
                </a:lnTo>
                <a:lnTo>
                  <a:pt x="55846" y="138363"/>
                </a:lnTo>
                <a:lnTo>
                  <a:pt x="59762" y="142280"/>
                </a:lnTo>
                <a:lnTo>
                  <a:pt x="58404" y="143638"/>
                </a:lnTo>
                <a:lnTo>
                  <a:pt x="58608" y="143638"/>
                </a:lnTo>
                <a:lnTo>
                  <a:pt x="59865" y="142381"/>
                </a:lnTo>
                <a:lnTo>
                  <a:pt x="61123" y="143638"/>
                </a:lnTo>
                <a:lnTo>
                  <a:pt x="61326" y="143638"/>
                </a:lnTo>
                <a:lnTo>
                  <a:pt x="59968" y="142280"/>
                </a:lnTo>
                <a:lnTo>
                  <a:pt x="64268" y="137979"/>
                </a:lnTo>
                <a:lnTo>
                  <a:pt x="68186" y="141896"/>
                </a:lnTo>
                <a:lnTo>
                  <a:pt x="66443" y="143638"/>
                </a:lnTo>
                <a:lnTo>
                  <a:pt x="66646" y="143638"/>
                </a:lnTo>
                <a:lnTo>
                  <a:pt x="68288" y="141997"/>
                </a:lnTo>
                <a:lnTo>
                  <a:pt x="69930" y="143638"/>
                </a:lnTo>
                <a:lnTo>
                  <a:pt x="70133" y="143638"/>
                </a:lnTo>
                <a:lnTo>
                  <a:pt x="68391" y="141896"/>
                </a:lnTo>
                <a:lnTo>
                  <a:pt x="70540" y="139746"/>
                </a:lnTo>
                <a:lnTo>
                  <a:pt x="72690" y="137597"/>
                </a:lnTo>
                <a:lnTo>
                  <a:pt x="76607" y="141514"/>
                </a:lnTo>
                <a:lnTo>
                  <a:pt x="74481" y="143640"/>
                </a:lnTo>
                <a:lnTo>
                  <a:pt x="74684" y="143640"/>
                </a:lnTo>
                <a:lnTo>
                  <a:pt x="76709" y="141615"/>
                </a:lnTo>
                <a:lnTo>
                  <a:pt x="78734" y="143640"/>
                </a:lnTo>
                <a:lnTo>
                  <a:pt x="78939" y="143640"/>
                </a:lnTo>
                <a:lnTo>
                  <a:pt x="76813" y="141514"/>
                </a:lnTo>
                <a:lnTo>
                  <a:pt x="81113" y="137214"/>
                </a:lnTo>
                <a:lnTo>
                  <a:pt x="85030" y="141130"/>
                </a:lnTo>
                <a:lnTo>
                  <a:pt x="82521" y="143640"/>
                </a:lnTo>
                <a:lnTo>
                  <a:pt x="82724" y="143640"/>
                </a:lnTo>
                <a:lnTo>
                  <a:pt x="85131" y="141233"/>
                </a:lnTo>
                <a:lnTo>
                  <a:pt x="85232" y="141132"/>
                </a:lnTo>
                <a:lnTo>
                  <a:pt x="89533" y="136832"/>
                </a:lnTo>
                <a:lnTo>
                  <a:pt x="89634" y="136731"/>
                </a:lnTo>
                <a:lnTo>
                  <a:pt x="93934" y="132430"/>
                </a:lnTo>
                <a:lnTo>
                  <a:pt x="94035" y="132329"/>
                </a:lnTo>
                <a:lnTo>
                  <a:pt x="98437" y="127927"/>
                </a:lnTo>
                <a:lnTo>
                  <a:pt x="102839" y="123525"/>
                </a:lnTo>
                <a:lnTo>
                  <a:pt x="107141" y="119225"/>
                </a:lnTo>
                <a:lnTo>
                  <a:pt x="107241" y="119124"/>
                </a:lnTo>
                <a:lnTo>
                  <a:pt x="111541" y="114823"/>
                </a:lnTo>
                <a:lnTo>
                  <a:pt x="111644" y="114722"/>
                </a:lnTo>
                <a:lnTo>
                  <a:pt x="115943" y="110421"/>
                </a:lnTo>
                <a:lnTo>
                  <a:pt x="116044" y="110320"/>
                </a:lnTo>
                <a:lnTo>
                  <a:pt x="120345" y="106019"/>
                </a:lnTo>
                <a:lnTo>
                  <a:pt x="120446" y="105918"/>
                </a:lnTo>
                <a:lnTo>
                  <a:pt x="124748" y="101617"/>
                </a:lnTo>
                <a:lnTo>
                  <a:pt x="124848" y="101516"/>
                </a:lnTo>
                <a:lnTo>
                  <a:pt x="129150" y="97216"/>
                </a:lnTo>
                <a:lnTo>
                  <a:pt x="133550" y="92814"/>
                </a:lnTo>
                <a:lnTo>
                  <a:pt x="137952" y="88412"/>
                </a:lnTo>
                <a:lnTo>
                  <a:pt x="138053" y="88311"/>
                </a:lnTo>
                <a:lnTo>
                  <a:pt x="142355" y="84010"/>
                </a:lnTo>
                <a:lnTo>
                  <a:pt x="142455" y="83909"/>
                </a:lnTo>
                <a:lnTo>
                  <a:pt x="146858" y="79508"/>
                </a:lnTo>
                <a:lnTo>
                  <a:pt x="151258" y="75106"/>
                </a:lnTo>
                <a:lnTo>
                  <a:pt x="147241" y="71087"/>
                </a:lnTo>
                <a:lnTo>
                  <a:pt x="147140" y="70986"/>
                </a:lnTo>
                <a:lnTo>
                  <a:pt x="143222" y="67070"/>
                </a:lnTo>
                <a:lnTo>
                  <a:pt x="139205" y="63051"/>
                </a:lnTo>
                <a:lnTo>
                  <a:pt x="135186" y="59034"/>
                </a:lnTo>
                <a:lnTo>
                  <a:pt x="135085" y="58933"/>
                </a:lnTo>
                <a:lnTo>
                  <a:pt x="131169" y="55015"/>
                </a:lnTo>
                <a:lnTo>
                  <a:pt x="131068" y="54915"/>
                </a:lnTo>
                <a:lnTo>
                  <a:pt x="127150" y="50998"/>
                </a:lnTo>
                <a:lnTo>
                  <a:pt x="127049" y="50897"/>
                </a:lnTo>
                <a:lnTo>
                  <a:pt x="123133" y="46980"/>
                </a:lnTo>
                <a:lnTo>
                  <a:pt x="123032" y="46879"/>
                </a:lnTo>
                <a:lnTo>
                  <a:pt x="119114" y="42962"/>
                </a:lnTo>
                <a:lnTo>
                  <a:pt x="119014" y="42861"/>
                </a:lnTo>
                <a:lnTo>
                  <a:pt x="115097" y="38944"/>
                </a:lnTo>
                <a:lnTo>
                  <a:pt x="114996" y="38843"/>
                </a:lnTo>
                <a:lnTo>
                  <a:pt x="110978" y="34825"/>
                </a:lnTo>
                <a:lnTo>
                  <a:pt x="106960" y="30807"/>
                </a:lnTo>
                <a:lnTo>
                  <a:pt x="103043" y="26890"/>
                </a:lnTo>
                <a:lnTo>
                  <a:pt x="99025" y="22872"/>
                </a:lnTo>
                <a:lnTo>
                  <a:pt x="95007" y="18855"/>
                </a:lnTo>
                <a:lnTo>
                  <a:pt x="94906" y="18754"/>
                </a:lnTo>
                <a:lnTo>
                  <a:pt x="90989" y="14836"/>
                </a:lnTo>
                <a:lnTo>
                  <a:pt x="90888" y="14735"/>
                </a:lnTo>
                <a:lnTo>
                  <a:pt x="86971" y="10819"/>
                </a:lnTo>
                <a:lnTo>
                  <a:pt x="86870" y="10718"/>
                </a:lnTo>
                <a:lnTo>
                  <a:pt x="82852" y="6699"/>
                </a:lnTo>
                <a:lnTo>
                  <a:pt x="78834" y="2682"/>
                </a:lnTo>
                <a:lnTo>
                  <a:pt x="76163" y="9"/>
                </a:lnTo>
                <a:lnTo>
                  <a:pt x="75958" y="9"/>
                </a:lnTo>
                <a:lnTo>
                  <a:pt x="78718" y="2777"/>
                </a:lnTo>
                <a:lnTo>
                  <a:pt x="76569" y="4928"/>
                </a:lnTo>
                <a:lnTo>
                  <a:pt x="74420" y="7077"/>
                </a:lnTo>
                <a:lnTo>
                  <a:pt x="72461" y="5118"/>
                </a:lnTo>
                <a:lnTo>
                  <a:pt x="70502" y="3159"/>
                </a:lnTo>
                <a:lnTo>
                  <a:pt x="73660" y="1"/>
                </a:lnTo>
                <a:lnTo>
                  <a:pt x="73457" y="1"/>
                </a:lnTo>
                <a:lnTo>
                  <a:pt x="70401" y="3057"/>
                </a:lnTo>
                <a:lnTo>
                  <a:pt x="673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ubTitle" idx="1"/>
          </p:nvPr>
        </p:nvSpPr>
        <p:spPr>
          <a:xfrm>
            <a:off x="4987625" y="3976675"/>
            <a:ext cx="3436500" cy="363300"/>
          </a:xfrm>
          <a:prstGeom prst="rect">
            <a:avLst/>
          </a:prstGeom>
          <a:noFill/>
        </p:spPr>
        <p:txBody>
          <a:bodyPr spcFirstLastPara="1" wrap="square" lIns="91425" tIns="91425" rIns="91425" bIns="91425" anchor="t" anchorCtr="0">
            <a:noAutofit/>
          </a:bodyPr>
          <a:lstStyle>
            <a:lvl1pPr lvl="0" algn="r">
              <a:lnSpc>
                <a:spcPct val="100000"/>
              </a:lnSpc>
              <a:spcBef>
                <a:spcPts val="0"/>
              </a:spcBef>
              <a:spcAft>
                <a:spcPts val="0"/>
              </a:spcAft>
              <a:buSzPts val="1400"/>
              <a:buFont typeface="Overpass"/>
              <a:buNone/>
              <a:defRPr>
                <a:latin typeface="Overpass"/>
                <a:ea typeface="Overpass"/>
                <a:cs typeface="Overpass"/>
                <a:sym typeface="Overpas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ctrTitle"/>
          </p:nvPr>
        </p:nvSpPr>
        <p:spPr>
          <a:xfrm>
            <a:off x="2910300" y="803513"/>
            <a:ext cx="5513700" cy="2101800"/>
          </a:xfrm>
          <a:prstGeom prst="rect">
            <a:avLst/>
          </a:prstGeom>
          <a:solidFill>
            <a:schemeClr val="accent4"/>
          </a:solidFill>
        </p:spPr>
        <p:txBody>
          <a:bodyPr spcFirstLastPara="1" wrap="square" lIns="91425" tIns="91425" rIns="91425" bIns="91425" anchor="ctr" anchorCtr="0">
            <a:noAutofit/>
          </a:bodyPr>
          <a:lstStyle>
            <a:lvl1pPr lvl="0" algn="r" rtl="0">
              <a:spcBef>
                <a:spcPts val="0"/>
              </a:spcBef>
              <a:spcAft>
                <a:spcPts val="0"/>
              </a:spcAft>
              <a:buClr>
                <a:schemeClr val="lt1"/>
              </a:buClr>
              <a:buSzPts val="5200"/>
              <a:buNone/>
              <a:defRPr sz="5600">
                <a:solidFill>
                  <a:schemeClr val="lt1"/>
                </a:solidFill>
                <a:latin typeface="Nova Round"/>
                <a:ea typeface="Nova Round"/>
                <a:cs typeface="Nova Round"/>
                <a:sym typeface="Nova Round"/>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grpSp>
        <p:nvGrpSpPr>
          <p:cNvPr id="12" name="Google Shape;12;p2"/>
          <p:cNvGrpSpPr/>
          <p:nvPr/>
        </p:nvGrpSpPr>
        <p:grpSpPr>
          <a:xfrm>
            <a:off x="3738450" y="4741200"/>
            <a:ext cx="1667100" cy="402300"/>
            <a:chOff x="720000" y="4741200"/>
            <a:chExt cx="1667100" cy="402300"/>
          </a:xfrm>
        </p:grpSpPr>
        <p:sp>
          <p:nvSpPr>
            <p:cNvPr id="13" name="Google Shape;13;p2"/>
            <p:cNvSpPr/>
            <p:nvPr/>
          </p:nvSpPr>
          <p:spPr>
            <a:xfrm>
              <a:off x="720000" y="4741200"/>
              <a:ext cx="1667100" cy="402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4741200"/>
              <a:ext cx="1667100" cy="7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20000" y="5064900"/>
              <a:ext cx="1667100" cy="7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20000" y="4903050"/>
              <a:ext cx="1667100" cy="7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txBox="1">
            <a:spLocks noGrp="1"/>
          </p:cNvSpPr>
          <p:nvPr>
            <p:ph type="ctrTitle" idx="2"/>
          </p:nvPr>
        </p:nvSpPr>
        <p:spPr>
          <a:xfrm>
            <a:off x="5323200" y="2968638"/>
            <a:ext cx="3100800" cy="9690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dk1"/>
              </a:buClr>
              <a:buSzPts val="5200"/>
              <a:buNone/>
              <a:defRPr sz="2300">
                <a:solidFill>
                  <a:schemeClr val="dk1"/>
                </a:solidFill>
                <a:latin typeface="Nova Round"/>
                <a:ea typeface="Nova Round"/>
                <a:cs typeface="Nova Round"/>
                <a:sym typeface="Nova Round"/>
              </a:defRPr>
            </a:lvl1pPr>
            <a:lvl2pPr lvl="1" algn="ctr" rtl="0">
              <a:spcBef>
                <a:spcPts val="0"/>
              </a:spcBef>
              <a:spcAft>
                <a:spcPts val="0"/>
              </a:spcAft>
              <a:buClr>
                <a:schemeClr val="dk1"/>
              </a:buClr>
              <a:buSzPts val="5200"/>
              <a:buNone/>
              <a:defRPr sz="5200">
                <a:solidFill>
                  <a:schemeClr val="dk1"/>
                </a:solidFill>
              </a:defRPr>
            </a:lvl2pPr>
            <a:lvl3pPr lvl="2" algn="ctr" rtl="0">
              <a:spcBef>
                <a:spcPts val="0"/>
              </a:spcBef>
              <a:spcAft>
                <a:spcPts val="0"/>
              </a:spcAft>
              <a:buClr>
                <a:schemeClr val="dk1"/>
              </a:buClr>
              <a:buSzPts val="5200"/>
              <a:buNone/>
              <a:defRPr sz="5200">
                <a:solidFill>
                  <a:schemeClr val="dk1"/>
                </a:solidFill>
              </a:defRPr>
            </a:lvl3pPr>
            <a:lvl4pPr lvl="3" algn="ctr" rtl="0">
              <a:spcBef>
                <a:spcPts val="0"/>
              </a:spcBef>
              <a:spcAft>
                <a:spcPts val="0"/>
              </a:spcAft>
              <a:buClr>
                <a:schemeClr val="dk1"/>
              </a:buClr>
              <a:buSzPts val="5200"/>
              <a:buNone/>
              <a:defRPr sz="5200">
                <a:solidFill>
                  <a:schemeClr val="dk1"/>
                </a:solidFill>
              </a:defRPr>
            </a:lvl4pPr>
            <a:lvl5pPr lvl="4" algn="ctr" rtl="0">
              <a:spcBef>
                <a:spcPts val="0"/>
              </a:spcBef>
              <a:spcAft>
                <a:spcPts val="0"/>
              </a:spcAft>
              <a:buClr>
                <a:schemeClr val="dk1"/>
              </a:buClr>
              <a:buSzPts val="5200"/>
              <a:buNone/>
              <a:defRPr sz="5200">
                <a:solidFill>
                  <a:schemeClr val="dk1"/>
                </a:solidFill>
              </a:defRPr>
            </a:lvl5pPr>
            <a:lvl6pPr lvl="5" algn="ctr" rtl="0">
              <a:spcBef>
                <a:spcPts val="0"/>
              </a:spcBef>
              <a:spcAft>
                <a:spcPts val="0"/>
              </a:spcAft>
              <a:buClr>
                <a:schemeClr val="dk1"/>
              </a:buClr>
              <a:buSzPts val="5200"/>
              <a:buNone/>
              <a:defRPr sz="5200">
                <a:solidFill>
                  <a:schemeClr val="dk1"/>
                </a:solidFill>
              </a:defRPr>
            </a:lvl6pPr>
            <a:lvl7pPr lvl="6" algn="ctr" rtl="0">
              <a:spcBef>
                <a:spcPts val="0"/>
              </a:spcBef>
              <a:spcAft>
                <a:spcPts val="0"/>
              </a:spcAft>
              <a:buClr>
                <a:schemeClr val="dk1"/>
              </a:buClr>
              <a:buSzPts val="5200"/>
              <a:buNone/>
              <a:defRPr sz="5200">
                <a:solidFill>
                  <a:schemeClr val="dk1"/>
                </a:solidFill>
              </a:defRPr>
            </a:lvl7pPr>
            <a:lvl8pPr lvl="7" algn="ctr" rtl="0">
              <a:spcBef>
                <a:spcPts val="0"/>
              </a:spcBef>
              <a:spcAft>
                <a:spcPts val="0"/>
              </a:spcAft>
              <a:buClr>
                <a:schemeClr val="dk1"/>
              </a:buClr>
              <a:buSzPts val="5200"/>
              <a:buNone/>
              <a:defRPr sz="5200">
                <a:solidFill>
                  <a:schemeClr val="dk1"/>
                </a:solidFill>
              </a:defRPr>
            </a:lvl8pPr>
            <a:lvl9pPr lvl="8" algn="ctr" rtl="0">
              <a:spcBef>
                <a:spcPts val="0"/>
              </a:spcBef>
              <a:spcAft>
                <a:spcPts val="0"/>
              </a:spcAft>
              <a:buClr>
                <a:schemeClr val="dk1"/>
              </a:buClr>
              <a:buSzPts val="5200"/>
              <a:buNone/>
              <a:defRPr sz="5200">
                <a:solidFill>
                  <a:schemeClr val="dk1"/>
                </a:solidFill>
              </a:defRPr>
            </a:lvl9pPr>
          </a:lstStyle>
          <a:p>
            <a:endParaRPr/>
          </a:p>
        </p:txBody>
      </p:sp>
      <p:grpSp>
        <p:nvGrpSpPr>
          <p:cNvPr id="18" name="Google Shape;18;p2"/>
          <p:cNvGrpSpPr/>
          <p:nvPr/>
        </p:nvGrpSpPr>
        <p:grpSpPr>
          <a:xfrm>
            <a:off x="1243001" y="3704280"/>
            <a:ext cx="244172" cy="251679"/>
            <a:chOff x="2814000" y="4402950"/>
            <a:chExt cx="390300" cy="402300"/>
          </a:xfrm>
        </p:grpSpPr>
        <p:sp>
          <p:nvSpPr>
            <p:cNvPr id="19" name="Google Shape;19;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1487176" y="3704280"/>
            <a:ext cx="244172" cy="251679"/>
            <a:chOff x="2814000" y="4402950"/>
            <a:chExt cx="390300" cy="402300"/>
          </a:xfrm>
        </p:grpSpPr>
        <p:sp>
          <p:nvSpPr>
            <p:cNvPr id="22" name="Google Shape;22;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1731351" y="3704280"/>
            <a:ext cx="244172" cy="251679"/>
            <a:chOff x="2814000" y="4402950"/>
            <a:chExt cx="390300" cy="402300"/>
          </a:xfrm>
        </p:grpSpPr>
        <p:sp>
          <p:nvSpPr>
            <p:cNvPr id="25" name="Google Shape;25;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a:off x="1243001" y="3452605"/>
            <a:ext cx="244172" cy="251679"/>
            <a:chOff x="2814000" y="4402950"/>
            <a:chExt cx="390300" cy="402300"/>
          </a:xfrm>
        </p:grpSpPr>
        <p:sp>
          <p:nvSpPr>
            <p:cNvPr id="28" name="Google Shape;28;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487176" y="3452605"/>
            <a:ext cx="244172" cy="251679"/>
            <a:chOff x="2814000" y="4402950"/>
            <a:chExt cx="390300" cy="402300"/>
          </a:xfrm>
        </p:grpSpPr>
        <p:sp>
          <p:nvSpPr>
            <p:cNvPr id="31" name="Google Shape;31;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1731351" y="3452605"/>
            <a:ext cx="244172" cy="251679"/>
            <a:chOff x="2814000" y="4402950"/>
            <a:chExt cx="390300" cy="402300"/>
          </a:xfrm>
        </p:grpSpPr>
        <p:sp>
          <p:nvSpPr>
            <p:cNvPr id="34" name="Google Shape;34;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1243001" y="3200930"/>
            <a:ext cx="244172" cy="251679"/>
            <a:chOff x="2814000" y="4402950"/>
            <a:chExt cx="390300" cy="402300"/>
          </a:xfrm>
        </p:grpSpPr>
        <p:sp>
          <p:nvSpPr>
            <p:cNvPr id="37" name="Google Shape;37;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1487176" y="3200930"/>
            <a:ext cx="244172" cy="251679"/>
            <a:chOff x="2814000" y="4402950"/>
            <a:chExt cx="390300" cy="402300"/>
          </a:xfrm>
        </p:grpSpPr>
        <p:sp>
          <p:nvSpPr>
            <p:cNvPr id="40" name="Google Shape;40;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1731351" y="3200930"/>
            <a:ext cx="244172" cy="251679"/>
            <a:chOff x="2814000" y="4402950"/>
            <a:chExt cx="390300" cy="402300"/>
          </a:xfrm>
        </p:grpSpPr>
        <p:sp>
          <p:nvSpPr>
            <p:cNvPr id="43" name="Google Shape;43;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2"/>
          <p:cNvGrpSpPr/>
          <p:nvPr/>
        </p:nvGrpSpPr>
        <p:grpSpPr>
          <a:xfrm>
            <a:off x="1243001" y="2949255"/>
            <a:ext cx="244172" cy="251679"/>
            <a:chOff x="2814000" y="4402950"/>
            <a:chExt cx="390300" cy="402300"/>
          </a:xfrm>
        </p:grpSpPr>
        <p:sp>
          <p:nvSpPr>
            <p:cNvPr id="46" name="Google Shape;46;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a:off x="1487176" y="2949255"/>
            <a:ext cx="244172" cy="251679"/>
            <a:chOff x="2814000" y="4402950"/>
            <a:chExt cx="390300" cy="402300"/>
          </a:xfrm>
        </p:grpSpPr>
        <p:sp>
          <p:nvSpPr>
            <p:cNvPr id="49" name="Google Shape;49;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2"/>
          <p:cNvGrpSpPr/>
          <p:nvPr/>
        </p:nvGrpSpPr>
        <p:grpSpPr>
          <a:xfrm>
            <a:off x="1731351" y="2949255"/>
            <a:ext cx="244172" cy="251679"/>
            <a:chOff x="2814000" y="4402950"/>
            <a:chExt cx="390300" cy="402300"/>
          </a:xfrm>
        </p:grpSpPr>
        <p:sp>
          <p:nvSpPr>
            <p:cNvPr id="52" name="Google Shape;52;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2"/>
          <p:cNvGrpSpPr/>
          <p:nvPr/>
        </p:nvGrpSpPr>
        <p:grpSpPr>
          <a:xfrm>
            <a:off x="1243001" y="2697580"/>
            <a:ext cx="244172" cy="251679"/>
            <a:chOff x="2814000" y="4402950"/>
            <a:chExt cx="390300" cy="402300"/>
          </a:xfrm>
        </p:grpSpPr>
        <p:sp>
          <p:nvSpPr>
            <p:cNvPr id="55" name="Google Shape;55;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a:off x="1487176" y="2697580"/>
            <a:ext cx="244172" cy="251679"/>
            <a:chOff x="2814000" y="4402950"/>
            <a:chExt cx="390300" cy="402300"/>
          </a:xfrm>
        </p:grpSpPr>
        <p:sp>
          <p:nvSpPr>
            <p:cNvPr id="58" name="Google Shape;58;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1731351" y="2697580"/>
            <a:ext cx="244172" cy="251679"/>
            <a:chOff x="2814000" y="4402950"/>
            <a:chExt cx="390300" cy="402300"/>
          </a:xfrm>
        </p:grpSpPr>
        <p:sp>
          <p:nvSpPr>
            <p:cNvPr id="61" name="Google Shape;61;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2"/>
          <p:cNvGrpSpPr/>
          <p:nvPr/>
        </p:nvGrpSpPr>
        <p:grpSpPr>
          <a:xfrm>
            <a:off x="1243001" y="2445905"/>
            <a:ext cx="244172" cy="251679"/>
            <a:chOff x="2814000" y="4402950"/>
            <a:chExt cx="390300" cy="402300"/>
          </a:xfrm>
        </p:grpSpPr>
        <p:sp>
          <p:nvSpPr>
            <p:cNvPr id="64" name="Google Shape;64;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2"/>
          <p:cNvGrpSpPr/>
          <p:nvPr/>
        </p:nvGrpSpPr>
        <p:grpSpPr>
          <a:xfrm>
            <a:off x="1487176" y="2445905"/>
            <a:ext cx="244172" cy="251679"/>
            <a:chOff x="2814000" y="4402950"/>
            <a:chExt cx="390300" cy="402300"/>
          </a:xfrm>
        </p:grpSpPr>
        <p:sp>
          <p:nvSpPr>
            <p:cNvPr id="67" name="Google Shape;67;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2"/>
          <p:cNvGrpSpPr/>
          <p:nvPr/>
        </p:nvGrpSpPr>
        <p:grpSpPr>
          <a:xfrm>
            <a:off x="1243001" y="2194230"/>
            <a:ext cx="244172" cy="251679"/>
            <a:chOff x="2814000" y="4402950"/>
            <a:chExt cx="390300" cy="402300"/>
          </a:xfrm>
        </p:grpSpPr>
        <p:sp>
          <p:nvSpPr>
            <p:cNvPr id="70" name="Google Shape;70;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2"/>
          <p:cNvGrpSpPr/>
          <p:nvPr/>
        </p:nvGrpSpPr>
        <p:grpSpPr>
          <a:xfrm>
            <a:off x="1487176" y="2194230"/>
            <a:ext cx="244172" cy="251679"/>
            <a:chOff x="2814000" y="4402950"/>
            <a:chExt cx="390300" cy="402300"/>
          </a:xfrm>
        </p:grpSpPr>
        <p:sp>
          <p:nvSpPr>
            <p:cNvPr id="73" name="Google Shape;73;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1243001" y="1942555"/>
            <a:ext cx="244172" cy="251679"/>
            <a:chOff x="2814000" y="4402950"/>
            <a:chExt cx="390300" cy="402300"/>
          </a:xfrm>
        </p:grpSpPr>
        <p:sp>
          <p:nvSpPr>
            <p:cNvPr id="76" name="Google Shape;76;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2"/>
          <p:cNvGrpSpPr/>
          <p:nvPr/>
        </p:nvGrpSpPr>
        <p:grpSpPr>
          <a:xfrm>
            <a:off x="1487176" y="1942555"/>
            <a:ext cx="244172" cy="251679"/>
            <a:chOff x="2814000" y="4402950"/>
            <a:chExt cx="390300" cy="402300"/>
          </a:xfrm>
        </p:grpSpPr>
        <p:sp>
          <p:nvSpPr>
            <p:cNvPr id="79" name="Google Shape;79;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2"/>
          <p:cNvGrpSpPr/>
          <p:nvPr/>
        </p:nvGrpSpPr>
        <p:grpSpPr>
          <a:xfrm>
            <a:off x="1243001" y="1690880"/>
            <a:ext cx="244172" cy="251679"/>
            <a:chOff x="2814000" y="4402950"/>
            <a:chExt cx="390300" cy="402300"/>
          </a:xfrm>
        </p:grpSpPr>
        <p:sp>
          <p:nvSpPr>
            <p:cNvPr id="82" name="Google Shape;82;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2"/>
          <p:cNvGrpSpPr/>
          <p:nvPr/>
        </p:nvGrpSpPr>
        <p:grpSpPr>
          <a:xfrm>
            <a:off x="1243001" y="1439205"/>
            <a:ext cx="244172" cy="251679"/>
            <a:chOff x="2814000" y="4402950"/>
            <a:chExt cx="390300" cy="402300"/>
          </a:xfrm>
        </p:grpSpPr>
        <p:sp>
          <p:nvSpPr>
            <p:cNvPr id="85" name="Google Shape;85;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1243001" y="1187530"/>
            <a:ext cx="244172" cy="251679"/>
            <a:chOff x="2814000" y="4402950"/>
            <a:chExt cx="390300" cy="402300"/>
          </a:xfrm>
        </p:grpSpPr>
        <p:sp>
          <p:nvSpPr>
            <p:cNvPr id="88" name="Google Shape;88;p2"/>
            <p:cNvSpPr/>
            <p:nvPr/>
          </p:nvSpPr>
          <p:spPr>
            <a:xfrm>
              <a:off x="2814000" y="4402950"/>
              <a:ext cx="390300" cy="40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2"/>
          <p:cNvSpPr/>
          <p:nvPr/>
        </p:nvSpPr>
        <p:spPr>
          <a:xfrm>
            <a:off x="-75" y="4741200"/>
            <a:ext cx="9144000" cy="402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2"/>
          <p:cNvGrpSpPr/>
          <p:nvPr/>
        </p:nvGrpSpPr>
        <p:grpSpPr>
          <a:xfrm>
            <a:off x="720000" y="4741200"/>
            <a:ext cx="1667100" cy="402300"/>
            <a:chOff x="720000" y="4741200"/>
            <a:chExt cx="1667100" cy="402300"/>
          </a:xfrm>
        </p:grpSpPr>
        <p:sp>
          <p:nvSpPr>
            <p:cNvPr id="92" name="Google Shape;92;p2"/>
            <p:cNvSpPr/>
            <p:nvPr/>
          </p:nvSpPr>
          <p:spPr>
            <a:xfrm>
              <a:off x="720000" y="4741200"/>
              <a:ext cx="1667100" cy="402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720000" y="4741200"/>
              <a:ext cx="1667100" cy="7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20000" y="5064900"/>
              <a:ext cx="1667100" cy="7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20000" y="4903050"/>
              <a:ext cx="1667100" cy="7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2"/>
          <p:cNvSpPr/>
          <p:nvPr/>
        </p:nvSpPr>
        <p:spPr>
          <a:xfrm>
            <a:off x="-75" y="0"/>
            <a:ext cx="9144000" cy="402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2"/>
          <p:cNvGrpSpPr/>
          <p:nvPr/>
        </p:nvGrpSpPr>
        <p:grpSpPr>
          <a:xfrm>
            <a:off x="3738375" y="4741200"/>
            <a:ext cx="1667100" cy="402300"/>
            <a:chOff x="720000" y="4741200"/>
            <a:chExt cx="1667100" cy="402300"/>
          </a:xfrm>
        </p:grpSpPr>
        <p:sp>
          <p:nvSpPr>
            <p:cNvPr id="98" name="Google Shape;98;p2"/>
            <p:cNvSpPr/>
            <p:nvPr/>
          </p:nvSpPr>
          <p:spPr>
            <a:xfrm>
              <a:off x="720000" y="4741200"/>
              <a:ext cx="1667100" cy="402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20000" y="4741200"/>
              <a:ext cx="1667100" cy="7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20000" y="5064900"/>
              <a:ext cx="1667100" cy="7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720000" y="4903050"/>
              <a:ext cx="1667100" cy="7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2"/>
          <p:cNvGrpSpPr/>
          <p:nvPr/>
        </p:nvGrpSpPr>
        <p:grpSpPr>
          <a:xfrm>
            <a:off x="6756900" y="4741200"/>
            <a:ext cx="1667100" cy="402300"/>
            <a:chOff x="720000" y="4741200"/>
            <a:chExt cx="1667100" cy="402300"/>
          </a:xfrm>
        </p:grpSpPr>
        <p:sp>
          <p:nvSpPr>
            <p:cNvPr id="103" name="Google Shape;103;p2"/>
            <p:cNvSpPr/>
            <p:nvPr/>
          </p:nvSpPr>
          <p:spPr>
            <a:xfrm>
              <a:off x="720000" y="4741200"/>
              <a:ext cx="1667100" cy="402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720000" y="4741200"/>
              <a:ext cx="1667100" cy="7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720000" y="5064900"/>
              <a:ext cx="1667100" cy="7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720000" y="4903050"/>
              <a:ext cx="1667100" cy="7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4">
  <p:cSld name="SECTION_HEADER_1_1_1_1">
    <p:spTree>
      <p:nvGrpSpPr>
        <p:cNvPr id="1" name="Shape 517"/>
        <p:cNvGrpSpPr/>
        <p:nvPr/>
      </p:nvGrpSpPr>
      <p:grpSpPr>
        <a:xfrm>
          <a:off x="0" y="0"/>
          <a:ext cx="0" cy="0"/>
          <a:chOff x="0" y="0"/>
          <a:chExt cx="0" cy="0"/>
        </a:xfrm>
      </p:grpSpPr>
      <p:sp>
        <p:nvSpPr>
          <p:cNvPr id="518" name="Google Shape;518;p18"/>
          <p:cNvSpPr/>
          <p:nvPr/>
        </p:nvSpPr>
        <p:spPr>
          <a:xfrm rot="5400000" flipH="1">
            <a:off x="62095" y="2441742"/>
            <a:ext cx="5416207" cy="5143389"/>
          </a:xfrm>
          <a:custGeom>
            <a:avLst/>
            <a:gdLst/>
            <a:ahLst/>
            <a:cxnLst/>
            <a:rect l="l" t="t" r="r" b="b"/>
            <a:pathLst>
              <a:path w="151259" h="143640" extrusionOk="0">
                <a:moveTo>
                  <a:pt x="49543" y="12"/>
                </a:moveTo>
                <a:lnTo>
                  <a:pt x="51501" y="1970"/>
                </a:lnTo>
                <a:lnTo>
                  <a:pt x="53460" y="3929"/>
                </a:lnTo>
                <a:lnTo>
                  <a:pt x="51310" y="6078"/>
                </a:lnTo>
                <a:lnTo>
                  <a:pt x="49161" y="8228"/>
                </a:lnTo>
                <a:lnTo>
                  <a:pt x="45244" y="4312"/>
                </a:lnTo>
                <a:lnTo>
                  <a:pt x="49543" y="12"/>
                </a:lnTo>
                <a:close/>
                <a:moveTo>
                  <a:pt x="41123" y="396"/>
                </a:moveTo>
                <a:lnTo>
                  <a:pt x="45039" y="4312"/>
                </a:lnTo>
                <a:lnTo>
                  <a:pt x="40740" y="8612"/>
                </a:lnTo>
                <a:lnTo>
                  <a:pt x="36822" y="4694"/>
                </a:lnTo>
                <a:lnTo>
                  <a:pt x="41123" y="396"/>
                </a:lnTo>
                <a:close/>
                <a:moveTo>
                  <a:pt x="32704" y="779"/>
                </a:moveTo>
                <a:lnTo>
                  <a:pt x="36620" y="4697"/>
                </a:lnTo>
                <a:lnTo>
                  <a:pt x="32319" y="8997"/>
                </a:lnTo>
                <a:lnTo>
                  <a:pt x="28403" y="5080"/>
                </a:lnTo>
                <a:lnTo>
                  <a:pt x="32704" y="779"/>
                </a:lnTo>
                <a:close/>
                <a:moveTo>
                  <a:pt x="78818" y="2879"/>
                </a:moveTo>
                <a:lnTo>
                  <a:pt x="82737" y="6796"/>
                </a:lnTo>
                <a:lnTo>
                  <a:pt x="78436" y="11095"/>
                </a:lnTo>
                <a:lnTo>
                  <a:pt x="74518" y="7179"/>
                </a:lnTo>
                <a:lnTo>
                  <a:pt x="76669" y="5030"/>
                </a:lnTo>
                <a:lnTo>
                  <a:pt x="78818" y="2879"/>
                </a:lnTo>
                <a:close/>
                <a:moveTo>
                  <a:pt x="70400" y="3264"/>
                </a:moveTo>
                <a:lnTo>
                  <a:pt x="72359" y="5222"/>
                </a:lnTo>
                <a:lnTo>
                  <a:pt x="74318" y="7180"/>
                </a:lnTo>
                <a:lnTo>
                  <a:pt x="70018" y="11480"/>
                </a:lnTo>
                <a:lnTo>
                  <a:pt x="66102" y="7562"/>
                </a:lnTo>
                <a:lnTo>
                  <a:pt x="68251" y="5413"/>
                </a:lnTo>
                <a:lnTo>
                  <a:pt x="70400" y="3264"/>
                </a:lnTo>
                <a:close/>
                <a:moveTo>
                  <a:pt x="61981" y="3646"/>
                </a:moveTo>
                <a:lnTo>
                  <a:pt x="63939" y="5605"/>
                </a:lnTo>
                <a:lnTo>
                  <a:pt x="65897" y="7562"/>
                </a:lnTo>
                <a:lnTo>
                  <a:pt x="61597" y="11864"/>
                </a:lnTo>
                <a:lnTo>
                  <a:pt x="59640" y="9905"/>
                </a:lnTo>
                <a:lnTo>
                  <a:pt x="57681" y="7947"/>
                </a:lnTo>
                <a:lnTo>
                  <a:pt x="61981" y="3646"/>
                </a:lnTo>
                <a:close/>
                <a:moveTo>
                  <a:pt x="53561" y="4031"/>
                </a:moveTo>
                <a:lnTo>
                  <a:pt x="57478" y="7947"/>
                </a:lnTo>
                <a:lnTo>
                  <a:pt x="55328" y="10096"/>
                </a:lnTo>
                <a:lnTo>
                  <a:pt x="53179" y="12246"/>
                </a:lnTo>
                <a:lnTo>
                  <a:pt x="51220" y="10290"/>
                </a:lnTo>
                <a:lnTo>
                  <a:pt x="49261" y="8331"/>
                </a:lnTo>
                <a:lnTo>
                  <a:pt x="51411" y="6182"/>
                </a:lnTo>
                <a:lnTo>
                  <a:pt x="53561" y="4031"/>
                </a:lnTo>
                <a:close/>
                <a:moveTo>
                  <a:pt x="45143" y="4412"/>
                </a:moveTo>
                <a:lnTo>
                  <a:pt x="49058" y="8331"/>
                </a:lnTo>
                <a:lnTo>
                  <a:pt x="46909" y="10480"/>
                </a:lnTo>
                <a:lnTo>
                  <a:pt x="44758" y="12629"/>
                </a:lnTo>
                <a:lnTo>
                  <a:pt x="42801" y="10672"/>
                </a:lnTo>
                <a:lnTo>
                  <a:pt x="40842" y="8713"/>
                </a:lnTo>
                <a:lnTo>
                  <a:pt x="45143" y="4412"/>
                </a:lnTo>
                <a:close/>
                <a:moveTo>
                  <a:pt x="36721" y="4796"/>
                </a:moveTo>
                <a:lnTo>
                  <a:pt x="40639" y="8714"/>
                </a:lnTo>
                <a:lnTo>
                  <a:pt x="36338" y="13015"/>
                </a:lnTo>
                <a:lnTo>
                  <a:pt x="32420" y="9098"/>
                </a:lnTo>
                <a:lnTo>
                  <a:pt x="36721" y="4796"/>
                </a:lnTo>
                <a:close/>
                <a:moveTo>
                  <a:pt x="28302" y="5181"/>
                </a:moveTo>
                <a:lnTo>
                  <a:pt x="32218" y="9098"/>
                </a:lnTo>
                <a:lnTo>
                  <a:pt x="27918" y="13399"/>
                </a:lnTo>
                <a:lnTo>
                  <a:pt x="24000" y="9481"/>
                </a:lnTo>
                <a:lnTo>
                  <a:pt x="28302" y="5181"/>
                </a:lnTo>
                <a:close/>
                <a:moveTo>
                  <a:pt x="82838" y="6898"/>
                </a:moveTo>
                <a:lnTo>
                  <a:pt x="86754" y="10814"/>
                </a:lnTo>
                <a:lnTo>
                  <a:pt x="82453" y="15115"/>
                </a:lnTo>
                <a:lnTo>
                  <a:pt x="78537" y="11199"/>
                </a:lnTo>
                <a:lnTo>
                  <a:pt x="82838" y="6898"/>
                </a:lnTo>
                <a:close/>
                <a:moveTo>
                  <a:pt x="74420" y="7280"/>
                </a:moveTo>
                <a:lnTo>
                  <a:pt x="78335" y="11198"/>
                </a:lnTo>
                <a:lnTo>
                  <a:pt x="74037" y="15497"/>
                </a:lnTo>
                <a:lnTo>
                  <a:pt x="70119" y="11581"/>
                </a:lnTo>
                <a:lnTo>
                  <a:pt x="74420" y="7280"/>
                </a:lnTo>
                <a:close/>
                <a:moveTo>
                  <a:pt x="66001" y="7663"/>
                </a:moveTo>
                <a:lnTo>
                  <a:pt x="69916" y="11581"/>
                </a:lnTo>
                <a:lnTo>
                  <a:pt x="65614" y="15881"/>
                </a:lnTo>
                <a:lnTo>
                  <a:pt x="61700" y="11965"/>
                </a:lnTo>
                <a:lnTo>
                  <a:pt x="66001" y="7663"/>
                </a:lnTo>
                <a:close/>
                <a:moveTo>
                  <a:pt x="57578" y="8050"/>
                </a:moveTo>
                <a:lnTo>
                  <a:pt x="59537" y="10006"/>
                </a:lnTo>
                <a:lnTo>
                  <a:pt x="61496" y="11965"/>
                </a:lnTo>
                <a:lnTo>
                  <a:pt x="57195" y="16266"/>
                </a:lnTo>
                <a:lnTo>
                  <a:pt x="53280" y="12348"/>
                </a:lnTo>
                <a:lnTo>
                  <a:pt x="55429" y="10199"/>
                </a:lnTo>
                <a:lnTo>
                  <a:pt x="57578" y="8050"/>
                </a:lnTo>
                <a:close/>
                <a:moveTo>
                  <a:pt x="49159" y="8432"/>
                </a:moveTo>
                <a:lnTo>
                  <a:pt x="51118" y="10389"/>
                </a:lnTo>
                <a:lnTo>
                  <a:pt x="53075" y="12348"/>
                </a:lnTo>
                <a:lnTo>
                  <a:pt x="50926" y="14499"/>
                </a:lnTo>
                <a:lnTo>
                  <a:pt x="48777" y="16648"/>
                </a:lnTo>
                <a:lnTo>
                  <a:pt x="44859" y="12730"/>
                </a:lnTo>
                <a:lnTo>
                  <a:pt x="47010" y="10581"/>
                </a:lnTo>
                <a:lnTo>
                  <a:pt x="49159" y="8432"/>
                </a:lnTo>
                <a:close/>
                <a:moveTo>
                  <a:pt x="40741" y="8814"/>
                </a:moveTo>
                <a:lnTo>
                  <a:pt x="42700" y="10772"/>
                </a:lnTo>
                <a:lnTo>
                  <a:pt x="44658" y="12730"/>
                </a:lnTo>
                <a:lnTo>
                  <a:pt x="40358" y="17031"/>
                </a:lnTo>
                <a:lnTo>
                  <a:pt x="38399" y="15072"/>
                </a:lnTo>
                <a:lnTo>
                  <a:pt x="36440" y="13115"/>
                </a:lnTo>
                <a:lnTo>
                  <a:pt x="40741" y="8814"/>
                </a:lnTo>
                <a:close/>
                <a:moveTo>
                  <a:pt x="32322" y="9197"/>
                </a:moveTo>
                <a:lnTo>
                  <a:pt x="36238" y="13115"/>
                </a:lnTo>
                <a:lnTo>
                  <a:pt x="34088" y="15265"/>
                </a:lnTo>
                <a:lnTo>
                  <a:pt x="31937" y="17415"/>
                </a:lnTo>
                <a:lnTo>
                  <a:pt x="29979" y="15457"/>
                </a:lnTo>
                <a:lnTo>
                  <a:pt x="28021" y="13498"/>
                </a:lnTo>
                <a:lnTo>
                  <a:pt x="32322" y="9197"/>
                </a:lnTo>
                <a:close/>
                <a:moveTo>
                  <a:pt x="23900" y="9583"/>
                </a:moveTo>
                <a:lnTo>
                  <a:pt x="27816" y="13500"/>
                </a:lnTo>
                <a:lnTo>
                  <a:pt x="25667" y="15649"/>
                </a:lnTo>
                <a:lnTo>
                  <a:pt x="23518" y="17799"/>
                </a:lnTo>
                <a:lnTo>
                  <a:pt x="21559" y="15841"/>
                </a:lnTo>
                <a:lnTo>
                  <a:pt x="19600" y="13882"/>
                </a:lnTo>
                <a:lnTo>
                  <a:pt x="23900" y="9583"/>
                </a:lnTo>
                <a:close/>
                <a:moveTo>
                  <a:pt x="86855" y="10915"/>
                </a:moveTo>
                <a:lnTo>
                  <a:pt x="90773" y="14833"/>
                </a:lnTo>
                <a:lnTo>
                  <a:pt x="86472" y="19134"/>
                </a:lnTo>
                <a:lnTo>
                  <a:pt x="82554" y="15216"/>
                </a:lnTo>
                <a:lnTo>
                  <a:pt x="86855" y="10915"/>
                </a:lnTo>
                <a:close/>
                <a:moveTo>
                  <a:pt x="78437" y="11299"/>
                </a:moveTo>
                <a:lnTo>
                  <a:pt x="82355" y="15215"/>
                </a:lnTo>
                <a:lnTo>
                  <a:pt x="78054" y="19516"/>
                </a:lnTo>
                <a:lnTo>
                  <a:pt x="74138" y="15598"/>
                </a:lnTo>
                <a:lnTo>
                  <a:pt x="78437" y="11299"/>
                </a:lnTo>
                <a:close/>
                <a:moveTo>
                  <a:pt x="70018" y="11682"/>
                </a:moveTo>
                <a:lnTo>
                  <a:pt x="73936" y="15598"/>
                </a:lnTo>
                <a:lnTo>
                  <a:pt x="69635" y="19900"/>
                </a:lnTo>
                <a:lnTo>
                  <a:pt x="65717" y="15983"/>
                </a:lnTo>
                <a:lnTo>
                  <a:pt x="70018" y="11682"/>
                </a:lnTo>
                <a:close/>
                <a:moveTo>
                  <a:pt x="61599" y="12065"/>
                </a:moveTo>
                <a:lnTo>
                  <a:pt x="65514" y="15983"/>
                </a:lnTo>
                <a:lnTo>
                  <a:pt x="61215" y="20283"/>
                </a:lnTo>
                <a:lnTo>
                  <a:pt x="57297" y="16367"/>
                </a:lnTo>
                <a:lnTo>
                  <a:pt x="61599" y="12065"/>
                </a:lnTo>
                <a:close/>
                <a:moveTo>
                  <a:pt x="53176" y="12452"/>
                </a:moveTo>
                <a:lnTo>
                  <a:pt x="57094" y="16368"/>
                </a:lnTo>
                <a:lnTo>
                  <a:pt x="52794" y="20668"/>
                </a:lnTo>
                <a:lnTo>
                  <a:pt x="50837" y="18709"/>
                </a:lnTo>
                <a:lnTo>
                  <a:pt x="48878" y="16750"/>
                </a:lnTo>
                <a:lnTo>
                  <a:pt x="51027" y="14601"/>
                </a:lnTo>
                <a:lnTo>
                  <a:pt x="53176" y="12452"/>
                </a:lnTo>
                <a:close/>
                <a:moveTo>
                  <a:pt x="44757" y="12834"/>
                </a:moveTo>
                <a:lnTo>
                  <a:pt x="48675" y="16750"/>
                </a:lnTo>
                <a:lnTo>
                  <a:pt x="44374" y="21051"/>
                </a:lnTo>
                <a:lnTo>
                  <a:pt x="40456" y="17133"/>
                </a:lnTo>
                <a:lnTo>
                  <a:pt x="44757" y="12834"/>
                </a:lnTo>
                <a:close/>
                <a:moveTo>
                  <a:pt x="36336" y="13219"/>
                </a:moveTo>
                <a:lnTo>
                  <a:pt x="38296" y="15176"/>
                </a:lnTo>
                <a:lnTo>
                  <a:pt x="40254" y="17133"/>
                </a:lnTo>
                <a:lnTo>
                  <a:pt x="35954" y="21435"/>
                </a:lnTo>
                <a:lnTo>
                  <a:pt x="32036" y="17517"/>
                </a:lnTo>
                <a:lnTo>
                  <a:pt x="34186" y="15368"/>
                </a:lnTo>
                <a:lnTo>
                  <a:pt x="36336" y="13219"/>
                </a:lnTo>
                <a:close/>
                <a:moveTo>
                  <a:pt x="27915" y="13601"/>
                </a:moveTo>
                <a:lnTo>
                  <a:pt x="29876" y="15558"/>
                </a:lnTo>
                <a:lnTo>
                  <a:pt x="31835" y="17515"/>
                </a:lnTo>
                <a:lnTo>
                  <a:pt x="27533" y="21817"/>
                </a:lnTo>
                <a:lnTo>
                  <a:pt x="23617" y="17899"/>
                </a:lnTo>
                <a:lnTo>
                  <a:pt x="25766" y="15750"/>
                </a:lnTo>
                <a:lnTo>
                  <a:pt x="27915" y="13601"/>
                </a:lnTo>
                <a:close/>
                <a:moveTo>
                  <a:pt x="19500" y="13983"/>
                </a:moveTo>
                <a:lnTo>
                  <a:pt x="21458" y="15941"/>
                </a:lnTo>
                <a:lnTo>
                  <a:pt x="23417" y="17899"/>
                </a:lnTo>
                <a:lnTo>
                  <a:pt x="19115" y="22200"/>
                </a:lnTo>
                <a:lnTo>
                  <a:pt x="17158" y="20241"/>
                </a:lnTo>
                <a:lnTo>
                  <a:pt x="15199" y="18284"/>
                </a:lnTo>
                <a:lnTo>
                  <a:pt x="19500" y="13983"/>
                </a:lnTo>
                <a:close/>
                <a:moveTo>
                  <a:pt x="90874" y="14934"/>
                </a:moveTo>
                <a:lnTo>
                  <a:pt x="94790" y="18852"/>
                </a:lnTo>
                <a:lnTo>
                  <a:pt x="90489" y="23151"/>
                </a:lnTo>
                <a:lnTo>
                  <a:pt x="86573" y="19235"/>
                </a:lnTo>
                <a:lnTo>
                  <a:pt x="90874" y="14934"/>
                </a:lnTo>
                <a:close/>
                <a:moveTo>
                  <a:pt x="82456" y="15316"/>
                </a:moveTo>
                <a:lnTo>
                  <a:pt x="86372" y="19234"/>
                </a:lnTo>
                <a:lnTo>
                  <a:pt x="82073" y="23533"/>
                </a:lnTo>
                <a:lnTo>
                  <a:pt x="78155" y="19617"/>
                </a:lnTo>
                <a:lnTo>
                  <a:pt x="82456" y="15316"/>
                </a:lnTo>
                <a:close/>
                <a:moveTo>
                  <a:pt x="74037" y="15699"/>
                </a:moveTo>
                <a:lnTo>
                  <a:pt x="77953" y="19617"/>
                </a:lnTo>
                <a:lnTo>
                  <a:pt x="73652" y="23918"/>
                </a:lnTo>
                <a:lnTo>
                  <a:pt x="69735" y="20000"/>
                </a:lnTo>
                <a:lnTo>
                  <a:pt x="74037" y="15699"/>
                </a:lnTo>
                <a:close/>
                <a:moveTo>
                  <a:pt x="65616" y="16084"/>
                </a:moveTo>
                <a:lnTo>
                  <a:pt x="69532" y="20000"/>
                </a:lnTo>
                <a:lnTo>
                  <a:pt x="65231" y="24302"/>
                </a:lnTo>
                <a:lnTo>
                  <a:pt x="61316" y="20384"/>
                </a:lnTo>
                <a:lnTo>
                  <a:pt x="65616" y="16084"/>
                </a:lnTo>
                <a:close/>
                <a:moveTo>
                  <a:pt x="57196" y="16468"/>
                </a:moveTo>
                <a:lnTo>
                  <a:pt x="61111" y="20384"/>
                </a:lnTo>
                <a:lnTo>
                  <a:pt x="56813" y="24685"/>
                </a:lnTo>
                <a:lnTo>
                  <a:pt x="52895" y="20769"/>
                </a:lnTo>
                <a:lnTo>
                  <a:pt x="57196" y="16468"/>
                </a:lnTo>
                <a:close/>
                <a:moveTo>
                  <a:pt x="48777" y="16850"/>
                </a:moveTo>
                <a:lnTo>
                  <a:pt x="50736" y="18808"/>
                </a:lnTo>
                <a:lnTo>
                  <a:pt x="52693" y="20766"/>
                </a:lnTo>
                <a:lnTo>
                  <a:pt x="48394" y="25067"/>
                </a:lnTo>
                <a:lnTo>
                  <a:pt x="46435" y="23108"/>
                </a:lnTo>
                <a:lnTo>
                  <a:pt x="44476" y="21151"/>
                </a:lnTo>
                <a:lnTo>
                  <a:pt x="48777" y="16850"/>
                </a:lnTo>
                <a:close/>
                <a:moveTo>
                  <a:pt x="40358" y="17233"/>
                </a:moveTo>
                <a:lnTo>
                  <a:pt x="44274" y="21151"/>
                </a:lnTo>
                <a:lnTo>
                  <a:pt x="39973" y="25450"/>
                </a:lnTo>
                <a:lnTo>
                  <a:pt x="36057" y="21534"/>
                </a:lnTo>
                <a:lnTo>
                  <a:pt x="40358" y="17233"/>
                </a:lnTo>
                <a:close/>
                <a:moveTo>
                  <a:pt x="31937" y="17616"/>
                </a:moveTo>
                <a:lnTo>
                  <a:pt x="35855" y="21534"/>
                </a:lnTo>
                <a:lnTo>
                  <a:pt x="31553" y="25835"/>
                </a:lnTo>
                <a:lnTo>
                  <a:pt x="27637" y="21918"/>
                </a:lnTo>
                <a:lnTo>
                  <a:pt x="31937" y="17616"/>
                </a:lnTo>
                <a:close/>
                <a:moveTo>
                  <a:pt x="23516" y="18001"/>
                </a:moveTo>
                <a:lnTo>
                  <a:pt x="27432" y="21918"/>
                </a:lnTo>
                <a:lnTo>
                  <a:pt x="23133" y="26219"/>
                </a:lnTo>
                <a:lnTo>
                  <a:pt x="19215" y="22301"/>
                </a:lnTo>
                <a:lnTo>
                  <a:pt x="23516" y="18001"/>
                </a:lnTo>
                <a:close/>
                <a:moveTo>
                  <a:pt x="15098" y="18385"/>
                </a:moveTo>
                <a:lnTo>
                  <a:pt x="17057" y="20344"/>
                </a:lnTo>
                <a:lnTo>
                  <a:pt x="19015" y="22301"/>
                </a:lnTo>
                <a:lnTo>
                  <a:pt x="14715" y="26602"/>
                </a:lnTo>
                <a:lnTo>
                  <a:pt x="10797" y="22686"/>
                </a:lnTo>
                <a:lnTo>
                  <a:pt x="15098" y="18385"/>
                </a:lnTo>
                <a:close/>
                <a:moveTo>
                  <a:pt x="94894" y="18950"/>
                </a:moveTo>
                <a:lnTo>
                  <a:pt x="98809" y="22869"/>
                </a:lnTo>
                <a:lnTo>
                  <a:pt x="96660" y="25018"/>
                </a:lnTo>
                <a:lnTo>
                  <a:pt x="94509" y="27169"/>
                </a:lnTo>
                <a:lnTo>
                  <a:pt x="92552" y="25210"/>
                </a:lnTo>
                <a:lnTo>
                  <a:pt x="90593" y="23251"/>
                </a:lnTo>
                <a:lnTo>
                  <a:pt x="94894" y="18950"/>
                </a:lnTo>
                <a:close/>
                <a:moveTo>
                  <a:pt x="86473" y="19335"/>
                </a:moveTo>
                <a:lnTo>
                  <a:pt x="90391" y="23251"/>
                </a:lnTo>
                <a:lnTo>
                  <a:pt x="88239" y="25403"/>
                </a:lnTo>
                <a:lnTo>
                  <a:pt x="86090" y="27552"/>
                </a:lnTo>
                <a:lnTo>
                  <a:pt x="84131" y="25593"/>
                </a:lnTo>
                <a:lnTo>
                  <a:pt x="82172" y="23634"/>
                </a:lnTo>
                <a:lnTo>
                  <a:pt x="86473" y="19335"/>
                </a:lnTo>
                <a:close/>
                <a:moveTo>
                  <a:pt x="78054" y="19718"/>
                </a:moveTo>
                <a:lnTo>
                  <a:pt x="81972" y="23634"/>
                </a:lnTo>
                <a:lnTo>
                  <a:pt x="77671" y="27935"/>
                </a:lnTo>
                <a:lnTo>
                  <a:pt x="73753" y="24019"/>
                </a:lnTo>
                <a:lnTo>
                  <a:pt x="78054" y="19718"/>
                </a:lnTo>
                <a:close/>
                <a:moveTo>
                  <a:pt x="69635" y="20101"/>
                </a:moveTo>
                <a:lnTo>
                  <a:pt x="73549" y="24019"/>
                </a:lnTo>
                <a:lnTo>
                  <a:pt x="69251" y="28319"/>
                </a:lnTo>
                <a:lnTo>
                  <a:pt x="65333" y="24403"/>
                </a:lnTo>
                <a:lnTo>
                  <a:pt x="69635" y="20101"/>
                </a:lnTo>
                <a:close/>
                <a:moveTo>
                  <a:pt x="61215" y="20485"/>
                </a:moveTo>
                <a:lnTo>
                  <a:pt x="65132" y="24403"/>
                </a:lnTo>
                <a:lnTo>
                  <a:pt x="60830" y="28704"/>
                </a:lnTo>
                <a:lnTo>
                  <a:pt x="56914" y="24786"/>
                </a:lnTo>
                <a:lnTo>
                  <a:pt x="61215" y="20485"/>
                </a:lnTo>
                <a:close/>
                <a:moveTo>
                  <a:pt x="52794" y="20870"/>
                </a:moveTo>
                <a:lnTo>
                  <a:pt x="56712" y="24786"/>
                </a:lnTo>
                <a:lnTo>
                  <a:pt x="52411" y="29087"/>
                </a:lnTo>
                <a:lnTo>
                  <a:pt x="48495" y="25169"/>
                </a:lnTo>
                <a:lnTo>
                  <a:pt x="52794" y="20870"/>
                </a:lnTo>
                <a:close/>
                <a:moveTo>
                  <a:pt x="44376" y="21252"/>
                </a:moveTo>
                <a:lnTo>
                  <a:pt x="46334" y="23212"/>
                </a:lnTo>
                <a:lnTo>
                  <a:pt x="48293" y="25169"/>
                </a:lnTo>
                <a:lnTo>
                  <a:pt x="46142" y="27320"/>
                </a:lnTo>
                <a:lnTo>
                  <a:pt x="43993" y="29469"/>
                </a:lnTo>
                <a:lnTo>
                  <a:pt x="40077" y="25551"/>
                </a:lnTo>
                <a:lnTo>
                  <a:pt x="44376" y="21252"/>
                </a:lnTo>
                <a:close/>
                <a:moveTo>
                  <a:pt x="35954" y="21635"/>
                </a:moveTo>
                <a:lnTo>
                  <a:pt x="39871" y="25551"/>
                </a:lnTo>
                <a:lnTo>
                  <a:pt x="35569" y="29853"/>
                </a:lnTo>
                <a:lnTo>
                  <a:pt x="31653" y="25935"/>
                </a:lnTo>
                <a:lnTo>
                  <a:pt x="35954" y="21635"/>
                </a:lnTo>
                <a:close/>
                <a:moveTo>
                  <a:pt x="27533" y="22018"/>
                </a:moveTo>
                <a:lnTo>
                  <a:pt x="31451" y="25936"/>
                </a:lnTo>
                <a:lnTo>
                  <a:pt x="27150" y="30236"/>
                </a:lnTo>
                <a:lnTo>
                  <a:pt x="23234" y="26320"/>
                </a:lnTo>
                <a:lnTo>
                  <a:pt x="27533" y="22018"/>
                </a:lnTo>
                <a:close/>
                <a:moveTo>
                  <a:pt x="19115" y="22402"/>
                </a:moveTo>
                <a:lnTo>
                  <a:pt x="23032" y="26320"/>
                </a:lnTo>
                <a:lnTo>
                  <a:pt x="18731" y="30619"/>
                </a:lnTo>
                <a:lnTo>
                  <a:pt x="14816" y="26703"/>
                </a:lnTo>
                <a:lnTo>
                  <a:pt x="19115" y="22402"/>
                </a:lnTo>
                <a:close/>
                <a:moveTo>
                  <a:pt x="10696" y="22787"/>
                </a:moveTo>
                <a:lnTo>
                  <a:pt x="14614" y="26703"/>
                </a:lnTo>
                <a:lnTo>
                  <a:pt x="10313" y="31004"/>
                </a:lnTo>
                <a:lnTo>
                  <a:pt x="6395" y="27086"/>
                </a:lnTo>
                <a:lnTo>
                  <a:pt x="10696" y="22787"/>
                </a:lnTo>
                <a:close/>
                <a:moveTo>
                  <a:pt x="98910" y="22971"/>
                </a:moveTo>
                <a:lnTo>
                  <a:pt x="102829" y="26888"/>
                </a:lnTo>
                <a:lnTo>
                  <a:pt x="98528" y="31187"/>
                </a:lnTo>
                <a:lnTo>
                  <a:pt x="96569" y="29230"/>
                </a:lnTo>
                <a:lnTo>
                  <a:pt x="94610" y="27271"/>
                </a:lnTo>
                <a:lnTo>
                  <a:pt x="96759" y="25122"/>
                </a:lnTo>
                <a:lnTo>
                  <a:pt x="98910" y="22971"/>
                </a:lnTo>
                <a:close/>
                <a:moveTo>
                  <a:pt x="90489" y="23353"/>
                </a:moveTo>
                <a:lnTo>
                  <a:pt x="92448" y="25312"/>
                </a:lnTo>
                <a:lnTo>
                  <a:pt x="94407" y="27271"/>
                </a:lnTo>
                <a:lnTo>
                  <a:pt x="90109" y="31569"/>
                </a:lnTo>
                <a:lnTo>
                  <a:pt x="86191" y="27653"/>
                </a:lnTo>
                <a:lnTo>
                  <a:pt x="88340" y="25502"/>
                </a:lnTo>
                <a:lnTo>
                  <a:pt x="90489" y="23353"/>
                </a:lnTo>
                <a:close/>
                <a:moveTo>
                  <a:pt x="82073" y="23735"/>
                </a:moveTo>
                <a:lnTo>
                  <a:pt x="84030" y="25694"/>
                </a:lnTo>
                <a:lnTo>
                  <a:pt x="85989" y="27653"/>
                </a:lnTo>
                <a:lnTo>
                  <a:pt x="81688" y="31954"/>
                </a:lnTo>
                <a:lnTo>
                  <a:pt x="79730" y="29995"/>
                </a:lnTo>
                <a:lnTo>
                  <a:pt x="77771" y="28036"/>
                </a:lnTo>
                <a:lnTo>
                  <a:pt x="82073" y="23735"/>
                </a:lnTo>
                <a:close/>
                <a:moveTo>
                  <a:pt x="73652" y="24120"/>
                </a:moveTo>
                <a:lnTo>
                  <a:pt x="77570" y="28036"/>
                </a:lnTo>
                <a:lnTo>
                  <a:pt x="75418" y="30188"/>
                </a:lnTo>
                <a:lnTo>
                  <a:pt x="73268" y="32338"/>
                </a:lnTo>
                <a:lnTo>
                  <a:pt x="71309" y="30379"/>
                </a:lnTo>
                <a:lnTo>
                  <a:pt x="69352" y="28420"/>
                </a:lnTo>
                <a:lnTo>
                  <a:pt x="73652" y="24120"/>
                </a:lnTo>
                <a:close/>
                <a:moveTo>
                  <a:pt x="65232" y="24503"/>
                </a:moveTo>
                <a:lnTo>
                  <a:pt x="69149" y="28420"/>
                </a:lnTo>
                <a:lnTo>
                  <a:pt x="67000" y="30570"/>
                </a:lnTo>
                <a:lnTo>
                  <a:pt x="64849" y="32721"/>
                </a:lnTo>
                <a:lnTo>
                  <a:pt x="62890" y="30762"/>
                </a:lnTo>
                <a:lnTo>
                  <a:pt x="60931" y="28805"/>
                </a:lnTo>
                <a:lnTo>
                  <a:pt x="65232" y="24503"/>
                </a:lnTo>
                <a:close/>
                <a:moveTo>
                  <a:pt x="56813" y="24887"/>
                </a:moveTo>
                <a:lnTo>
                  <a:pt x="60729" y="28805"/>
                </a:lnTo>
                <a:lnTo>
                  <a:pt x="56430" y="33104"/>
                </a:lnTo>
                <a:lnTo>
                  <a:pt x="52512" y="29188"/>
                </a:lnTo>
                <a:lnTo>
                  <a:pt x="56813" y="24887"/>
                </a:lnTo>
                <a:close/>
                <a:moveTo>
                  <a:pt x="48391" y="25270"/>
                </a:moveTo>
                <a:lnTo>
                  <a:pt x="52309" y="29188"/>
                </a:lnTo>
                <a:lnTo>
                  <a:pt x="48009" y="33486"/>
                </a:lnTo>
                <a:lnTo>
                  <a:pt x="46051" y="31529"/>
                </a:lnTo>
                <a:lnTo>
                  <a:pt x="44092" y="29570"/>
                </a:lnTo>
                <a:lnTo>
                  <a:pt x="46242" y="27421"/>
                </a:lnTo>
                <a:lnTo>
                  <a:pt x="48391" y="25270"/>
                </a:lnTo>
                <a:close/>
                <a:moveTo>
                  <a:pt x="39973" y="25652"/>
                </a:moveTo>
                <a:lnTo>
                  <a:pt x="43891" y="29570"/>
                </a:lnTo>
                <a:lnTo>
                  <a:pt x="39589" y="33871"/>
                </a:lnTo>
                <a:lnTo>
                  <a:pt x="35673" y="29953"/>
                </a:lnTo>
                <a:lnTo>
                  <a:pt x="39973" y="25652"/>
                </a:lnTo>
                <a:close/>
                <a:moveTo>
                  <a:pt x="31553" y="26037"/>
                </a:moveTo>
                <a:lnTo>
                  <a:pt x="35471" y="29953"/>
                </a:lnTo>
                <a:lnTo>
                  <a:pt x="31170" y="34255"/>
                </a:lnTo>
                <a:lnTo>
                  <a:pt x="27252" y="30337"/>
                </a:lnTo>
                <a:lnTo>
                  <a:pt x="31553" y="26037"/>
                </a:lnTo>
                <a:close/>
                <a:moveTo>
                  <a:pt x="23134" y="26421"/>
                </a:moveTo>
                <a:lnTo>
                  <a:pt x="27050" y="30337"/>
                </a:lnTo>
                <a:lnTo>
                  <a:pt x="22751" y="34638"/>
                </a:lnTo>
                <a:lnTo>
                  <a:pt x="18833" y="30722"/>
                </a:lnTo>
                <a:lnTo>
                  <a:pt x="23134" y="26421"/>
                </a:lnTo>
                <a:close/>
                <a:moveTo>
                  <a:pt x="14715" y="26804"/>
                </a:moveTo>
                <a:lnTo>
                  <a:pt x="18631" y="30722"/>
                </a:lnTo>
                <a:lnTo>
                  <a:pt x="14330" y="35022"/>
                </a:lnTo>
                <a:lnTo>
                  <a:pt x="10414" y="31105"/>
                </a:lnTo>
                <a:lnTo>
                  <a:pt x="14715" y="26804"/>
                </a:lnTo>
                <a:close/>
                <a:moveTo>
                  <a:pt x="102930" y="26988"/>
                </a:moveTo>
                <a:lnTo>
                  <a:pt x="106846" y="30905"/>
                </a:lnTo>
                <a:lnTo>
                  <a:pt x="102545" y="35206"/>
                </a:lnTo>
                <a:lnTo>
                  <a:pt x="98629" y="31288"/>
                </a:lnTo>
                <a:lnTo>
                  <a:pt x="102930" y="26988"/>
                </a:lnTo>
                <a:close/>
                <a:moveTo>
                  <a:pt x="6294" y="27187"/>
                </a:moveTo>
                <a:lnTo>
                  <a:pt x="10212" y="31105"/>
                </a:lnTo>
                <a:lnTo>
                  <a:pt x="5910" y="35403"/>
                </a:lnTo>
                <a:lnTo>
                  <a:pt x="1994" y="31489"/>
                </a:lnTo>
                <a:lnTo>
                  <a:pt x="6294" y="27187"/>
                </a:lnTo>
                <a:close/>
                <a:moveTo>
                  <a:pt x="94509" y="27370"/>
                </a:moveTo>
                <a:lnTo>
                  <a:pt x="96468" y="29328"/>
                </a:lnTo>
                <a:lnTo>
                  <a:pt x="98427" y="31287"/>
                </a:lnTo>
                <a:lnTo>
                  <a:pt x="96275" y="33439"/>
                </a:lnTo>
                <a:lnTo>
                  <a:pt x="94126" y="35588"/>
                </a:lnTo>
                <a:lnTo>
                  <a:pt x="90209" y="31670"/>
                </a:lnTo>
                <a:lnTo>
                  <a:pt x="94509" y="27370"/>
                </a:lnTo>
                <a:close/>
                <a:moveTo>
                  <a:pt x="86090" y="27754"/>
                </a:moveTo>
                <a:lnTo>
                  <a:pt x="90008" y="31670"/>
                </a:lnTo>
                <a:lnTo>
                  <a:pt x="85706" y="35971"/>
                </a:lnTo>
                <a:lnTo>
                  <a:pt x="81789" y="32055"/>
                </a:lnTo>
                <a:lnTo>
                  <a:pt x="86090" y="27754"/>
                </a:lnTo>
                <a:close/>
                <a:moveTo>
                  <a:pt x="77668" y="28139"/>
                </a:moveTo>
                <a:lnTo>
                  <a:pt x="79627" y="30098"/>
                </a:lnTo>
                <a:lnTo>
                  <a:pt x="81585" y="32057"/>
                </a:lnTo>
                <a:lnTo>
                  <a:pt x="77287" y="36355"/>
                </a:lnTo>
                <a:lnTo>
                  <a:pt x="73369" y="32438"/>
                </a:lnTo>
                <a:lnTo>
                  <a:pt x="75518" y="30289"/>
                </a:lnTo>
                <a:lnTo>
                  <a:pt x="77668" y="28139"/>
                </a:lnTo>
                <a:close/>
                <a:moveTo>
                  <a:pt x="69248" y="28522"/>
                </a:moveTo>
                <a:lnTo>
                  <a:pt x="71207" y="30481"/>
                </a:lnTo>
                <a:lnTo>
                  <a:pt x="73166" y="32440"/>
                </a:lnTo>
                <a:lnTo>
                  <a:pt x="68866" y="36740"/>
                </a:lnTo>
                <a:lnTo>
                  <a:pt x="64950" y="32822"/>
                </a:lnTo>
                <a:lnTo>
                  <a:pt x="67099" y="30673"/>
                </a:lnTo>
                <a:lnTo>
                  <a:pt x="69248" y="28522"/>
                </a:lnTo>
                <a:close/>
                <a:moveTo>
                  <a:pt x="60830" y="28906"/>
                </a:moveTo>
                <a:lnTo>
                  <a:pt x="62789" y="30863"/>
                </a:lnTo>
                <a:lnTo>
                  <a:pt x="64748" y="32822"/>
                </a:lnTo>
                <a:lnTo>
                  <a:pt x="60447" y="37123"/>
                </a:lnTo>
                <a:lnTo>
                  <a:pt x="58488" y="35164"/>
                </a:lnTo>
                <a:lnTo>
                  <a:pt x="56531" y="33205"/>
                </a:lnTo>
                <a:lnTo>
                  <a:pt x="60830" y="28906"/>
                </a:lnTo>
                <a:close/>
                <a:moveTo>
                  <a:pt x="52411" y="29288"/>
                </a:moveTo>
                <a:lnTo>
                  <a:pt x="56329" y="33204"/>
                </a:lnTo>
                <a:lnTo>
                  <a:pt x="54177" y="35356"/>
                </a:lnTo>
                <a:lnTo>
                  <a:pt x="52028" y="37505"/>
                </a:lnTo>
                <a:lnTo>
                  <a:pt x="50069" y="35546"/>
                </a:lnTo>
                <a:lnTo>
                  <a:pt x="48110" y="33587"/>
                </a:lnTo>
                <a:lnTo>
                  <a:pt x="52411" y="29288"/>
                </a:lnTo>
                <a:close/>
                <a:moveTo>
                  <a:pt x="43993" y="29671"/>
                </a:moveTo>
                <a:lnTo>
                  <a:pt x="45950" y="31631"/>
                </a:lnTo>
                <a:lnTo>
                  <a:pt x="47908" y="33590"/>
                </a:lnTo>
                <a:lnTo>
                  <a:pt x="45759" y="35739"/>
                </a:lnTo>
                <a:lnTo>
                  <a:pt x="43610" y="37888"/>
                </a:lnTo>
                <a:lnTo>
                  <a:pt x="39692" y="33972"/>
                </a:lnTo>
                <a:lnTo>
                  <a:pt x="43993" y="29671"/>
                </a:lnTo>
                <a:close/>
                <a:moveTo>
                  <a:pt x="35572" y="30054"/>
                </a:moveTo>
                <a:lnTo>
                  <a:pt x="39489" y="33972"/>
                </a:lnTo>
                <a:lnTo>
                  <a:pt x="35187" y="38272"/>
                </a:lnTo>
                <a:lnTo>
                  <a:pt x="31271" y="34356"/>
                </a:lnTo>
                <a:lnTo>
                  <a:pt x="35572" y="30054"/>
                </a:lnTo>
                <a:close/>
                <a:moveTo>
                  <a:pt x="27151" y="30438"/>
                </a:moveTo>
                <a:lnTo>
                  <a:pt x="31069" y="34356"/>
                </a:lnTo>
                <a:lnTo>
                  <a:pt x="26768" y="38655"/>
                </a:lnTo>
                <a:lnTo>
                  <a:pt x="22852" y="34739"/>
                </a:lnTo>
                <a:lnTo>
                  <a:pt x="27151" y="30438"/>
                </a:lnTo>
                <a:close/>
                <a:moveTo>
                  <a:pt x="18732" y="30823"/>
                </a:moveTo>
                <a:lnTo>
                  <a:pt x="22650" y="34739"/>
                </a:lnTo>
                <a:lnTo>
                  <a:pt x="18349" y="39040"/>
                </a:lnTo>
                <a:lnTo>
                  <a:pt x="14431" y="35122"/>
                </a:lnTo>
                <a:lnTo>
                  <a:pt x="18732" y="30823"/>
                </a:lnTo>
                <a:close/>
                <a:moveTo>
                  <a:pt x="106949" y="31004"/>
                </a:moveTo>
                <a:lnTo>
                  <a:pt x="110865" y="34923"/>
                </a:lnTo>
                <a:lnTo>
                  <a:pt x="108715" y="37073"/>
                </a:lnTo>
                <a:lnTo>
                  <a:pt x="106565" y="39222"/>
                </a:lnTo>
                <a:lnTo>
                  <a:pt x="102649" y="35305"/>
                </a:lnTo>
                <a:lnTo>
                  <a:pt x="106949" y="31004"/>
                </a:lnTo>
                <a:close/>
                <a:moveTo>
                  <a:pt x="10313" y="31206"/>
                </a:moveTo>
                <a:lnTo>
                  <a:pt x="14229" y="35122"/>
                </a:lnTo>
                <a:lnTo>
                  <a:pt x="9929" y="39424"/>
                </a:lnTo>
                <a:lnTo>
                  <a:pt x="6011" y="35507"/>
                </a:lnTo>
                <a:lnTo>
                  <a:pt x="10313" y="31206"/>
                </a:lnTo>
                <a:close/>
                <a:moveTo>
                  <a:pt x="98525" y="31392"/>
                </a:moveTo>
                <a:lnTo>
                  <a:pt x="102443" y="35308"/>
                </a:lnTo>
                <a:lnTo>
                  <a:pt x="98145" y="39608"/>
                </a:lnTo>
                <a:lnTo>
                  <a:pt x="96186" y="37649"/>
                </a:lnTo>
                <a:lnTo>
                  <a:pt x="94227" y="35690"/>
                </a:lnTo>
                <a:lnTo>
                  <a:pt x="96376" y="33541"/>
                </a:lnTo>
                <a:lnTo>
                  <a:pt x="98525" y="31392"/>
                </a:lnTo>
                <a:close/>
                <a:moveTo>
                  <a:pt x="90109" y="31771"/>
                </a:moveTo>
                <a:lnTo>
                  <a:pt x="94025" y="35689"/>
                </a:lnTo>
                <a:lnTo>
                  <a:pt x="89724" y="39989"/>
                </a:lnTo>
                <a:lnTo>
                  <a:pt x="85807" y="36072"/>
                </a:lnTo>
                <a:lnTo>
                  <a:pt x="90109" y="31771"/>
                </a:lnTo>
                <a:close/>
                <a:moveTo>
                  <a:pt x="81688" y="32156"/>
                </a:moveTo>
                <a:lnTo>
                  <a:pt x="85606" y="36072"/>
                </a:lnTo>
                <a:lnTo>
                  <a:pt x="81304" y="40373"/>
                </a:lnTo>
                <a:lnTo>
                  <a:pt x="77388" y="36456"/>
                </a:lnTo>
                <a:lnTo>
                  <a:pt x="81688" y="32156"/>
                </a:lnTo>
                <a:close/>
                <a:moveTo>
                  <a:pt x="73268" y="32539"/>
                </a:moveTo>
                <a:lnTo>
                  <a:pt x="77186" y="36456"/>
                </a:lnTo>
                <a:lnTo>
                  <a:pt x="72885" y="40757"/>
                </a:lnTo>
                <a:lnTo>
                  <a:pt x="68967" y="36841"/>
                </a:lnTo>
                <a:lnTo>
                  <a:pt x="73268" y="32539"/>
                </a:lnTo>
                <a:close/>
                <a:moveTo>
                  <a:pt x="64849" y="32923"/>
                </a:moveTo>
                <a:lnTo>
                  <a:pt x="68765" y="36841"/>
                </a:lnTo>
                <a:lnTo>
                  <a:pt x="64464" y="41140"/>
                </a:lnTo>
                <a:lnTo>
                  <a:pt x="60548" y="37224"/>
                </a:lnTo>
                <a:lnTo>
                  <a:pt x="64849" y="32923"/>
                </a:lnTo>
                <a:close/>
                <a:moveTo>
                  <a:pt x="56427" y="33308"/>
                </a:moveTo>
                <a:lnTo>
                  <a:pt x="58387" y="35265"/>
                </a:lnTo>
                <a:lnTo>
                  <a:pt x="60346" y="37224"/>
                </a:lnTo>
                <a:lnTo>
                  <a:pt x="56045" y="41524"/>
                </a:lnTo>
                <a:lnTo>
                  <a:pt x="52128" y="37607"/>
                </a:lnTo>
                <a:lnTo>
                  <a:pt x="54278" y="35458"/>
                </a:lnTo>
                <a:lnTo>
                  <a:pt x="56427" y="33308"/>
                </a:lnTo>
                <a:close/>
                <a:moveTo>
                  <a:pt x="48007" y="33691"/>
                </a:moveTo>
                <a:lnTo>
                  <a:pt x="49966" y="35649"/>
                </a:lnTo>
                <a:lnTo>
                  <a:pt x="51925" y="37607"/>
                </a:lnTo>
                <a:lnTo>
                  <a:pt x="47625" y="41907"/>
                </a:lnTo>
                <a:lnTo>
                  <a:pt x="45667" y="39948"/>
                </a:lnTo>
                <a:lnTo>
                  <a:pt x="43709" y="37989"/>
                </a:lnTo>
                <a:lnTo>
                  <a:pt x="45858" y="35840"/>
                </a:lnTo>
                <a:lnTo>
                  <a:pt x="48007" y="33691"/>
                </a:lnTo>
                <a:close/>
                <a:moveTo>
                  <a:pt x="39589" y="34073"/>
                </a:moveTo>
                <a:lnTo>
                  <a:pt x="43507" y="37989"/>
                </a:lnTo>
                <a:lnTo>
                  <a:pt x="41355" y="40141"/>
                </a:lnTo>
                <a:lnTo>
                  <a:pt x="39206" y="42291"/>
                </a:lnTo>
                <a:lnTo>
                  <a:pt x="37247" y="40332"/>
                </a:lnTo>
                <a:lnTo>
                  <a:pt x="35288" y="38373"/>
                </a:lnTo>
                <a:lnTo>
                  <a:pt x="39589" y="34073"/>
                </a:lnTo>
                <a:close/>
                <a:moveTo>
                  <a:pt x="31170" y="34456"/>
                </a:moveTo>
                <a:lnTo>
                  <a:pt x="35086" y="38373"/>
                </a:lnTo>
                <a:lnTo>
                  <a:pt x="32936" y="40525"/>
                </a:lnTo>
                <a:lnTo>
                  <a:pt x="30787" y="42674"/>
                </a:lnTo>
                <a:lnTo>
                  <a:pt x="28828" y="40715"/>
                </a:lnTo>
                <a:lnTo>
                  <a:pt x="26869" y="38758"/>
                </a:lnTo>
                <a:lnTo>
                  <a:pt x="31170" y="34456"/>
                </a:lnTo>
                <a:close/>
                <a:moveTo>
                  <a:pt x="22751" y="34840"/>
                </a:moveTo>
                <a:lnTo>
                  <a:pt x="26667" y="38758"/>
                </a:lnTo>
                <a:lnTo>
                  <a:pt x="22366" y="43057"/>
                </a:lnTo>
                <a:lnTo>
                  <a:pt x="18449" y="39141"/>
                </a:lnTo>
                <a:lnTo>
                  <a:pt x="22751" y="34840"/>
                </a:lnTo>
                <a:close/>
                <a:moveTo>
                  <a:pt x="110963" y="35026"/>
                </a:moveTo>
                <a:lnTo>
                  <a:pt x="114882" y="38941"/>
                </a:lnTo>
                <a:lnTo>
                  <a:pt x="110581" y="43242"/>
                </a:lnTo>
                <a:lnTo>
                  <a:pt x="108622" y="41283"/>
                </a:lnTo>
                <a:lnTo>
                  <a:pt x="106665" y="39324"/>
                </a:lnTo>
                <a:lnTo>
                  <a:pt x="108814" y="37175"/>
                </a:lnTo>
                <a:lnTo>
                  <a:pt x="110963" y="35026"/>
                </a:lnTo>
                <a:close/>
                <a:moveTo>
                  <a:pt x="14330" y="35223"/>
                </a:moveTo>
                <a:lnTo>
                  <a:pt x="18248" y="39141"/>
                </a:lnTo>
                <a:lnTo>
                  <a:pt x="13946" y="43442"/>
                </a:lnTo>
                <a:lnTo>
                  <a:pt x="10030" y="39525"/>
                </a:lnTo>
                <a:lnTo>
                  <a:pt x="14330" y="35223"/>
                </a:lnTo>
                <a:close/>
                <a:moveTo>
                  <a:pt x="102545" y="35408"/>
                </a:moveTo>
                <a:lnTo>
                  <a:pt x="106463" y="39324"/>
                </a:lnTo>
                <a:lnTo>
                  <a:pt x="102162" y="43625"/>
                </a:lnTo>
                <a:lnTo>
                  <a:pt x="98245" y="39709"/>
                </a:lnTo>
                <a:lnTo>
                  <a:pt x="102545" y="35408"/>
                </a:lnTo>
                <a:close/>
                <a:moveTo>
                  <a:pt x="5910" y="35608"/>
                </a:moveTo>
                <a:lnTo>
                  <a:pt x="9828" y="39525"/>
                </a:lnTo>
                <a:lnTo>
                  <a:pt x="5527" y="43826"/>
                </a:lnTo>
                <a:lnTo>
                  <a:pt x="1609" y="39908"/>
                </a:lnTo>
                <a:lnTo>
                  <a:pt x="5910" y="35608"/>
                </a:lnTo>
                <a:close/>
                <a:moveTo>
                  <a:pt x="94127" y="35790"/>
                </a:moveTo>
                <a:lnTo>
                  <a:pt x="96086" y="37749"/>
                </a:lnTo>
                <a:lnTo>
                  <a:pt x="98045" y="39706"/>
                </a:lnTo>
                <a:lnTo>
                  <a:pt x="95893" y="41858"/>
                </a:lnTo>
                <a:lnTo>
                  <a:pt x="93744" y="44007"/>
                </a:lnTo>
                <a:lnTo>
                  <a:pt x="89828" y="40091"/>
                </a:lnTo>
                <a:lnTo>
                  <a:pt x="94127" y="35790"/>
                </a:lnTo>
                <a:close/>
                <a:moveTo>
                  <a:pt x="85706" y="36173"/>
                </a:moveTo>
                <a:lnTo>
                  <a:pt x="89623" y="40091"/>
                </a:lnTo>
                <a:lnTo>
                  <a:pt x="85323" y="44391"/>
                </a:lnTo>
                <a:lnTo>
                  <a:pt x="81405" y="40474"/>
                </a:lnTo>
                <a:lnTo>
                  <a:pt x="85706" y="36173"/>
                </a:lnTo>
                <a:close/>
                <a:moveTo>
                  <a:pt x="77287" y="36557"/>
                </a:moveTo>
                <a:lnTo>
                  <a:pt x="81203" y="40474"/>
                </a:lnTo>
                <a:lnTo>
                  <a:pt x="76902" y="44776"/>
                </a:lnTo>
                <a:lnTo>
                  <a:pt x="72986" y="40858"/>
                </a:lnTo>
                <a:lnTo>
                  <a:pt x="77287" y="36557"/>
                </a:lnTo>
                <a:close/>
                <a:moveTo>
                  <a:pt x="68866" y="36941"/>
                </a:moveTo>
                <a:lnTo>
                  <a:pt x="72784" y="40858"/>
                </a:lnTo>
                <a:lnTo>
                  <a:pt x="68483" y="45159"/>
                </a:lnTo>
                <a:lnTo>
                  <a:pt x="64567" y="41241"/>
                </a:lnTo>
                <a:lnTo>
                  <a:pt x="68866" y="36941"/>
                </a:lnTo>
                <a:close/>
                <a:moveTo>
                  <a:pt x="60447" y="37325"/>
                </a:moveTo>
                <a:lnTo>
                  <a:pt x="64365" y="41241"/>
                </a:lnTo>
                <a:lnTo>
                  <a:pt x="60063" y="45542"/>
                </a:lnTo>
                <a:lnTo>
                  <a:pt x="56146" y="41626"/>
                </a:lnTo>
                <a:lnTo>
                  <a:pt x="60447" y="37325"/>
                </a:lnTo>
                <a:close/>
                <a:moveTo>
                  <a:pt x="52028" y="37708"/>
                </a:moveTo>
                <a:lnTo>
                  <a:pt x="55944" y="41626"/>
                </a:lnTo>
                <a:lnTo>
                  <a:pt x="51644" y="45926"/>
                </a:lnTo>
                <a:lnTo>
                  <a:pt x="47726" y="42010"/>
                </a:lnTo>
                <a:lnTo>
                  <a:pt x="52028" y="37708"/>
                </a:lnTo>
                <a:close/>
                <a:moveTo>
                  <a:pt x="43605" y="38095"/>
                </a:moveTo>
                <a:lnTo>
                  <a:pt x="45566" y="40051"/>
                </a:lnTo>
                <a:lnTo>
                  <a:pt x="47525" y="42010"/>
                </a:lnTo>
                <a:lnTo>
                  <a:pt x="43223" y="46311"/>
                </a:lnTo>
                <a:lnTo>
                  <a:pt x="41266" y="44352"/>
                </a:lnTo>
                <a:lnTo>
                  <a:pt x="39307" y="42393"/>
                </a:lnTo>
                <a:lnTo>
                  <a:pt x="41456" y="40244"/>
                </a:lnTo>
                <a:lnTo>
                  <a:pt x="43605" y="38095"/>
                </a:lnTo>
                <a:close/>
                <a:moveTo>
                  <a:pt x="35187" y="38475"/>
                </a:moveTo>
                <a:lnTo>
                  <a:pt x="37146" y="40434"/>
                </a:lnTo>
                <a:lnTo>
                  <a:pt x="39105" y="42393"/>
                </a:lnTo>
                <a:lnTo>
                  <a:pt x="34804" y="46694"/>
                </a:lnTo>
                <a:lnTo>
                  <a:pt x="30889" y="42775"/>
                </a:lnTo>
                <a:lnTo>
                  <a:pt x="33038" y="40626"/>
                </a:lnTo>
                <a:lnTo>
                  <a:pt x="35187" y="38475"/>
                </a:lnTo>
                <a:close/>
                <a:moveTo>
                  <a:pt x="26769" y="38859"/>
                </a:moveTo>
                <a:lnTo>
                  <a:pt x="28727" y="40816"/>
                </a:lnTo>
                <a:lnTo>
                  <a:pt x="30686" y="42775"/>
                </a:lnTo>
                <a:lnTo>
                  <a:pt x="26385" y="47076"/>
                </a:lnTo>
                <a:lnTo>
                  <a:pt x="24426" y="45117"/>
                </a:lnTo>
                <a:lnTo>
                  <a:pt x="22470" y="43158"/>
                </a:lnTo>
                <a:lnTo>
                  <a:pt x="26769" y="38859"/>
                </a:lnTo>
                <a:close/>
                <a:moveTo>
                  <a:pt x="114983" y="39042"/>
                </a:moveTo>
                <a:lnTo>
                  <a:pt x="118901" y="42959"/>
                </a:lnTo>
                <a:lnTo>
                  <a:pt x="114600" y="47259"/>
                </a:lnTo>
                <a:lnTo>
                  <a:pt x="110682" y="43343"/>
                </a:lnTo>
                <a:lnTo>
                  <a:pt x="114983" y="39042"/>
                </a:lnTo>
                <a:close/>
                <a:moveTo>
                  <a:pt x="18349" y="39242"/>
                </a:moveTo>
                <a:lnTo>
                  <a:pt x="22265" y="43158"/>
                </a:lnTo>
                <a:lnTo>
                  <a:pt x="20116" y="45309"/>
                </a:lnTo>
                <a:lnTo>
                  <a:pt x="17965" y="47460"/>
                </a:lnTo>
                <a:lnTo>
                  <a:pt x="16006" y="45501"/>
                </a:lnTo>
                <a:lnTo>
                  <a:pt x="14047" y="43543"/>
                </a:lnTo>
                <a:lnTo>
                  <a:pt x="18349" y="39242"/>
                </a:lnTo>
                <a:close/>
                <a:moveTo>
                  <a:pt x="106565" y="39424"/>
                </a:moveTo>
                <a:lnTo>
                  <a:pt x="108524" y="41382"/>
                </a:lnTo>
                <a:lnTo>
                  <a:pt x="110483" y="43341"/>
                </a:lnTo>
                <a:lnTo>
                  <a:pt x="108331" y="45492"/>
                </a:lnTo>
                <a:lnTo>
                  <a:pt x="106182" y="47641"/>
                </a:lnTo>
                <a:lnTo>
                  <a:pt x="102264" y="43725"/>
                </a:lnTo>
                <a:lnTo>
                  <a:pt x="106565" y="39424"/>
                </a:lnTo>
                <a:close/>
                <a:moveTo>
                  <a:pt x="9929" y="39625"/>
                </a:moveTo>
                <a:lnTo>
                  <a:pt x="13846" y="43543"/>
                </a:lnTo>
                <a:lnTo>
                  <a:pt x="11696" y="45692"/>
                </a:lnTo>
                <a:lnTo>
                  <a:pt x="9546" y="47841"/>
                </a:lnTo>
                <a:lnTo>
                  <a:pt x="7587" y="45885"/>
                </a:lnTo>
                <a:lnTo>
                  <a:pt x="5628" y="43927"/>
                </a:lnTo>
                <a:lnTo>
                  <a:pt x="9929" y="39625"/>
                </a:lnTo>
                <a:close/>
                <a:moveTo>
                  <a:pt x="98142" y="39811"/>
                </a:moveTo>
                <a:lnTo>
                  <a:pt x="102059" y="43728"/>
                </a:lnTo>
                <a:lnTo>
                  <a:pt x="97760" y="48027"/>
                </a:lnTo>
                <a:lnTo>
                  <a:pt x="95802" y="46069"/>
                </a:lnTo>
                <a:lnTo>
                  <a:pt x="93843" y="44110"/>
                </a:lnTo>
                <a:lnTo>
                  <a:pt x="95993" y="41961"/>
                </a:lnTo>
                <a:lnTo>
                  <a:pt x="98142" y="39811"/>
                </a:lnTo>
                <a:close/>
                <a:moveTo>
                  <a:pt x="89724" y="40192"/>
                </a:moveTo>
                <a:lnTo>
                  <a:pt x="93642" y="44108"/>
                </a:lnTo>
                <a:lnTo>
                  <a:pt x="89340" y="48409"/>
                </a:lnTo>
                <a:lnTo>
                  <a:pt x="85424" y="44492"/>
                </a:lnTo>
                <a:lnTo>
                  <a:pt x="89724" y="40192"/>
                </a:lnTo>
                <a:close/>
                <a:moveTo>
                  <a:pt x="81304" y="40575"/>
                </a:moveTo>
                <a:lnTo>
                  <a:pt x="85222" y="44492"/>
                </a:lnTo>
                <a:lnTo>
                  <a:pt x="80921" y="48793"/>
                </a:lnTo>
                <a:lnTo>
                  <a:pt x="77003" y="44876"/>
                </a:lnTo>
                <a:lnTo>
                  <a:pt x="81304" y="40575"/>
                </a:lnTo>
                <a:close/>
                <a:moveTo>
                  <a:pt x="72885" y="40959"/>
                </a:moveTo>
                <a:lnTo>
                  <a:pt x="76801" y="44876"/>
                </a:lnTo>
                <a:lnTo>
                  <a:pt x="72500" y="49176"/>
                </a:lnTo>
                <a:lnTo>
                  <a:pt x="68584" y="45260"/>
                </a:lnTo>
                <a:lnTo>
                  <a:pt x="72885" y="40959"/>
                </a:lnTo>
                <a:close/>
                <a:moveTo>
                  <a:pt x="64466" y="41342"/>
                </a:moveTo>
                <a:lnTo>
                  <a:pt x="68382" y="45260"/>
                </a:lnTo>
                <a:lnTo>
                  <a:pt x="64081" y="49560"/>
                </a:lnTo>
                <a:lnTo>
                  <a:pt x="60164" y="45643"/>
                </a:lnTo>
                <a:lnTo>
                  <a:pt x="64466" y="41342"/>
                </a:lnTo>
                <a:close/>
                <a:moveTo>
                  <a:pt x="56045" y="41727"/>
                </a:moveTo>
                <a:lnTo>
                  <a:pt x="59963" y="45643"/>
                </a:lnTo>
                <a:lnTo>
                  <a:pt x="55661" y="49945"/>
                </a:lnTo>
                <a:lnTo>
                  <a:pt x="51745" y="46027"/>
                </a:lnTo>
                <a:lnTo>
                  <a:pt x="56045" y="41727"/>
                </a:lnTo>
                <a:close/>
                <a:moveTo>
                  <a:pt x="47625" y="42109"/>
                </a:moveTo>
                <a:lnTo>
                  <a:pt x="51543" y="46025"/>
                </a:lnTo>
                <a:lnTo>
                  <a:pt x="47242" y="50327"/>
                </a:lnTo>
                <a:lnTo>
                  <a:pt x="43324" y="46409"/>
                </a:lnTo>
                <a:lnTo>
                  <a:pt x="47625" y="42109"/>
                </a:lnTo>
                <a:close/>
                <a:moveTo>
                  <a:pt x="39207" y="42492"/>
                </a:moveTo>
                <a:lnTo>
                  <a:pt x="41166" y="44451"/>
                </a:lnTo>
                <a:lnTo>
                  <a:pt x="43125" y="46409"/>
                </a:lnTo>
                <a:lnTo>
                  <a:pt x="40973" y="48561"/>
                </a:lnTo>
                <a:lnTo>
                  <a:pt x="38824" y="50710"/>
                </a:lnTo>
                <a:lnTo>
                  <a:pt x="34906" y="46794"/>
                </a:lnTo>
                <a:lnTo>
                  <a:pt x="39207" y="42492"/>
                </a:lnTo>
                <a:close/>
                <a:moveTo>
                  <a:pt x="30788" y="42876"/>
                </a:moveTo>
                <a:lnTo>
                  <a:pt x="34703" y="46794"/>
                </a:lnTo>
                <a:lnTo>
                  <a:pt x="30402" y="51093"/>
                </a:lnTo>
                <a:lnTo>
                  <a:pt x="26487" y="47177"/>
                </a:lnTo>
                <a:lnTo>
                  <a:pt x="30788" y="42876"/>
                </a:lnTo>
                <a:close/>
                <a:moveTo>
                  <a:pt x="119002" y="43060"/>
                </a:moveTo>
                <a:lnTo>
                  <a:pt x="122918" y="46977"/>
                </a:lnTo>
                <a:lnTo>
                  <a:pt x="118617" y="51278"/>
                </a:lnTo>
                <a:lnTo>
                  <a:pt x="114701" y="47360"/>
                </a:lnTo>
                <a:lnTo>
                  <a:pt x="119002" y="43060"/>
                </a:lnTo>
                <a:close/>
                <a:moveTo>
                  <a:pt x="22364" y="43262"/>
                </a:moveTo>
                <a:lnTo>
                  <a:pt x="24325" y="45218"/>
                </a:lnTo>
                <a:lnTo>
                  <a:pt x="26284" y="47177"/>
                </a:lnTo>
                <a:lnTo>
                  <a:pt x="21982" y="51478"/>
                </a:lnTo>
                <a:lnTo>
                  <a:pt x="18066" y="47560"/>
                </a:lnTo>
                <a:lnTo>
                  <a:pt x="20215" y="45411"/>
                </a:lnTo>
                <a:lnTo>
                  <a:pt x="22364" y="43262"/>
                </a:lnTo>
                <a:close/>
                <a:moveTo>
                  <a:pt x="110581" y="43445"/>
                </a:moveTo>
                <a:lnTo>
                  <a:pt x="114499" y="47362"/>
                </a:lnTo>
                <a:lnTo>
                  <a:pt x="110199" y="51661"/>
                </a:lnTo>
                <a:lnTo>
                  <a:pt x="108242" y="49702"/>
                </a:lnTo>
                <a:lnTo>
                  <a:pt x="106283" y="47745"/>
                </a:lnTo>
                <a:lnTo>
                  <a:pt x="108432" y="45594"/>
                </a:lnTo>
                <a:lnTo>
                  <a:pt x="110581" y="43445"/>
                </a:lnTo>
                <a:close/>
                <a:moveTo>
                  <a:pt x="13945" y="43646"/>
                </a:moveTo>
                <a:lnTo>
                  <a:pt x="15905" y="45602"/>
                </a:lnTo>
                <a:lnTo>
                  <a:pt x="17864" y="47560"/>
                </a:lnTo>
                <a:lnTo>
                  <a:pt x="13563" y="51862"/>
                </a:lnTo>
                <a:lnTo>
                  <a:pt x="9645" y="47944"/>
                </a:lnTo>
                <a:lnTo>
                  <a:pt x="11796" y="45795"/>
                </a:lnTo>
                <a:lnTo>
                  <a:pt x="13945" y="43646"/>
                </a:lnTo>
                <a:close/>
                <a:moveTo>
                  <a:pt x="102163" y="43826"/>
                </a:moveTo>
                <a:lnTo>
                  <a:pt x="106081" y="47742"/>
                </a:lnTo>
                <a:lnTo>
                  <a:pt x="103929" y="49894"/>
                </a:lnTo>
                <a:lnTo>
                  <a:pt x="101780" y="52043"/>
                </a:lnTo>
                <a:lnTo>
                  <a:pt x="99821" y="50084"/>
                </a:lnTo>
                <a:lnTo>
                  <a:pt x="97863" y="48127"/>
                </a:lnTo>
                <a:lnTo>
                  <a:pt x="102163" y="43826"/>
                </a:lnTo>
                <a:close/>
                <a:moveTo>
                  <a:pt x="5529" y="44027"/>
                </a:moveTo>
                <a:lnTo>
                  <a:pt x="7487" y="45986"/>
                </a:lnTo>
                <a:lnTo>
                  <a:pt x="9446" y="47944"/>
                </a:lnTo>
                <a:lnTo>
                  <a:pt x="5145" y="52245"/>
                </a:lnTo>
                <a:lnTo>
                  <a:pt x="3186" y="50286"/>
                </a:lnTo>
                <a:lnTo>
                  <a:pt x="1227" y="48329"/>
                </a:lnTo>
                <a:lnTo>
                  <a:pt x="5529" y="44027"/>
                </a:lnTo>
                <a:close/>
                <a:moveTo>
                  <a:pt x="93744" y="44209"/>
                </a:moveTo>
                <a:lnTo>
                  <a:pt x="95703" y="46168"/>
                </a:lnTo>
                <a:lnTo>
                  <a:pt x="97662" y="48127"/>
                </a:lnTo>
                <a:lnTo>
                  <a:pt x="95510" y="50277"/>
                </a:lnTo>
                <a:lnTo>
                  <a:pt x="93360" y="52427"/>
                </a:lnTo>
                <a:lnTo>
                  <a:pt x="91402" y="50469"/>
                </a:lnTo>
                <a:lnTo>
                  <a:pt x="89443" y="48510"/>
                </a:lnTo>
                <a:lnTo>
                  <a:pt x="93744" y="44209"/>
                </a:lnTo>
                <a:close/>
                <a:moveTo>
                  <a:pt x="85323" y="44593"/>
                </a:moveTo>
                <a:lnTo>
                  <a:pt x="89239" y="48510"/>
                </a:lnTo>
                <a:lnTo>
                  <a:pt x="84938" y="52812"/>
                </a:lnTo>
                <a:lnTo>
                  <a:pt x="81022" y="48894"/>
                </a:lnTo>
                <a:lnTo>
                  <a:pt x="85323" y="44593"/>
                </a:lnTo>
                <a:close/>
                <a:moveTo>
                  <a:pt x="76902" y="44977"/>
                </a:moveTo>
                <a:lnTo>
                  <a:pt x="80820" y="48894"/>
                </a:lnTo>
                <a:lnTo>
                  <a:pt x="76519" y="53195"/>
                </a:lnTo>
                <a:lnTo>
                  <a:pt x="72602" y="49277"/>
                </a:lnTo>
                <a:lnTo>
                  <a:pt x="76902" y="44977"/>
                </a:lnTo>
                <a:close/>
                <a:moveTo>
                  <a:pt x="68483" y="45361"/>
                </a:moveTo>
                <a:lnTo>
                  <a:pt x="72401" y="49277"/>
                </a:lnTo>
                <a:lnTo>
                  <a:pt x="68099" y="53578"/>
                </a:lnTo>
                <a:lnTo>
                  <a:pt x="64182" y="49662"/>
                </a:lnTo>
                <a:lnTo>
                  <a:pt x="68483" y="45361"/>
                </a:lnTo>
                <a:close/>
                <a:moveTo>
                  <a:pt x="60063" y="45744"/>
                </a:moveTo>
                <a:lnTo>
                  <a:pt x="63980" y="49662"/>
                </a:lnTo>
                <a:lnTo>
                  <a:pt x="59680" y="53962"/>
                </a:lnTo>
                <a:lnTo>
                  <a:pt x="55762" y="50045"/>
                </a:lnTo>
                <a:lnTo>
                  <a:pt x="60063" y="45744"/>
                </a:lnTo>
                <a:close/>
                <a:moveTo>
                  <a:pt x="51644" y="46128"/>
                </a:moveTo>
                <a:lnTo>
                  <a:pt x="55560" y="50045"/>
                </a:lnTo>
                <a:lnTo>
                  <a:pt x="51259" y="54347"/>
                </a:lnTo>
                <a:lnTo>
                  <a:pt x="47343" y="50429"/>
                </a:lnTo>
                <a:lnTo>
                  <a:pt x="51644" y="46128"/>
                </a:lnTo>
                <a:close/>
                <a:moveTo>
                  <a:pt x="43223" y="46511"/>
                </a:moveTo>
                <a:lnTo>
                  <a:pt x="47141" y="50429"/>
                </a:lnTo>
                <a:lnTo>
                  <a:pt x="42840" y="54730"/>
                </a:lnTo>
                <a:lnTo>
                  <a:pt x="40884" y="52770"/>
                </a:lnTo>
                <a:lnTo>
                  <a:pt x="38925" y="50811"/>
                </a:lnTo>
                <a:lnTo>
                  <a:pt x="41074" y="48662"/>
                </a:lnTo>
                <a:lnTo>
                  <a:pt x="43223" y="46511"/>
                </a:lnTo>
                <a:close/>
                <a:moveTo>
                  <a:pt x="34805" y="46894"/>
                </a:moveTo>
                <a:lnTo>
                  <a:pt x="38722" y="50811"/>
                </a:lnTo>
                <a:lnTo>
                  <a:pt x="34420" y="55112"/>
                </a:lnTo>
                <a:lnTo>
                  <a:pt x="30506" y="51194"/>
                </a:lnTo>
                <a:lnTo>
                  <a:pt x="34805" y="46894"/>
                </a:lnTo>
                <a:close/>
                <a:moveTo>
                  <a:pt x="123019" y="47078"/>
                </a:moveTo>
                <a:lnTo>
                  <a:pt x="126937" y="50995"/>
                </a:lnTo>
                <a:lnTo>
                  <a:pt x="122636" y="55295"/>
                </a:lnTo>
                <a:lnTo>
                  <a:pt x="118718" y="51379"/>
                </a:lnTo>
                <a:lnTo>
                  <a:pt x="123019" y="47078"/>
                </a:lnTo>
                <a:close/>
                <a:moveTo>
                  <a:pt x="26385" y="47278"/>
                </a:moveTo>
                <a:lnTo>
                  <a:pt x="30301" y="51194"/>
                </a:lnTo>
                <a:lnTo>
                  <a:pt x="26001" y="55495"/>
                </a:lnTo>
                <a:lnTo>
                  <a:pt x="22083" y="51579"/>
                </a:lnTo>
                <a:lnTo>
                  <a:pt x="26385" y="47278"/>
                </a:lnTo>
                <a:close/>
                <a:moveTo>
                  <a:pt x="114601" y="47461"/>
                </a:moveTo>
                <a:lnTo>
                  <a:pt x="118519" y="51379"/>
                </a:lnTo>
                <a:lnTo>
                  <a:pt x="114218" y="55680"/>
                </a:lnTo>
                <a:lnTo>
                  <a:pt x="110300" y="51762"/>
                </a:lnTo>
                <a:lnTo>
                  <a:pt x="114601" y="47461"/>
                </a:lnTo>
                <a:close/>
                <a:moveTo>
                  <a:pt x="17965" y="47661"/>
                </a:moveTo>
                <a:lnTo>
                  <a:pt x="21882" y="51579"/>
                </a:lnTo>
                <a:lnTo>
                  <a:pt x="17580" y="55879"/>
                </a:lnTo>
                <a:lnTo>
                  <a:pt x="13664" y="51963"/>
                </a:lnTo>
                <a:lnTo>
                  <a:pt x="17965" y="47661"/>
                </a:lnTo>
                <a:close/>
                <a:moveTo>
                  <a:pt x="106179" y="47847"/>
                </a:moveTo>
                <a:lnTo>
                  <a:pt x="108138" y="49806"/>
                </a:lnTo>
                <a:lnTo>
                  <a:pt x="110097" y="51764"/>
                </a:lnTo>
                <a:lnTo>
                  <a:pt x="105799" y="56063"/>
                </a:lnTo>
                <a:lnTo>
                  <a:pt x="101881" y="52146"/>
                </a:lnTo>
                <a:lnTo>
                  <a:pt x="104030" y="49996"/>
                </a:lnTo>
                <a:lnTo>
                  <a:pt x="106179" y="47847"/>
                </a:lnTo>
                <a:close/>
                <a:moveTo>
                  <a:pt x="9544" y="48045"/>
                </a:moveTo>
                <a:lnTo>
                  <a:pt x="13462" y="51963"/>
                </a:lnTo>
                <a:lnTo>
                  <a:pt x="9161" y="56262"/>
                </a:lnTo>
                <a:lnTo>
                  <a:pt x="5245" y="52346"/>
                </a:lnTo>
                <a:lnTo>
                  <a:pt x="9544" y="48045"/>
                </a:lnTo>
                <a:close/>
                <a:moveTo>
                  <a:pt x="97760" y="48231"/>
                </a:moveTo>
                <a:lnTo>
                  <a:pt x="99719" y="50190"/>
                </a:lnTo>
                <a:lnTo>
                  <a:pt x="101677" y="52148"/>
                </a:lnTo>
                <a:lnTo>
                  <a:pt x="97378" y="56447"/>
                </a:lnTo>
                <a:lnTo>
                  <a:pt x="93461" y="52530"/>
                </a:lnTo>
                <a:lnTo>
                  <a:pt x="95611" y="50380"/>
                </a:lnTo>
                <a:lnTo>
                  <a:pt x="97760" y="48231"/>
                </a:lnTo>
                <a:close/>
                <a:moveTo>
                  <a:pt x="89342" y="48611"/>
                </a:moveTo>
                <a:lnTo>
                  <a:pt x="91301" y="50570"/>
                </a:lnTo>
                <a:lnTo>
                  <a:pt x="93260" y="52528"/>
                </a:lnTo>
                <a:lnTo>
                  <a:pt x="91108" y="54680"/>
                </a:lnTo>
                <a:lnTo>
                  <a:pt x="88958" y="56829"/>
                </a:lnTo>
                <a:lnTo>
                  <a:pt x="86999" y="54870"/>
                </a:lnTo>
                <a:lnTo>
                  <a:pt x="85041" y="52912"/>
                </a:lnTo>
                <a:lnTo>
                  <a:pt x="89342" y="48611"/>
                </a:lnTo>
                <a:close/>
                <a:moveTo>
                  <a:pt x="80922" y="48995"/>
                </a:moveTo>
                <a:lnTo>
                  <a:pt x="84840" y="52912"/>
                </a:lnTo>
                <a:lnTo>
                  <a:pt x="82688" y="55063"/>
                </a:lnTo>
                <a:lnTo>
                  <a:pt x="80539" y="57212"/>
                </a:lnTo>
                <a:lnTo>
                  <a:pt x="78580" y="55255"/>
                </a:lnTo>
                <a:lnTo>
                  <a:pt x="76621" y="53296"/>
                </a:lnTo>
                <a:lnTo>
                  <a:pt x="80922" y="48995"/>
                </a:lnTo>
                <a:close/>
                <a:moveTo>
                  <a:pt x="72503" y="49378"/>
                </a:moveTo>
                <a:lnTo>
                  <a:pt x="76419" y="53296"/>
                </a:lnTo>
                <a:lnTo>
                  <a:pt x="74269" y="55446"/>
                </a:lnTo>
                <a:lnTo>
                  <a:pt x="72120" y="57597"/>
                </a:lnTo>
                <a:lnTo>
                  <a:pt x="70161" y="55638"/>
                </a:lnTo>
                <a:lnTo>
                  <a:pt x="68202" y="53679"/>
                </a:lnTo>
                <a:lnTo>
                  <a:pt x="72503" y="49378"/>
                </a:lnTo>
                <a:close/>
                <a:moveTo>
                  <a:pt x="64081" y="49763"/>
                </a:moveTo>
                <a:lnTo>
                  <a:pt x="67999" y="53679"/>
                </a:lnTo>
                <a:lnTo>
                  <a:pt x="63697" y="57980"/>
                </a:lnTo>
                <a:lnTo>
                  <a:pt x="59780" y="54063"/>
                </a:lnTo>
                <a:lnTo>
                  <a:pt x="64081" y="49763"/>
                </a:lnTo>
                <a:close/>
                <a:moveTo>
                  <a:pt x="55663" y="50146"/>
                </a:moveTo>
                <a:lnTo>
                  <a:pt x="59579" y="54063"/>
                </a:lnTo>
                <a:lnTo>
                  <a:pt x="55279" y="58364"/>
                </a:lnTo>
                <a:lnTo>
                  <a:pt x="51363" y="54448"/>
                </a:lnTo>
                <a:lnTo>
                  <a:pt x="55663" y="50146"/>
                </a:lnTo>
                <a:close/>
                <a:moveTo>
                  <a:pt x="47243" y="50528"/>
                </a:moveTo>
                <a:lnTo>
                  <a:pt x="51161" y="54445"/>
                </a:lnTo>
                <a:lnTo>
                  <a:pt x="46860" y="58746"/>
                </a:lnTo>
                <a:lnTo>
                  <a:pt x="42942" y="54829"/>
                </a:lnTo>
                <a:lnTo>
                  <a:pt x="47243" y="50528"/>
                </a:lnTo>
                <a:close/>
                <a:moveTo>
                  <a:pt x="38824" y="50912"/>
                </a:moveTo>
                <a:lnTo>
                  <a:pt x="40783" y="52871"/>
                </a:lnTo>
                <a:lnTo>
                  <a:pt x="42740" y="54829"/>
                </a:lnTo>
                <a:lnTo>
                  <a:pt x="40590" y="56980"/>
                </a:lnTo>
                <a:lnTo>
                  <a:pt x="38441" y="59129"/>
                </a:lnTo>
                <a:lnTo>
                  <a:pt x="34523" y="55213"/>
                </a:lnTo>
                <a:lnTo>
                  <a:pt x="38824" y="50912"/>
                </a:lnTo>
                <a:close/>
                <a:moveTo>
                  <a:pt x="127038" y="51098"/>
                </a:moveTo>
                <a:lnTo>
                  <a:pt x="130954" y="55014"/>
                </a:lnTo>
                <a:lnTo>
                  <a:pt x="126653" y="59315"/>
                </a:lnTo>
                <a:lnTo>
                  <a:pt x="122737" y="55399"/>
                </a:lnTo>
                <a:lnTo>
                  <a:pt x="127038" y="51098"/>
                </a:lnTo>
                <a:close/>
                <a:moveTo>
                  <a:pt x="30402" y="51298"/>
                </a:moveTo>
                <a:lnTo>
                  <a:pt x="34320" y="55214"/>
                </a:lnTo>
                <a:lnTo>
                  <a:pt x="30020" y="59514"/>
                </a:lnTo>
                <a:lnTo>
                  <a:pt x="26103" y="55596"/>
                </a:lnTo>
                <a:lnTo>
                  <a:pt x="30402" y="51298"/>
                </a:lnTo>
                <a:close/>
                <a:moveTo>
                  <a:pt x="118620" y="51480"/>
                </a:moveTo>
                <a:lnTo>
                  <a:pt x="122536" y="55396"/>
                </a:lnTo>
                <a:lnTo>
                  <a:pt x="118235" y="59697"/>
                </a:lnTo>
                <a:lnTo>
                  <a:pt x="114319" y="55781"/>
                </a:lnTo>
                <a:lnTo>
                  <a:pt x="118620" y="51480"/>
                </a:lnTo>
                <a:close/>
                <a:moveTo>
                  <a:pt x="21982" y="51680"/>
                </a:moveTo>
                <a:lnTo>
                  <a:pt x="25900" y="55596"/>
                </a:lnTo>
                <a:lnTo>
                  <a:pt x="21599" y="59898"/>
                </a:lnTo>
                <a:lnTo>
                  <a:pt x="17681" y="55980"/>
                </a:lnTo>
                <a:lnTo>
                  <a:pt x="21982" y="51680"/>
                </a:lnTo>
                <a:close/>
                <a:moveTo>
                  <a:pt x="110199" y="51863"/>
                </a:moveTo>
                <a:lnTo>
                  <a:pt x="114117" y="55781"/>
                </a:lnTo>
                <a:lnTo>
                  <a:pt x="109816" y="60081"/>
                </a:lnTo>
                <a:lnTo>
                  <a:pt x="105899" y="56164"/>
                </a:lnTo>
                <a:lnTo>
                  <a:pt x="110199" y="51863"/>
                </a:lnTo>
                <a:close/>
                <a:moveTo>
                  <a:pt x="13563" y="52063"/>
                </a:moveTo>
                <a:lnTo>
                  <a:pt x="17479" y="55980"/>
                </a:lnTo>
                <a:lnTo>
                  <a:pt x="13180" y="60281"/>
                </a:lnTo>
                <a:lnTo>
                  <a:pt x="9262" y="56365"/>
                </a:lnTo>
                <a:lnTo>
                  <a:pt x="13563" y="52063"/>
                </a:lnTo>
                <a:close/>
                <a:moveTo>
                  <a:pt x="101780" y="52246"/>
                </a:moveTo>
                <a:lnTo>
                  <a:pt x="105698" y="56164"/>
                </a:lnTo>
                <a:lnTo>
                  <a:pt x="101396" y="60465"/>
                </a:lnTo>
                <a:lnTo>
                  <a:pt x="97479" y="56548"/>
                </a:lnTo>
                <a:lnTo>
                  <a:pt x="101780" y="52246"/>
                </a:lnTo>
                <a:close/>
                <a:moveTo>
                  <a:pt x="5145" y="52447"/>
                </a:moveTo>
                <a:lnTo>
                  <a:pt x="9061" y="56365"/>
                </a:lnTo>
                <a:lnTo>
                  <a:pt x="4762" y="60664"/>
                </a:lnTo>
                <a:lnTo>
                  <a:pt x="844" y="56748"/>
                </a:lnTo>
                <a:lnTo>
                  <a:pt x="5145" y="52447"/>
                </a:lnTo>
                <a:close/>
                <a:moveTo>
                  <a:pt x="93358" y="52631"/>
                </a:moveTo>
                <a:lnTo>
                  <a:pt x="97275" y="56548"/>
                </a:lnTo>
                <a:lnTo>
                  <a:pt x="92977" y="60847"/>
                </a:lnTo>
                <a:lnTo>
                  <a:pt x="91018" y="58889"/>
                </a:lnTo>
                <a:lnTo>
                  <a:pt x="89059" y="56930"/>
                </a:lnTo>
                <a:lnTo>
                  <a:pt x="91208" y="54780"/>
                </a:lnTo>
                <a:lnTo>
                  <a:pt x="93358" y="52631"/>
                </a:lnTo>
                <a:close/>
                <a:moveTo>
                  <a:pt x="84938" y="53015"/>
                </a:moveTo>
                <a:lnTo>
                  <a:pt x="86897" y="54974"/>
                </a:lnTo>
                <a:lnTo>
                  <a:pt x="88856" y="56931"/>
                </a:lnTo>
                <a:lnTo>
                  <a:pt x="84556" y="61231"/>
                </a:lnTo>
                <a:lnTo>
                  <a:pt x="80640" y="57313"/>
                </a:lnTo>
                <a:lnTo>
                  <a:pt x="82789" y="55164"/>
                </a:lnTo>
                <a:lnTo>
                  <a:pt x="84938" y="53015"/>
                </a:lnTo>
                <a:close/>
                <a:moveTo>
                  <a:pt x="76519" y="53398"/>
                </a:moveTo>
                <a:lnTo>
                  <a:pt x="78478" y="55357"/>
                </a:lnTo>
                <a:lnTo>
                  <a:pt x="80437" y="57316"/>
                </a:lnTo>
                <a:lnTo>
                  <a:pt x="76137" y="61614"/>
                </a:lnTo>
                <a:lnTo>
                  <a:pt x="72220" y="57698"/>
                </a:lnTo>
                <a:lnTo>
                  <a:pt x="74370" y="55547"/>
                </a:lnTo>
                <a:lnTo>
                  <a:pt x="76519" y="53398"/>
                </a:lnTo>
                <a:close/>
                <a:moveTo>
                  <a:pt x="68101" y="53780"/>
                </a:moveTo>
                <a:lnTo>
                  <a:pt x="70060" y="55739"/>
                </a:lnTo>
                <a:lnTo>
                  <a:pt x="72019" y="57698"/>
                </a:lnTo>
                <a:lnTo>
                  <a:pt x="67717" y="61998"/>
                </a:lnTo>
                <a:lnTo>
                  <a:pt x="65759" y="60040"/>
                </a:lnTo>
                <a:lnTo>
                  <a:pt x="63800" y="58081"/>
                </a:lnTo>
                <a:lnTo>
                  <a:pt x="68101" y="53780"/>
                </a:lnTo>
                <a:close/>
                <a:moveTo>
                  <a:pt x="59682" y="54164"/>
                </a:moveTo>
                <a:lnTo>
                  <a:pt x="63598" y="58081"/>
                </a:lnTo>
                <a:lnTo>
                  <a:pt x="61447" y="60231"/>
                </a:lnTo>
                <a:lnTo>
                  <a:pt x="59298" y="62383"/>
                </a:lnTo>
                <a:lnTo>
                  <a:pt x="57339" y="60424"/>
                </a:lnTo>
                <a:lnTo>
                  <a:pt x="55380" y="58465"/>
                </a:lnTo>
                <a:lnTo>
                  <a:pt x="59682" y="54164"/>
                </a:lnTo>
                <a:close/>
                <a:moveTo>
                  <a:pt x="51262" y="54548"/>
                </a:moveTo>
                <a:lnTo>
                  <a:pt x="55178" y="58465"/>
                </a:lnTo>
                <a:lnTo>
                  <a:pt x="53028" y="60614"/>
                </a:lnTo>
                <a:lnTo>
                  <a:pt x="50877" y="62765"/>
                </a:lnTo>
                <a:lnTo>
                  <a:pt x="48920" y="60807"/>
                </a:lnTo>
                <a:lnTo>
                  <a:pt x="46961" y="58848"/>
                </a:lnTo>
                <a:lnTo>
                  <a:pt x="51262" y="54548"/>
                </a:lnTo>
                <a:close/>
                <a:moveTo>
                  <a:pt x="42840" y="54932"/>
                </a:moveTo>
                <a:lnTo>
                  <a:pt x="46758" y="58848"/>
                </a:lnTo>
                <a:lnTo>
                  <a:pt x="42456" y="63149"/>
                </a:lnTo>
                <a:lnTo>
                  <a:pt x="40499" y="61189"/>
                </a:lnTo>
                <a:lnTo>
                  <a:pt x="38542" y="59230"/>
                </a:lnTo>
                <a:lnTo>
                  <a:pt x="40691" y="57081"/>
                </a:lnTo>
                <a:lnTo>
                  <a:pt x="42840" y="54932"/>
                </a:lnTo>
                <a:close/>
                <a:moveTo>
                  <a:pt x="131055" y="55115"/>
                </a:moveTo>
                <a:lnTo>
                  <a:pt x="134973" y="59033"/>
                </a:lnTo>
                <a:lnTo>
                  <a:pt x="130672" y="63334"/>
                </a:lnTo>
                <a:lnTo>
                  <a:pt x="126754" y="59416"/>
                </a:lnTo>
                <a:lnTo>
                  <a:pt x="131055" y="55115"/>
                </a:lnTo>
                <a:close/>
                <a:moveTo>
                  <a:pt x="34422" y="55314"/>
                </a:moveTo>
                <a:lnTo>
                  <a:pt x="38337" y="59230"/>
                </a:lnTo>
                <a:lnTo>
                  <a:pt x="34039" y="63531"/>
                </a:lnTo>
                <a:lnTo>
                  <a:pt x="30121" y="59615"/>
                </a:lnTo>
                <a:lnTo>
                  <a:pt x="34422" y="55314"/>
                </a:lnTo>
                <a:close/>
                <a:moveTo>
                  <a:pt x="122637" y="55497"/>
                </a:moveTo>
                <a:lnTo>
                  <a:pt x="126555" y="59415"/>
                </a:lnTo>
                <a:lnTo>
                  <a:pt x="122254" y="63716"/>
                </a:lnTo>
                <a:lnTo>
                  <a:pt x="118336" y="59798"/>
                </a:lnTo>
                <a:lnTo>
                  <a:pt x="122637" y="55497"/>
                </a:lnTo>
                <a:close/>
                <a:moveTo>
                  <a:pt x="26001" y="55699"/>
                </a:moveTo>
                <a:lnTo>
                  <a:pt x="29917" y="59616"/>
                </a:lnTo>
                <a:lnTo>
                  <a:pt x="25616" y="63918"/>
                </a:lnTo>
                <a:lnTo>
                  <a:pt x="21700" y="60000"/>
                </a:lnTo>
                <a:lnTo>
                  <a:pt x="26001" y="55699"/>
                </a:lnTo>
                <a:close/>
                <a:moveTo>
                  <a:pt x="114218" y="55882"/>
                </a:moveTo>
                <a:lnTo>
                  <a:pt x="118134" y="59798"/>
                </a:lnTo>
                <a:lnTo>
                  <a:pt x="113834" y="64099"/>
                </a:lnTo>
                <a:lnTo>
                  <a:pt x="109917" y="60181"/>
                </a:lnTo>
                <a:lnTo>
                  <a:pt x="114218" y="55882"/>
                </a:lnTo>
                <a:close/>
                <a:moveTo>
                  <a:pt x="17580" y="56081"/>
                </a:moveTo>
                <a:lnTo>
                  <a:pt x="21498" y="59998"/>
                </a:lnTo>
                <a:lnTo>
                  <a:pt x="17197" y="64300"/>
                </a:lnTo>
                <a:lnTo>
                  <a:pt x="13281" y="60382"/>
                </a:lnTo>
                <a:lnTo>
                  <a:pt x="17580" y="56081"/>
                </a:lnTo>
                <a:close/>
                <a:moveTo>
                  <a:pt x="105799" y="56265"/>
                </a:moveTo>
                <a:lnTo>
                  <a:pt x="109715" y="60181"/>
                </a:lnTo>
                <a:lnTo>
                  <a:pt x="105414" y="64483"/>
                </a:lnTo>
                <a:lnTo>
                  <a:pt x="101497" y="60566"/>
                </a:lnTo>
                <a:lnTo>
                  <a:pt x="105799" y="56265"/>
                </a:lnTo>
                <a:close/>
                <a:moveTo>
                  <a:pt x="9161" y="56466"/>
                </a:moveTo>
                <a:lnTo>
                  <a:pt x="13079" y="60382"/>
                </a:lnTo>
                <a:lnTo>
                  <a:pt x="8777" y="64683"/>
                </a:lnTo>
                <a:lnTo>
                  <a:pt x="4860" y="60765"/>
                </a:lnTo>
                <a:lnTo>
                  <a:pt x="9161" y="56466"/>
                </a:lnTo>
                <a:close/>
                <a:moveTo>
                  <a:pt x="97378" y="56649"/>
                </a:moveTo>
                <a:lnTo>
                  <a:pt x="101296" y="60566"/>
                </a:lnTo>
                <a:lnTo>
                  <a:pt x="96994" y="64866"/>
                </a:lnTo>
                <a:lnTo>
                  <a:pt x="93078" y="60950"/>
                </a:lnTo>
                <a:lnTo>
                  <a:pt x="97378" y="56649"/>
                </a:lnTo>
                <a:close/>
                <a:moveTo>
                  <a:pt x="88958" y="57032"/>
                </a:moveTo>
                <a:lnTo>
                  <a:pt x="90917" y="58991"/>
                </a:lnTo>
                <a:lnTo>
                  <a:pt x="92876" y="60950"/>
                </a:lnTo>
                <a:lnTo>
                  <a:pt x="90724" y="63099"/>
                </a:lnTo>
                <a:lnTo>
                  <a:pt x="88575" y="65248"/>
                </a:lnTo>
                <a:lnTo>
                  <a:pt x="84657" y="61333"/>
                </a:lnTo>
                <a:lnTo>
                  <a:pt x="88958" y="57032"/>
                </a:lnTo>
                <a:close/>
                <a:moveTo>
                  <a:pt x="80539" y="57414"/>
                </a:moveTo>
                <a:lnTo>
                  <a:pt x="84455" y="61332"/>
                </a:lnTo>
                <a:lnTo>
                  <a:pt x="80156" y="65633"/>
                </a:lnTo>
                <a:lnTo>
                  <a:pt x="76238" y="61715"/>
                </a:lnTo>
                <a:lnTo>
                  <a:pt x="80539" y="57414"/>
                </a:lnTo>
                <a:close/>
                <a:moveTo>
                  <a:pt x="72120" y="57799"/>
                </a:moveTo>
                <a:lnTo>
                  <a:pt x="76036" y="61715"/>
                </a:lnTo>
                <a:lnTo>
                  <a:pt x="71735" y="66016"/>
                </a:lnTo>
                <a:lnTo>
                  <a:pt x="67818" y="62099"/>
                </a:lnTo>
                <a:lnTo>
                  <a:pt x="72120" y="57799"/>
                </a:lnTo>
                <a:close/>
                <a:moveTo>
                  <a:pt x="63697" y="58184"/>
                </a:moveTo>
                <a:lnTo>
                  <a:pt x="65656" y="60141"/>
                </a:lnTo>
                <a:lnTo>
                  <a:pt x="67615" y="62099"/>
                </a:lnTo>
                <a:lnTo>
                  <a:pt x="63315" y="66400"/>
                </a:lnTo>
                <a:lnTo>
                  <a:pt x="59399" y="62483"/>
                </a:lnTo>
                <a:lnTo>
                  <a:pt x="61548" y="60333"/>
                </a:lnTo>
                <a:lnTo>
                  <a:pt x="63697" y="58184"/>
                </a:lnTo>
                <a:close/>
                <a:moveTo>
                  <a:pt x="55277" y="58567"/>
                </a:moveTo>
                <a:lnTo>
                  <a:pt x="57237" y="60525"/>
                </a:lnTo>
                <a:lnTo>
                  <a:pt x="59194" y="62483"/>
                </a:lnTo>
                <a:lnTo>
                  <a:pt x="54895" y="66783"/>
                </a:lnTo>
                <a:lnTo>
                  <a:pt x="50977" y="62867"/>
                </a:lnTo>
                <a:lnTo>
                  <a:pt x="53126" y="60718"/>
                </a:lnTo>
                <a:lnTo>
                  <a:pt x="55277" y="58567"/>
                </a:lnTo>
                <a:close/>
                <a:moveTo>
                  <a:pt x="46860" y="58949"/>
                </a:moveTo>
                <a:lnTo>
                  <a:pt x="48819" y="60908"/>
                </a:lnTo>
                <a:lnTo>
                  <a:pt x="50776" y="62867"/>
                </a:lnTo>
                <a:lnTo>
                  <a:pt x="46477" y="67165"/>
                </a:lnTo>
                <a:lnTo>
                  <a:pt x="44518" y="65208"/>
                </a:lnTo>
                <a:lnTo>
                  <a:pt x="42559" y="63250"/>
                </a:lnTo>
                <a:lnTo>
                  <a:pt x="46860" y="58949"/>
                </a:lnTo>
                <a:close/>
                <a:moveTo>
                  <a:pt x="135074" y="59134"/>
                </a:moveTo>
                <a:lnTo>
                  <a:pt x="138990" y="63050"/>
                </a:lnTo>
                <a:lnTo>
                  <a:pt x="134689" y="67351"/>
                </a:lnTo>
                <a:lnTo>
                  <a:pt x="130773" y="63435"/>
                </a:lnTo>
                <a:lnTo>
                  <a:pt x="135074" y="59134"/>
                </a:lnTo>
                <a:close/>
                <a:moveTo>
                  <a:pt x="38441" y="59331"/>
                </a:moveTo>
                <a:lnTo>
                  <a:pt x="40398" y="61290"/>
                </a:lnTo>
                <a:lnTo>
                  <a:pt x="42357" y="63249"/>
                </a:lnTo>
                <a:lnTo>
                  <a:pt x="40206" y="65399"/>
                </a:lnTo>
                <a:lnTo>
                  <a:pt x="38056" y="67550"/>
                </a:lnTo>
                <a:lnTo>
                  <a:pt x="36098" y="65591"/>
                </a:lnTo>
                <a:lnTo>
                  <a:pt x="34139" y="63632"/>
                </a:lnTo>
                <a:lnTo>
                  <a:pt x="38441" y="59331"/>
                </a:lnTo>
                <a:close/>
                <a:moveTo>
                  <a:pt x="126656" y="59516"/>
                </a:moveTo>
                <a:lnTo>
                  <a:pt x="130572" y="63432"/>
                </a:lnTo>
                <a:lnTo>
                  <a:pt x="126271" y="67733"/>
                </a:lnTo>
                <a:lnTo>
                  <a:pt x="122355" y="63817"/>
                </a:lnTo>
                <a:lnTo>
                  <a:pt x="126656" y="59516"/>
                </a:lnTo>
                <a:close/>
                <a:moveTo>
                  <a:pt x="30020" y="59716"/>
                </a:moveTo>
                <a:lnTo>
                  <a:pt x="33936" y="63632"/>
                </a:lnTo>
                <a:lnTo>
                  <a:pt x="31786" y="65784"/>
                </a:lnTo>
                <a:lnTo>
                  <a:pt x="29636" y="67933"/>
                </a:lnTo>
                <a:lnTo>
                  <a:pt x="27677" y="65975"/>
                </a:lnTo>
                <a:lnTo>
                  <a:pt x="25720" y="64016"/>
                </a:lnTo>
                <a:lnTo>
                  <a:pt x="30020" y="59716"/>
                </a:lnTo>
                <a:close/>
                <a:moveTo>
                  <a:pt x="118235" y="59899"/>
                </a:moveTo>
                <a:lnTo>
                  <a:pt x="122153" y="63817"/>
                </a:lnTo>
                <a:lnTo>
                  <a:pt x="117852" y="68117"/>
                </a:lnTo>
                <a:lnTo>
                  <a:pt x="113935" y="64200"/>
                </a:lnTo>
                <a:lnTo>
                  <a:pt x="118235" y="59899"/>
                </a:lnTo>
                <a:close/>
                <a:moveTo>
                  <a:pt x="21600" y="60101"/>
                </a:moveTo>
                <a:lnTo>
                  <a:pt x="25518" y="64019"/>
                </a:lnTo>
                <a:lnTo>
                  <a:pt x="21217" y="68318"/>
                </a:lnTo>
                <a:lnTo>
                  <a:pt x="17299" y="64402"/>
                </a:lnTo>
                <a:lnTo>
                  <a:pt x="21600" y="60101"/>
                </a:lnTo>
                <a:close/>
                <a:moveTo>
                  <a:pt x="109816" y="60282"/>
                </a:moveTo>
                <a:lnTo>
                  <a:pt x="113734" y="64200"/>
                </a:lnTo>
                <a:lnTo>
                  <a:pt x="109432" y="68501"/>
                </a:lnTo>
                <a:lnTo>
                  <a:pt x="105515" y="64584"/>
                </a:lnTo>
                <a:lnTo>
                  <a:pt x="109816" y="60282"/>
                </a:lnTo>
                <a:close/>
                <a:moveTo>
                  <a:pt x="13180" y="60483"/>
                </a:moveTo>
                <a:lnTo>
                  <a:pt x="17096" y="64401"/>
                </a:lnTo>
                <a:lnTo>
                  <a:pt x="12795" y="68700"/>
                </a:lnTo>
                <a:lnTo>
                  <a:pt x="8878" y="64784"/>
                </a:lnTo>
                <a:lnTo>
                  <a:pt x="13180" y="60483"/>
                </a:lnTo>
                <a:close/>
                <a:moveTo>
                  <a:pt x="101396" y="60667"/>
                </a:moveTo>
                <a:lnTo>
                  <a:pt x="105313" y="64584"/>
                </a:lnTo>
                <a:lnTo>
                  <a:pt x="101013" y="68885"/>
                </a:lnTo>
                <a:lnTo>
                  <a:pt x="97095" y="64967"/>
                </a:lnTo>
                <a:lnTo>
                  <a:pt x="101396" y="60667"/>
                </a:lnTo>
                <a:close/>
                <a:moveTo>
                  <a:pt x="4762" y="60866"/>
                </a:moveTo>
                <a:lnTo>
                  <a:pt x="8678" y="64784"/>
                </a:lnTo>
                <a:lnTo>
                  <a:pt x="4377" y="69085"/>
                </a:lnTo>
                <a:lnTo>
                  <a:pt x="460" y="65167"/>
                </a:lnTo>
                <a:lnTo>
                  <a:pt x="4762" y="60866"/>
                </a:lnTo>
                <a:close/>
                <a:moveTo>
                  <a:pt x="92974" y="61052"/>
                </a:moveTo>
                <a:lnTo>
                  <a:pt x="96892" y="64968"/>
                </a:lnTo>
                <a:lnTo>
                  <a:pt x="92592" y="69267"/>
                </a:lnTo>
                <a:lnTo>
                  <a:pt x="90633" y="67308"/>
                </a:lnTo>
                <a:lnTo>
                  <a:pt x="88676" y="65352"/>
                </a:lnTo>
                <a:lnTo>
                  <a:pt x="90825" y="63201"/>
                </a:lnTo>
                <a:lnTo>
                  <a:pt x="92974" y="61052"/>
                </a:lnTo>
                <a:close/>
                <a:moveTo>
                  <a:pt x="84556" y="61433"/>
                </a:moveTo>
                <a:lnTo>
                  <a:pt x="88474" y="65349"/>
                </a:lnTo>
                <a:lnTo>
                  <a:pt x="84173" y="69650"/>
                </a:lnTo>
                <a:lnTo>
                  <a:pt x="80256" y="65734"/>
                </a:lnTo>
                <a:lnTo>
                  <a:pt x="84556" y="61433"/>
                </a:lnTo>
                <a:close/>
                <a:moveTo>
                  <a:pt x="76137" y="61816"/>
                </a:moveTo>
                <a:lnTo>
                  <a:pt x="80055" y="65734"/>
                </a:lnTo>
                <a:lnTo>
                  <a:pt x="75753" y="70034"/>
                </a:lnTo>
                <a:lnTo>
                  <a:pt x="71836" y="66117"/>
                </a:lnTo>
                <a:lnTo>
                  <a:pt x="76137" y="61816"/>
                </a:lnTo>
                <a:close/>
                <a:moveTo>
                  <a:pt x="67717" y="62199"/>
                </a:moveTo>
                <a:lnTo>
                  <a:pt x="71634" y="66117"/>
                </a:lnTo>
                <a:lnTo>
                  <a:pt x="67334" y="70418"/>
                </a:lnTo>
                <a:lnTo>
                  <a:pt x="63416" y="66501"/>
                </a:lnTo>
                <a:lnTo>
                  <a:pt x="67717" y="62199"/>
                </a:lnTo>
                <a:close/>
                <a:moveTo>
                  <a:pt x="59298" y="62584"/>
                </a:moveTo>
                <a:lnTo>
                  <a:pt x="63214" y="66501"/>
                </a:lnTo>
                <a:lnTo>
                  <a:pt x="58913" y="70802"/>
                </a:lnTo>
                <a:lnTo>
                  <a:pt x="54997" y="66884"/>
                </a:lnTo>
                <a:lnTo>
                  <a:pt x="59298" y="62584"/>
                </a:lnTo>
                <a:close/>
                <a:moveTo>
                  <a:pt x="50877" y="62968"/>
                </a:moveTo>
                <a:lnTo>
                  <a:pt x="54795" y="66884"/>
                </a:lnTo>
                <a:lnTo>
                  <a:pt x="50494" y="71184"/>
                </a:lnTo>
                <a:lnTo>
                  <a:pt x="46577" y="67269"/>
                </a:lnTo>
                <a:lnTo>
                  <a:pt x="50877" y="62968"/>
                </a:lnTo>
                <a:close/>
                <a:moveTo>
                  <a:pt x="139093" y="63149"/>
                </a:moveTo>
                <a:lnTo>
                  <a:pt x="143009" y="67069"/>
                </a:lnTo>
                <a:lnTo>
                  <a:pt x="140858" y="69218"/>
                </a:lnTo>
                <a:lnTo>
                  <a:pt x="138709" y="71367"/>
                </a:lnTo>
                <a:lnTo>
                  <a:pt x="134793" y="67451"/>
                </a:lnTo>
                <a:lnTo>
                  <a:pt x="139093" y="63149"/>
                </a:lnTo>
                <a:close/>
                <a:moveTo>
                  <a:pt x="42456" y="63351"/>
                </a:moveTo>
                <a:lnTo>
                  <a:pt x="44417" y="65310"/>
                </a:lnTo>
                <a:lnTo>
                  <a:pt x="46376" y="67269"/>
                </a:lnTo>
                <a:lnTo>
                  <a:pt x="42074" y="71567"/>
                </a:lnTo>
                <a:lnTo>
                  <a:pt x="38157" y="67651"/>
                </a:lnTo>
                <a:lnTo>
                  <a:pt x="40307" y="65500"/>
                </a:lnTo>
                <a:lnTo>
                  <a:pt x="42456" y="63351"/>
                </a:lnTo>
                <a:close/>
                <a:moveTo>
                  <a:pt x="130673" y="63533"/>
                </a:moveTo>
                <a:lnTo>
                  <a:pt x="134591" y="67451"/>
                </a:lnTo>
                <a:lnTo>
                  <a:pt x="130290" y="71752"/>
                </a:lnTo>
                <a:lnTo>
                  <a:pt x="126372" y="67834"/>
                </a:lnTo>
                <a:lnTo>
                  <a:pt x="130673" y="63533"/>
                </a:lnTo>
                <a:close/>
                <a:moveTo>
                  <a:pt x="34037" y="63735"/>
                </a:moveTo>
                <a:lnTo>
                  <a:pt x="35997" y="65693"/>
                </a:lnTo>
                <a:lnTo>
                  <a:pt x="37955" y="67652"/>
                </a:lnTo>
                <a:lnTo>
                  <a:pt x="35804" y="69802"/>
                </a:lnTo>
                <a:lnTo>
                  <a:pt x="33655" y="71951"/>
                </a:lnTo>
                <a:lnTo>
                  <a:pt x="29737" y="68034"/>
                </a:lnTo>
                <a:lnTo>
                  <a:pt x="31886" y="65885"/>
                </a:lnTo>
                <a:lnTo>
                  <a:pt x="34037" y="63735"/>
                </a:lnTo>
                <a:close/>
                <a:moveTo>
                  <a:pt x="122254" y="63918"/>
                </a:moveTo>
                <a:lnTo>
                  <a:pt x="126170" y="67834"/>
                </a:lnTo>
                <a:lnTo>
                  <a:pt x="121870" y="72135"/>
                </a:lnTo>
                <a:lnTo>
                  <a:pt x="117953" y="68217"/>
                </a:lnTo>
                <a:lnTo>
                  <a:pt x="122254" y="63918"/>
                </a:lnTo>
                <a:close/>
                <a:moveTo>
                  <a:pt x="25619" y="64117"/>
                </a:moveTo>
                <a:lnTo>
                  <a:pt x="27577" y="66075"/>
                </a:lnTo>
                <a:lnTo>
                  <a:pt x="29535" y="68034"/>
                </a:lnTo>
                <a:lnTo>
                  <a:pt x="25234" y="72336"/>
                </a:lnTo>
                <a:lnTo>
                  <a:pt x="23277" y="70377"/>
                </a:lnTo>
                <a:lnTo>
                  <a:pt x="21318" y="68418"/>
                </a:lnTo>
                <a:lnTo>
                  <a:pt x="25619" y="64117"/>
                </a:lnTo>
                <a:close/>
                <a:moveTo>
                  <a:pt x="113834" y="64301"/>
                </a:moveTo>
                <a:lnTo>
                  <a:pt x="117751" y="68217"/>
                </a:lnTo>
                <a:lnTo>
                  <a:pt x="113450" y="72519"/>
                </a:lnTo>
                <a:lnTo>
                  <a:pt x="109533" y="68602"/>
                </a:lnTo>
                <a:lnTo>
                  <a:pt x="113834" y="64301"/>
                </a:lnTo>
                <a:close/>
                <a:moveTo>
                  <a:pt x="17198" y="64501"/>
                </a:moveTo>
                <a:lnTo>
                  <a:pt x="21116" y="68418"/>
                </a:lnTo>
                <a:lnTo>
                  <a:pt x="18967" y="70567"/>
                </a:lnTo>
                <a:lnTo>
                  <a:pt x="16816" y="72718"/>
                </a:lnTo>
                <a:lnTo>
                  <a:pt x="14859" y="70759"/>
                </a:lnTo>
                <a:lnTo>
                  <a:pt x="12900" y="68800"/>
                </a:lnTo>
                <a:lnTo>
                  <a:pt x="17198" y="64501"/>
                </a:lnTo>
                <a:close/>
                <a:moveTo>
                  <a:pt x="105414" y="64684"/>
                </a:moveTo>
                <a:lnTo>
                  <a:pt x="109331" y="68602"/>
                </a:lnTo>
                <a:lnTo>
                  <a:pt x="105030" y="72902"/>
                </a:lnTo>
                <a:lnTo>
                  <a:pt x="101114" y="68986"/>
                </a:lnTo>
                <a:lnTo>
                  <a:pt x="105414" y="64684"/>
                </a:lnTo>
                <a:close/>
                <a:moveTo>
                  <a:pt x="8779" y="64883"/>
                </a:moveTo>
                <a:lnTo>
                  <a:pt x="12694" y="68801"/>
                </a:lnTo>
                <a:lnTo>
                  <a:pt x="10545" y="70952"/>
                </a:lnTo>
                <a:lnTo>
                  <a:pt x="8396" y="73101"/>
                </a:lnTo>
                <a:lnTo>
                  <a:pt x="6437" y="71142"/>
                </a:lnTo>
                <a:lnTo>
                  <a:pt x="4478" y="69183"/>
                </a:lnTo>
                <a:lnTo>
                  <a:pt x="8779" y="64883"/>
                </a:lnTo>
                <a:close/>
                <a:moveTo>
                  <a:pt x="96994" y="65068"/>
                </a:moveTo>
                <a:lnTo>
                  <a:pt x="100912" y="68986"/>
                </a:lnTo>
                <a:lnTo>
                  <a:pt x="96611" y="73287"/>
                </a:lnTo>
                <a:lnTo>
                  <a:pt x="92693" y="69369"/>
                </a:lnTo>
                <a:lnTo>
                  <a:pt x="96994" y="65068"/>
                </a:lnTo>
                <a:close/>
                <a:moveTo>
                  <a:pt x="88575" y="65450"/>
                </a:moveTo>
                <a:lnTo>
                  <a:pt x="90534" y="67409"/>
                </a:lnTo>
                <a:lnTo>
                  <a:pt x="92491" y="69368"/>
                </a:lnTo>
                <a:lnTo>
                  <a:pt x="88191" y="73669"/>
                </a:lnTo>
                <a:lnTo>
                  <a:pt x="86233" y="71710"/>
                </a:lnTo>
                <a:lnTo>
                  <a:pt x="84274" y="69751"/>
                </a:lnTo>
                <a:lnTo>
                  <a:pt x="88575" y="65450"/>
                </a:lnTo>
                <a:close/>
                <a:moveTo>
                  <a:pt x="80156" y="65835"/>
                </a:moveTo>
                <a:lnTo>
                  <a:pt x="84072" y="69751"/>
                </a:lnTo>
                <a:lnTo>
                  <a:pt x="79771" y="74052"/>
                </a:lnTo>
                <a:lnTo>
                  <a:pt x="75854" y="70134"/>
                </a:lnTo>
                <a:lnTo>
                  <a:pt x="80156" y="65835"/>
                </a:lnTo>
                <a:close/>
                <a:moveTo>
                  <a:pt x="71735" y="66220"/>
                </a:moveTo>
                <a:lnTo>
                  <a:pt x="75653" y="70137"/>
                </a:lnTo>
                <a:lnTo>
                  <a:pt x="71351" y="74436"/>
                </a:lnTo>
                <a:lnTo>
                  <a:pt x="67435" y="70519"/>
                </a:lnTo>
                <a:lnTo>
                  <a:pt x="71735" y="66220"/>
                </a:lnTo>
                <a:close/>
                <a:moveTo>
                  <a:pt x="63315" y="66602"/>
                </a:moveTo>
                <a:lnTo>
                  <a:pt x="67233" y="70519"/>
                </a:lnTo>
                <a:lnTo>
                  <a:pt x="62932" y="74819"/>
                </a:lnTo>
                <a:lnTo>
                  <a:pt x="59014" y="70903"/>
                </a:lnTo>
                <a:lnTo>
                  <a:pt x="63315" y="66602"/>
                </a:lnTo>
                <a:close/>
                <a:moveTo>
                  <a:pt x="54896" y="66985"/>
                </a:moveTo>
                <a:lnTo>
                  <a:pt x="58812" y="70903"/>
                </a:lnTo>
                <a:lnTo>
                  <a:pt x="54513" y="75204"/>
                </a:lnTo>
                <a:lnTo>
                  <a:pt x="50595" y="71286"/>
                </a:lnTo>
                <a:lnTo>
                  <a:pt x="54896" y="66985"/>
                </a:lnTo>
                <a:close/>
                <a:moveTo>
                  <a:pt x="143108" y="67171"/>
                </a:moveTo>
                <a:lnTo>
                  <a:pt x="147028" y="71086"/>
                </a:lnTo>
                <a:lnTo>
                  <a:pt x="142728" y="75387"/>
                </a:lnTo>
                <a:lnTo>
                  <a:pt x="140769" y="73428"/>
                </a:lnTo>
                <a:lnTo>
                  <a:pt x="138810" y="71471"/>
                </a:lnTo>
                <a:lnTo>
                  <a:pt x="140959" y="69320"/>
                </a:lnTo>
                <a:lnTo>
                  <a:pt x="143108" y="67171"/>
                </a:lnTo>
                <a:close/>
                <a:moveTo>
                  <a:pt x="46477" y="67367"/>
                </a:moveTo>
                <a:lnTo>
                  <a:pt x="50393" y="71286"/>
                </a:lnTo>
                <a:lnTo>
                  <a:pt x="46092" y="75586"/>
                </a:lnTo>
                <a:lnTo>
                  <a:pt x="42175" y="71668"/>
                </a:lnTo>
                <a:lnTo>
                  <a:pt x="46477" y="67367"/>
                </a:lnTo>
                <a:close/>
                <a:moveTo>
                  <a:pt x="134692" y="67551"/>
                </a:moveTo>
                <a:lnTo>
                  <a:pt x="138608" y="71468"/>
                </a:lnTo>
                <a:lnTo>
                  <a:pt x="134307" y="75769"/>
                </a:lnTo>
                <a:lnTo>
                  <a:pt x="130391" y="71853"/>
                </a:lnTo>
                <a:lnTo>
                  <a:pt x="134692" y="67551"/>
                </a:lnTo>
                <a:close/>
                <a:moveTo>
                  <a:pt x="38054" y="67755"/>
                </a:moveTo>
                <a:lnTo>
                  <a:pt x="41974" y="71670"/>
                </a:lnTo>
                <a:lnTo>
                  <a:pt x="37672" y="75971"/>
                </a:lnTo>
                <a:lnTo>
                  <a:pt x="35713" y="74012"/>
                </a:lnTo>
                <a:lnTo>
                  <a:pt x="33756" y="72054"/>
                </a:lnTo>
                <a:lnTo>
                  <a:pt x="35905" y="69904"/>
                </a:lnTo>
                <a:lnTo>
                  <a:pt x="38054" y="67755"/>
                </a:lnTo>
                <a:close/>
                <a:moveTo>
                  <a:pt x="126271" y="67935"/>
                </a:moveTo>
                <a:lnTo>
                  <a:pt x="130189" y="71853"/>
                </a:lnTo>
                <a:lnTo>
                  <a:pt x="125888" y="76152"/>
                </a:lnTo>
                <a:lnTo>
                  <a:pt x="121971" y="72236"/>
                </a:lnTo>
                <a:lnTo>
                  <a:pt x="126271" y="67935"/>
                </a:lnTo>
                <a:close/>
                <a:moveTo>
                  <a:pt x="29636" y="68135"/>
                </a:moveTo>
                <a:lnTo>
                  <a:pt x="33554" y="72052"/>
                </a:lnTo>
                <a:lnTo>
                  <a:pt x="29253" y="76353"/>
                </a:lnTo>
                <a:lnTo>
                  <a:pt x="25335" y="72436"/>
                </a:lnTo>
                <a:lnTo>
                  <a:pt x="29636" y="68135"/>
                </a:lnTo>
                <a:close/>
                <a:moveTo>
                  <a:pt x="117852" y="68318"/>
                </a:moveTo>
                <a:lnTo>
                  <a:pt x="121770" y="72236"/>
                </a:lnTo>
                <a:lnTo>
                  <a:pt x="117468" y="76537"/>
                </a:lnTo>
                <a:lnTo>
                  <a:pt x="113551" y="72620"/>
                </a:lnTo>
                <a:lnTo>
                  <a:pt x="117852" y="68318"/>
                </a:lnTo>
                <a:close/>
                <a:moveTo>
                  <a:pt x="21216" y="68520"/>
                </a:moveTo>
                <a:lnTo>
                  <a:pt x="23176" y="70478"/>
                </a:lnTo>
                <a:lnTo>
                  <a:pt x="25133" y="72436"/>
                </a:lnTo>
                <a:lnTo>
                  <a:pt x="20834" y="76736"/>
                </a:lnTo>
                <a:lnTo>
                  <a:pt x="16916" y="72820"/>
                </a:lnTo>
                <a:lnTo>
                  <a:pt x="19065" y="70671"/>
                </a:lnTo>
                <a:lnTo>
                  <a:pt x="21216" y="68520"/>
                </a:lnTo>
                <a:close/>
                <a:moveTo>
                  <a:pt x="109432" y="68703"/>
                </a:moveTo>
                <a:lnTo>
                  <a:pt x="113349" y="72620"/>
                </a:lnTo>
                <a:lnTo>
                  <a:pt x="109049" y="76921"/>
                </a:lnTo>
                <a:lnTo>
                  <a:pt x="105131" y="73003"/>
                </a:lnTo>
                <a:lnTo>
                  <a:pt x="109432" y="68703"/>
                </a:lnTo>
                <a:close/>
                <a:moveTo>
                  <a:pt x="12798" y="68905"/>
                </a:moveTo>
                <a:lnTo>
                  <a:pt x="14755" y="70862"/>
                </a:lnTo>
                <a:lnTo>
                  <a:pt x="16714" y="72821"/>
                </a:lnTo>
                <a:lnTo>
                  <a:pt x="12413" y="77123"/>
                </a:lnTo>
                <a:lnTo>
                  <a:pt x="8496" y="73205"/>
                </a:lnTo>
                <a:lnTo>
                  <a:pt x="10647" y="71054"/>
                </a:lnTo>
                <a:lnTo>
                  <a:pt x="12798" y="68905"/>
                </a:lnTo>
                <a:close/>
                <a:moveTo>
                  <a:pt x="101013" y="69085"/>
                </a:moveTo>
                <a:lnTo>
                  <a:pt x="104929" y="73001"/>
                </a:lnTo>
                <a:lnTo>
                  <a:pt x="102779" y="75154"/>
                </a:lnTo>
                <a:lnTo>
                  <a:pt x="100628" y="77303"/>
                </a:lnTo>
                <a:lnTo>
                  <a:pt x="98671" y="75344"/>
                </a:lnTo>
                <a:lnTo>
                  <a:pt x="96712" y="73385"/>
                </a:lnTo>
                <a:lnTo>
                  <a:pt x="101013" y="69085"/>
                </a:lnTo>
                <a:close/>
                <a:moveTo>
                  <a:pt x="4377" y="69287"/>
                </a:moveTo>
                <a:lnTo>
                  <a:pt x="6336" y="71244"/>
                </a:lnTo>
                <a:lnTo>
                  <a:pt x="8295" y="73203"/>
                </a:lnTo>
                <a:lnTo>
                  <a:pt x="3993" y="77504"/>
                </a:lnTo>
                <a:lnTo>
                  <a:pt x="2034" y="75546"/>
                </a:lnTo>
                <a:lnTo>
                  <a:pt x="77" y="73587"/>
                </a:lnTo>
                <a:lnTo>
                  <a:pt x="4377" y="69287"/>
                </a:lnTo>
                <a:close/>
                <a:moveTo>
                  <a:pt x="92592" y="69470"/>
                </a:moveTo>
                <a:lnTo>
                  <a:pt x="96510" y="73388"/>
                </a:lnTo>
                <a:lnTo>
                  <a:pt x="94358" y="75537"/>
                </a:lnTo>
                <a:lnTo>
                  <a:pt x="92209" y="77686"/>
                </a:lnTo>
                <a:lnTo>
                  <a:pt x="90250" y="75730"/>
                </a:lnTo>
                <a:lnTo>
                  <a:pt x="88291" y="73771"/>
                </a:lnTo>
                <a:lnTo>
                  <a:pt x="92592" y="69470"/>
                </a:lnTo>
                <a:close/>
                <a:moveTo>
                  <a:pt x="84173" y="69852"/>
                </a:moveTo>
                <a:lnTo>
                  <a:pt x="86132" y="71811"/>
                </a:lnTo>
                <a:lnTo>
                  <a:pt x="88091" y="73770"/>
                </a:lnTo>
                <a:lnTo>
                  <a:pt x="85939" y="75920"/>
                </a:lnTo>
                <a:lnTo>
                  <a:pt x="83789" y="78070"/>
                </a:lnTo>
                <a:lnTo>
                  <a:pt x="79872" y="74153"/>
                </a:lnTo>
                <a:lnTo>
                  <a:pt x="84173" y="69852"/>
                </a:lnTo>
                <a:close/>
                <a:moveTo>
                  <a:pt x="75753" y="70235"/>
                </a:moveTo>
                <a:lnTo>
                  <a:pt x="79670" y="74153"/>
                </a:lnTo>
                <a:lnTo>
                  <a:pt x="75370" y="78454"/>
                </a:lnTo>
                <a:lnTo>
                  <a:pt x="71452" y="74537"/>
                </a:lnTo>
                <a:lnTo>
                  <a:pt x="75753" y="70235"/>
                </a:lnTo>
                <a:close/>
                <a:moveTo>
                  <a:pt x="67334" y="70620"/>
                </a:moveTo>
                <a:lnTo>
                  <a:pt x="71250" y="74537"/>
                </a:lnTo>
                <a:lnTo>
                  <a:pt x="66949" y="78838"/>
                </a:lnTo>
                <a:lnTo>
                  <a:pt x="63033" y="74920"/>
                </a:lnTo>
                <a:lnTo>
                  <a:pt x="67334" y="70620"/>
                </a:lnTo>
                <a:close/>
                <a:moveTo>
                  <a:pt x="58913" y="71004"/>
                </a:moveTo>
                <a:lnTo>
                  <a:pt x="62831" y="74920"/>
                </a:lnTo>
                <a:lnTo>
                  <a:pt x="58530" y="79221"/>
                </a:lnTo>
                <a:lnTo>
                  <a:pt x="54613" y="75305"/>
                </a:lnTo>
                <a:lnTo>
                  <a:pt x="58913" y="71004"/>
                </a:lnTo>
                <a:close/>
                <a:moveTo>
                  <a:pt x="147131" y="71187"/>
                </a:moveTo>
                <a:lnTo>
                  <a:pt x="151046" y="75105"/>
                </a:lnTo>
                <a:lnTo>
                  <a:pt x="146747" y="79406"/>
                </a:lnTo>
                <a:lnTo>
                  <a:pt x="144789" y="77447"/>
                </a:lnTo>
                <a:lnTo>
                  <a:pt x="142830" y="75488"/>
                </a:lnTo>
                <a:lnTo>
                  <a:pt x="147131" y="71187"/>
                </a:lnTo>
                <a:close/>
                <a:moveTo>
                  <a:pt x="50494" y="71387"/>
                </a:moveTo>
                <a:lnTo>
                  <a:pt x="54410" y="75305"/>
                </a:lnTo>
                <a:lnTo>
                  <a:pt x="50110" y="79603"/>
                </a:lnTo>
                <a:lnTo>
                  <a:pt x="46193" y="75688"/>
                </a:lnTo>
                <a:lnTo>
                  <a:pt x="50494" y="71387"/>
                </a:lnTo>
                <a:close/>
                <a:moveTo>
                  <a:pt x="138709" y="71572"/>
                </a:moveTo>
                <a:lnTo>
                  <a:pt x="140668" y="73529"/>
                </a:lnTo>
                <a:lnTo>
                  <a:pt x="142627" y="75488"/>
                </a:lnTo>
                <a:lnTo>
                  <a:pt x="140476" y="77637"/>
                </a:lnTo>
                <a:lnTo>
                  <a:pt x="138327" y="79788"/>
                </a:lnTo>
                <a:lnTo>
                  <a:pt x="134408" y="75871"/>
                </a:lnTo>
                <a:lnTo>
                  <a:pt x="138709" y="71572"/>
                </a:lnTo>
                <a:close/>
                <a:moveTo>
                  <a:pt x="42074" y="71771"/>
                </a:moveTo>
                <a:lnTo>
                  <a:pt x="45991" y="75688"/>
                </a:lnTo>
                <a:lnTo>
                  <a:pt x="41690" y="79989"/>
                </a:lnTo>
                <a:lnTo>
                  <a:pt x="37773" y="76072"/>
                </a:lnTo>
                <a:lnTo>
                  <a:pt x="42074" y="71771"/>
                </a:lnTo>
                <a:close/>
                <a:moveTo>
                  <a:pt x="130290" y="71954"/>
                </a:moveTo>
                <a:lnTo>
                  <a:pt x="134206" y="75870"/>
                </a:lnTo>
                <a:lnTo>
                  <a:pt x="129906" y="80171"/>
                </a:lnTo>
                <a:lnTo>
                  <a:pt x="125989" y="76253"/>
                </a:lnTo>
                <a:lnTo>
                  <a:pt x="130290" y="71954"/>
                </a:lnTo>
                <a:close/>
                <a:moveTo>
                  <a:pt x="33655" y="72155"/>
                </a:moveTo>
                <a:lnTo>
                  <a:pt x="35613" y="74113"/>
                </a:lnTo>
                <a:lnTo>
                  <a:pt x="37571" y="76072"/>
                </a:lnTo>
                <a:lnTo>
                  <a:pt x="33270" y="80373"/>
                </a:lnTo>
                <a:lnTo>
                  <a:pt x="31313" y="78414"/>
                </a:lnTo>
                <a:lnTo>
                  <a:pt x="29354" y="76455"/>
                </a:lnTo>
                <a:lnTo>
                  <a:pt x="33655" y="72155"/>
                </a:lnTo>
                <a:close/>
                <a:moveTo>
                  <a:pt x="121870" y="72337"/>
                </a:moveTo>
                <a:lnTo>
                  <a:pt x="125787" y="76253"/>
                </a:lnTo>
                <a:lnTo>
                  <a:pt x="121486" y="80555"/>
                </a:lnTo>
                <a:lnTo>
                  <a:pt x="117569" y="76638"/>
                </a:lnTo>
                <a:lnTo>
                  <a:pt x="121870" y="72337"/>
                </a:lnTo>
                <a:close/>
                <a:moveTo>
                  <a:pt x="25234" y="72537"/>
                </a:moveTo>
                <a:lnTo>
                  <a:pt x="29152" y="76454"/>
                </a:lnTo>
                <a:lnTo>
                  <a:pt x="24851" y="80755"/>
                </a:lnTo>
                <a:lnTo>
                  <a:pt x="20934" y="76837"/>
                </a:lnTo>
                <a:lnTo>
                  <a:pt x="25234" y="72537"/>
                </a:lnTo>
                <a:close/>
                <a:moveTo>
                  <a:pt x="113450" y="72720"/>
                </a:moveTo>
                <a:lnTo>
                  <a:pt x="117367" y="76638"/>
                </a:lnTo>
                <a:lnTo>
                  <a:pt x="113066" y="80938"/>
                </a:lnTo>
                <a:lnTo>
                  <a:pt x="109150" y="77022"/>
                </a:lnTo>
                <a:lnTo>
                  <a:pt x="113450" y="72720"/>
                </a:lnTo>
                <a:close/>
                <a:moveTo>
                  <a:pt x="16815" y="72921"/>
                </a:moveTo>
                <a:lnTo>
                  <a:pt x="20733" y="76837"/>
                </a:lnTo>
                <a:lnTo>
                  <a:pt x="16431" y="81138"/>
                </a:lnTo>
                <a:lnTo>
                  <a:pt x="12514" y="77222"/>
                </a:lnTo>
                <a:lnTo>
                  <a:pt x="16815" y="72921"/>
                </a:lnTo>
                <a:close/>
                <a:moveTo>
                  <a:pt x="105029" y="73107"/>
                </a:moveTo>
                <a:lnTo>
                  <a:pt x="108945" y="77023"/>
                </a:lnTo>
                <a:lnTo>
                  <a:pt x="106796" y="79172"/>
                </a:lnTo>
                <a:lnTo>
                  <a:pt x="104647" y="81323"/>
                </a:lnTo>
                <a:lnTo>
                  <a:pt x="100729" y="77405"/>
                </a:lnTo>
                <a:lnTo>
                  <a:pt x="102880" y="75256"/>
                </a:lnTo>
                <a:lnTo>
                  <a:pt x="105029" y="73107"/>
                </a:lnTo>
                <a:close/>
                <a:moveTo>
                  <a:pt x="8396" y="73304"/>
                </a:moveTo>
                <a:lnTo>
                  <a:pt x="12312" y="77222"/>
                </a:lnTo>
                <a:lnTo>
                  <a:pt x="8012" y="81522"/>
                </a:lnTo>
                <a:lnTo>
                  <a:pt x="4094" y="77605"/>
                </a:lnTo>
                <a:lnTo>
                  <a:pt x="8396" y="73304"/>
                </a:lnTo>
                <a:close/>
                <a:moveTo>
                  <a:pt x="96608" y="73490"/>
                </a:moveTo>
                <a:lnTo>
                  <a:pt x="98567" y="75449"/>
                </a:lnTo>
                <a:lnTo>
                  <a:pt x="100526" y="77406"/>
                </a:lnTo>
                <a:lnTo>
                  <a:pt x="96225" y="81708"/>
                </a:lnTo>
                <a:lnTo>
                  <a:pt x="92310" y="77788"/>
                </a:lnTo>
                <a:lnTo>
                  <a:pt x="94459" y="75639"/>
                </a:lnTo>
                <a:lnTo>
                  <a:pt x="96608" y="73490"/>
                </a:lnTo>
                <a:close/>
                <a:moveTo>
                  <a:pt x="88191" y="73872"/>
                </a:moveTo>
                <a:lnTo>
                  <a:pt x="90149" y="75831"/>
                </a:lnTo>
                <a:lnTo>
                  <a:pt x="92108" y="77788"/>
                </a:lnTo>
                <a:lnTo>
                  <a:pt x="87807" y="82090"/>
                </a:lnTo>
                <a:lnTo>
                  <a:pt x="85849" y="80131"/>
                </a:lnTo>
                <a:lnTo>
                  <a:pt x="83890" y="78173"/>
                </a:lnTo>
                <a:lnTo>
                  <a:pt x="86039" y="76023"/>
                </a:lnTo>
                <a:lnTo>
                  <a:pt x="88191" y="73872"/>
                </a:lnTo>
                <a:close/>
                <a:moveTo>
                  <a:pt x="79771" y="74256"/>
                </a:moveTo>
                <a:lnTo>
                  <a:pt x="83688" y="78173"/>
                </a:lnTo>
                <a:lnTo>
                  <a:pt x="81539" y="80322"/>
                </a:lnTo>
                <a:lnTo>
                  <a:pt x="79387" y="82472"/>
                </a:lnTo>
                <a:lnTo>
                  <a:pt x="77428" y="80513"/>
                </a:lnTo>
                <a:lnTo>
                  <a:pt x="75469" y="78555"/>
                </a:lnTo>
                <a:lnTo>
                  <a:pt x="79771" y="74256"/>
                </a:lnTo>
                <a:close/>
                <a:moveTo>
                  <a:pt x="71351" y="74639"/>
                </a:moveTo>
                <a:lnTo>
                  <a:pt x="75269" y="78557"/>
                </a:lnTo>
                <a:lnTo>
                  <a:pt x="73117" y="80706"/>
                </a:lnTo>
                <a:lnTo>
                  <a:pt x="70968" y="82855"/>
                </a:lnTo>
                <a:lnTo>
                  <a:pt x="69009" y="80898"/>
                </a:lnTo>
                <a:lnTo>
                  <a:pt x="67050" y="78939"/>
                </a:lnTo>
                <a:lnTo>
                  <a:pt x="71351" y="74639"/>
                </a:lnTo>
                <a:close/>
                <a:moveTo>
                  <a:pt x="62932" y="75021"/>
                </a:moveTo>
                <a:lnTo>
                  <a:pt x="66848" y="78939"/>
                </a:lnTo>
                <a:lnTo>
                  <a:pt x="62549" y="83238"/>
                </a:lnTo>
                <a:lnTo>
                  <a:pt x="58631" y="79322"/>
                </a:lnTo>
                <a:lnTo>
                  <a:pt x="62932" y="75021"/>
                </a:lnTo>
                <a:close/>
                <a:moveTo>
                  <a:pt x="54513" y="75406"/>
                </a:moveTo>
                <a:lnTo>
                  <a:pt x="58429" y="79322"/>
                </a:lnTo>
                <a:lnTo>
                  <a:pt x="54128" y="83623"/>
                </a:lnTo>
                <a:lnTo>
                  <a:pt x="50211" y="79706"/>
                </a:lnTo>
                <a:lnTo>
                  <a:pt x="54513" y="75406"/>
                </a:lnTo>
                <a:close/>
                <a:moveTo>
                  <a:pt x="142725" y="75590"/>
                </a:moveTo>
                <a:lnTo>
                  <a:pt x="144684" y="77549"/>
                </a:lnTo>
                <a:lnTo>
                  <a:pt x="146643" y="79508"/>
                </a:lnTo>
                <a:lnTo>
                  <a:pt x="142343" y="83806"/>
                </a:lnTo>
                <a:lnTo>
                  <a:pt x="138427" y="79890"/>
                </a:lnTo>
                <a:lnTo>
                  <a:pt x="140576" y="77741"/>
                </a:lnTo>
                <a:lnTo>
                  <a:pt x="142725" y="75590"/>
                </a:lnTo>
                <a:close/>
                <a:moveTo>
                  <a:pt x="46092" y="75789"/>
                </a:moveTo>
                <a:lnTo>
                  <a:pt x="50010" y="79706"/>
                </a:lnTo>
                <a:lnTo>
                  <a:pt x="45708" y="84007"/>
                </a:lnTo>
                <a:lnTo>
                  <a:pt x="41792" y="80090"/>
                </a:lnTo>
                <a:lnTo>
                  <a:pt x="46092" y="75789"/>
                </a:lnTo>
                <a:close/>
                <a:moveTo>
                  <a:pt x="134307" y="75971"/>
                </a:moveTo>
                <a:lnTo>
                  <a:pt x="138225" y="79889"/>
                </a:lnTo>
                <a:lnTo>
                  <a:pt x="136076" y="82038"/>
                </a:lnTo>
                <a:lnTo>
                  <a:pt x="133925" y="84187"/>
                </a:lnTo>
                <a:lnTo>
                  <a:pt x="131965" y="82231"/>
                </a:lnTo>
                <a:lnTo>
                  <a:pt x="130007" y="80272"/>
                </a:lnTo>
                <a:lnTo>
                  <a:pt x="134307" y="75971"/>
                </a:lnTo>
                <a:close/>
                <a:moveTo>
                  <a:pt x="37672" y="76173"/>
                </a:moveTo>
                <a:lnTo>
                  <a:pt x="41590" y="80090"/>
                </a:lnTo>
                <a:lnTo>
                  <a:pt x="37289" y="84390"/>
                </a:lnTo>
                <a:lnTo>
                  <a:pt x="33371" y="80474"/>
                </a:lnTo>
                <a:lnTo>
                  <a:pt x="37672" y="76173"/>
                </a:lnTo>
                <a:close/>
                <a:moveTo>
                  <a:pt x="125888" y="76354"/>
                </a:moveTo>
                <a:lnTo>
                  <a:pt x="129806" y="80272"/>
                </a:lnTo>
                <a:lnTo>
                  <a:pt x="127655" y="82421"/>
                </a:lnTo>
                <a:lnTo>
                  <a:pt x="125506" y="84570"/>
                </a:lnTo>
                <a:lnTo>
                  <a:pt x="123545" y="82614"/>
                </a:lnTo>
                <a:lnTo>
                  <a:pt x="121586" y="80655"/>
                </a:lnTo>
                <a:lnTo>
                  <a:pt x="125888" y="76354"/>
                </a:lnTo>
                <a:close/>
                <a:moveTo>
                  <a:pt x="29254" y="76555"/>
                </a:moveTo>
                <a:lnTo>
                  <a:pt x="31212" y="78515"/>
                </a:lnTo>
                <a:lnTo>
                  <a:pt x="33169" y="80474"/>
                </a:lnTo>
                <a:lnTo>
                  <a:pt x="31020" y="82623"/>
                </a:lnTo>
                <a:lnTo>
                  <a:pt x="28871" y="84772"/>
                </a:lnTo>
                <a:lnTo>
                  <a:pt x="24953" y="80856"/>
                </a:lnTo>
                <a:lnTo>
                  <a:pt x="29254" y="76555"/>
                </a:lnTo>
                <a:close/>
                <a:moveTo>
                  <a:pt x="117468" y="76739"/>
                </a:moveTo>
                <a:lnTo>
                  <a:pt x="121385" y="80655"/>
                </a:lnTo>
                <a:lnTo>
                  <a:pt x="119236" y="82805"/>
                </a:lnTo>
                <a:lnTo>
                  <a:pt x="117086" y="84955"/>
                </a:lnTo>
                <a:lnTo>
                  <a:pt x="115126" y="82998"/>
                </a:lnTo>
                <a:lnTo>
                  <a:pt x="113167" y="81039"/>
                </a:lnTo>
                <a:lnTo>
                  <a:pt x="117468" y="76739"/>
                </a:lnTo>
                <a:close/>
                <a:moveTo>
                  <a:pt x="20834" y="76938"/>
                </a:moveTo>
                <a:lnTo>
                  <a:pt x="24750" y="80856"/>
                </a:lnTo>
                <a:lnTo>
                  <a:pt x="20449" y="85157"/>
                </a:lnTo>
                <a:lnTo>
                  <a:pt x="16532" y="81239"/>
                </a:lnTo>
                <a:lnTo>
                  <a:pt x="20834" y="76938"/>
                </a:lnTo>
                <a:close/>
                <a:moveTo>
                  <a:pt x="109046" y="77124"/>
                </a:moveTo>
                <a:lnTo>
                  <a:pt x="112964" y="81040"/>
                </a:lnTo>
                <a:lnTo>
                  <a:pt x="108663" y="85341"/>
                </a:lnTo>
                <a:lnTo>
                  <a:pt x="106707" y="83381"/>
                </a:lnTo>
                <a:lnTo>
                  <a:pt x="104748" y="81424"/>
                </a:lnTo>
                <a:lnTo>
                  <a:pt x="106897" y="79273"/>
                </a:lnTo>
                <a:lnTo>
                  <a:pt x="109046" y="77124"/>
                </a:lnTo>
                <a:close/>
                <a:moveTo>
                  <a:pt x="12413" y="77323"/>
                </a:moveTo>
                <a:lnTo>
                  <a:pt x="16331" y="81239"/>
                </a:lnTo>
                <a:lnTo>
                  <a:pt x="12029" y="85540"/>
                </a:lnTo>
                <a:lnTo>
                  <a:pt x="8113" y="81623"/>
                </a:lnTo>
                <a:lnTo>
                  <a:pt x="12413" y="77323"/>
                </a:lnTo>
                <a:close/>
                <a:moveTo>
                  <a:pt x="100631" y="77506"/>
                </a:moveTo>
                <a:lnTo>
                  <a:pt x="104547" y="81424"/>
                </a:lnTo>
                <a:lnTo>
                  <a:pt x="100246" y="85723"/>
                </a:lnTo>
                <a:lnTo>
                  <a:pt x="96330" y="81807"/>
                </a:lnTo>
                <a:lnTo>
                  <a:pt x="100631" y="77506"/>
                </a:lnTo>
                <a:close/>
                <a:moveTo>
                  <a:pt x="92210" y="77889"/>
                </a:moveTo>
                <a:lnTo>
                  <a:pt x="96128" y="81807"/>
                </a:lnTo>
                <a:lnTo>
                  <a:pt x="91827" y="86108"/>
                </a:lnTo>
                <a:lnTo>
                  <a:pt x="87910" y="82191"/>
                </a:lnTo>
                <a:lnTo>
                  <a:pt x="92210" y="77889"/>
                </a:lnTo>
                <a:close/>
                <a:moveTo>
                  <a:pt x="83786" y="78274"/>
                </a:moveTo>
                <a:lnTo>
                  <a:pt x="85745" y="80232"/>
                </a:lnTo>
                <a:lnTo>
                  <a:pt x="87704" y="82191"/>
                </a:lnTo>
                <a:lnTo>
                  <a:pt x="83406" y="86490"/>
                </a:lnTo>
                <a:lnTo>
                  <a:pt x="81447" y="84531"/>
                </a:lnTo>
                <a:lnTo>
                  <a:pt x="79488" y="82573"/>
                </a:lnTo>
                <a:lnTo>
                  <a:pt x="81637" y="80423"/>
                </a:lnTo>
                <a:lnTo>
                  <a:pt x="83786" y="78274"/>
                </a:lnTo>
                <a:close/>
                <a:moveTo>
                  <a:pt x="75369" y="78658"/>
                </a:moveTo>
                <a:lnTo>
                  <a:pt x="77327" y="80617"/>
                </a:lnTo>
                <a:lnTo>
                  <a:pt x="79286" y="82574"/>
                </a:lnTo>
                <a:lnTo>
                  <a:pt x="74985" y="86875"/>
                </a:lnTo>
                <a:lnTo>
                  <a:pt x="71070" y="82956"/>
                </a:lnTo>
                <a:lnTo>
                  <a:pt x="73219" y="80807"/>
                </a:lnTo>
                <a:lnTo>
                  <a:pt x="75369" y="78658"/>
                </a:lnTo>
                <a:close/>
                <a:moveTo>
                  <a:pt x="66949" y="79040"/>
                </a:moveTo>
                <a:lnTo>
                  <a:pt x="68908" y="80998"/>
                </a:lnTo>
                <a:lnTo>
                  <a:pt x="70867" y="82956"/>
                </a:lnTo>
                <a:lnTo>
                  <a:pt x="66566" y="87257"/>
                </a:lnTo>
                <a:lnTo>
                  <a:pt x="64607" y="85298"/>
                </a:lnTo>
                <a:lnTo>
                  <a:pt x="62649" y="83341"/>
                </a:lnTo>
                <a:lnTo>
                  <a:pt x="66949" y="79040"/>
                </a:lnTo>
                <a:close/>
                <a:moveTo>
                  <a:pt x="58530" y="79423"/>
                </a:moveTo>
                <a:lnTo>
                  <a:pt x="62446" y="83341"/>
                </a:lnTo>
                <a:lnTo>
                  <a:pt x="60297" y="85490"/>
                </a:lnTo>
                <a:lnTo>
                  <a:pt x="58148" y="87639"/>
                </a:lnTo>
                <a:lnTo>
                  <a:pt x="56187" y="85683"/>
                </a:lnTo>
                <a:lnTo>
                  <a:pt x="54229" y="83724"/>
                </a:lnTo>
                <a:lnTo>
                  <a:pt x="58530" y="79423"/>
                </a:lnTo>
                <a:close/>
                <a:moveTo>
                  <a:pt x="50110" y="79806"/>
                </a:moveTo>
                <a:lnTo>
                  <a:pt x="54027" y="83724"/>
                </a:lnTo>
                <a:lnTo>
                  <a:pt x="49726" y="88025"/>
                </a:lnTo>
                <a:lnTo>
                  <a:pt x="45809" y="84108"/>
                </a:lnTo>
                <a:lnTo>
                  <a:pt x="50110" y="79806"/>
                </a:lnTo>
                <a:close/>
                <a:moveTo>
                  <a:pt x="138323" y="79991"/>
                </a:moveTo>
                <a:lnTo>
                  <a:pt x="142241" y="83907"/>
                </a:lnTo>
                <a:lnTo>
                  <a:pt x="137942" y="88207"/>
                </a:lnTo>
                <a:lnTo>
                  <a:pt x="135983" y="86248"/>
                </a:lnTo>
                <a:lnTo>
                  <a:pt x="134025" y="84289"/>
                </a:lnTo>
                <a:lnTo>
                  <a:pt x="136174" y="82140"/>
                </a:lnTo>
                <a:lnTo>
                  <a:pt x="138323" y="79991"/>
                </a:lnTo>
                <a:close/>
                <a:moveTo>
                  <a:pt x="41691" y="80191"/>
                </a:moveTo>
                <a:lnTo>
                  <a:pt x="45607" y="84108"/>
                </a:lnTo>
                <a:lnTo>
                  <a:pt x="41306" y="88409"/>
                </a:lnTo>
                <a:lnTo>
                  <a:pt x="37390" y="84491"/>
                </a:lnTo>
                <a:lnTo>
                  <a:pt x="41691" y="80191"/>
                </a:lnTo>
                <a:close/>
                <a:moveTo>
                  <a:pt x="129906" y="80374"/>
                </a:moveTo>
                <a:lnTo>
                  <a:pt x="131864" y="82333"/>
                </a:lnTo>
                <a:lnTo>
                  <a:pt x="133823" y="84291"/>
                </a:lnTo>
                <a:lnTo>
                  <a:pt x="129522" y="88592"/>
                </a:lnTo>
                <a:lnTo>
                  <a:pt x="125607" y="84674"/>
                </a:lnTo>
                <a:lnTo>
                  <a:pt x="127756" y="82524"/>
                </a:lnTo>
                <a:lnTo>
                  <a:pt x="129906" y="80374"/>
                </a:lnTo>
                <a:close/>
                <a:moveTo>
                  <a:pt x="33269" y="80576"/>
                </a:moveTo>
                <a:lnTo>
                  <a:pt x="37188" y="84491"/>
                </a:lnTo>
                <a:lnTo>
                  <a:pt x="32887" y="88792"/>
                </a:lnTo>
                <a:lnTo>
                  <a:pt x="30928" y="86833"/>
                </a:lnTo>
                <a:lnTo>
                  <a:pt x="28970" y="84876"/>
                </a:lnTo>
                <a:lnTo>
                  <a:pt x="31120" y="82725"/>
                </a:lnTo>
                <a:lnTo>
                  <a:pt x="33269" y="80576"/>
                </a:lnTo>
                <a:close/>
                <a:moveTo>
                  <a:pt x="121486" y="80758"/>
                </a:moveTo>
                <a:lnTo>
                  <a:pt x="123444" y="82717"/>
                </a:lnTo>
                <a:lnTo>
                  <a:pt x="125403" y="84676"/>
                </a:lnTo>
                <a:lnTo>
                  <a:pt x="121102" y="88975"/>
                </a:lnTo>
                <a:lnTo>
                  <a:pt x="117187" y="85058"/>
                </a:lnTo>
                <a:lnTo>
                  <a:pt x="119336" y="82908"/>
                </a:lnTo>
                <a:lnTo>
                  <a:pt x="121486" y="80758"/>
                </a:lnTo>
                <a:close/>
                <a:moveTo>
                  <a:pt x="24851" y="80957"/>
                </a:moveTo>
                <a:lnTo>
                  <a:pt x="28769" y="84873"/>
                </a:lnTo>
                <a:lnTo>
                  <a:pt x="24467" y="89174"/>
                </a:lnTo>
                <a:lnTo>
                  <a:pt x="20550" y="85258"/>
                </a:lnTo>
                <a:lnTo>
                  <a:pt x="24851" y="80957"/>
                </a:lnTo>
                <a:close/>
                <a:moveTo>
                  <a:pt x="113066" y="81140"/>
                </a:moveTo>
                <a:lnTo>
                  <a:pt x="115025" y="83099"/>
                </a:lnTo>
                <a:lnTo>
                  <a:pt x="116984" y="85058"/>
                </a:lnTo>
                <a:lnTo>
                  <a:pt x="112683" y="89359"/>
                </a:lnTo>
                <a:lnTo>
                  <a:pt x="110724" y="87400"/>
                </a:lnTo>
                <a:lnTo>
                  <a:pt x="108765" y="85441"/>
                </a:lnTo>
                <a:lnTo>
                  <a:pt x="113066" y="81140"/>
                </a:lnTo>
                <a:close/>
                <a:moveTo>
                  <a:pt x="16431" y="81340"/>
                </a:moveTo>
                <a:lnTo>
                  <a:pt x="20348" y="85258"/>
                </a:lnTo>
                <a:lnTo>
                  <a:pt x="16048" y="89558"/>
                </a:lnTo>
                <a:lnTo>
                  <a:pt x="12130" y="85641"/>
                </a:lnTo>
                <a:lnTo>
                  <a:pt x="16431" y="81340"/>
                </a:lnTo>
                <a:close/>
                <a:moveTo>
                  <a:pt x="104648" y="81525"/>
                </a:moveTo>
                <a:lnTo>
                  <a:pt x="106607" y="83482"/>
                </a:lnTo>
                <a:lnTo>
                  <a:pt x="108566" y="85441"/>
                </a:lnTo>
                <a:lnTo>
                  <a:pt x="106415" y="87590"/>
                </a:lnTo>
                <a:lnTo>
                  <a:pt x="104266" y="89741"/>
                </a:lnTo>
                <a:lnTo>
                  <a:pt x="100347" y="85824"/>
                </a:lnTo>
                <a:lnTo>
                  <a:pt x="104648" y="81525"/>
                </a:lnTo>
                <a:close/>
                <a:moveTo>
                  <a:pt x="8014" y="81724"/>
                </a:moveTo>
                <a:lnTo>
                  <a:pt x="11930" y="85641"/>
                </a:lnTo>
                <a:lnTo>
                  <a:pt x="7630" y="89941"/>
                </a:lnTo>
                <a:lnTo>
                  <a:pt x="3712" y="86025"/>
                </a:lnTo>
                <a:lnTo>
                  <a:pt x="8014" y="81724"/>
                </a:lnTo>
                <a:close/>
                <a:moveTo>
                  <a:pt x="96229" y="81908"/>
                </a:moveTo>
                <a:lnTo>
                  <a:pt x="100145" y="85824"/>
                </a:lnTo>
                <a:lnTo>
                  <a:pt x="95845" y="90126"/>
                </a:lnTo>
                <a:lnTo>
                  <a:pt x="91928" y="86209"/>
                </a:lnTo>
                <a:lnTo>
                  <a:pt x="96229" y="81908"/>
                </a:lnTo>
                <a:close/>
                <a:moveTo>
                  <a:pt x="87807" y="82291"/>
                </a:moveTo>
                <a:lnTo>
                  <a:pt x="91724" y="86209"/>
                </a:lnTo>
                <a:lnTo>
                  <a:pt x="87423" y="90508"/>
                </a:lnTo>
                <a:lnTo>
                  <a:pt x="83507" y="86591"/>
                </a:lnTo>
                <a:lnTo>
                  <a:pt x="87807" y="82291"/>
                </a:lnTo>
                <a:close/>
                <a:moveTo>
                  <a:pt x="79387" y="82675"/>
                </a:moveTo>
                <a:lnTo>
                  <a:pt x="81346" y="84634"/>
                </a:lnTo>
                <a:lnTo>
                  <a:pt x="83305" y="86593"/>
                </a:lnTo>
                <a:lnTo>
                  <a:pt x="81154" y="88742"/>
                </a:lnTo>
                <a:lnTo>
                  <a:pt x="79005" y="90891"/>
                </a:lnTo>
                <a:lnTo>
                  <a:pt x="75089" y="86975"/>
                </a:lnTo>
                <a:lnTo>
                  <a:pt x="79387" y="82675"/>
                </a:lnTo>
                <a:close/>
                <a:moveTo>
                  <a:pt x="70968" y="83060"/>
                </a:moveTo>
                <a:lnTo>
                  <a:pt x="74884" y="86976"/>
                </a:lnTo>
                <a:lnTo>
                  <a:pt x="70584" y="91277"/>
                </a:lnTo>
                <a:lnTo>
                  <a:pt x="66667" y="87359"/>
                </a:lnTo>
                <a:lnTo>
                  <a:pt x="70968" y="83060"/>
                </a:lnTo>
                <a:close/>
                <a:moveTo>
                  <a:pt x="62549" y="83443"/>
                </a:moveTo>
                <a:lnTo>
                  <a:pt x="64506" y="85401"/>
                </a:lnTo>
                <a:lnTo>
                  <a:pt x="66465" y="87359"/>
                </a:lnTo>
                <a:lnTo>
                  <a:pt x="62164" y="91661"/>
                </a:lnTo>
                <a:lnTo>
                  <a:pt x="58247" y="87743"/>
                </a:lnTo>
                <a:lnTo>
                  <a:pt x="60398" y="85592"/>
                </a:lnTo>
                <a:lnTo>
                  <a:pt x="62549" y="83443"/>
                </a:lnTo>
                <a:close/>
                <a:moveTo>
                  <a:pt x="54128" y="83825"/>
                </a:moveTo>
                <a:lnTo>
                  <a:pt x="56087" y="85784"/>
                </a:lnTo>
                <a:lnTo>
                  <a:pt x="58045" y="87741"/>
                </a:lnTo>
                <a:lnTo>
                  <a:pt x="53744" y="92043"/>
                </a:lnTo>
                <a:lnTo>
                  <a:pt x="51785" y="90084"/>
                </a:lnTo>
                <a:lnTo>
                  <a:pt x="49829" y="88126"/>
                </a:lnTo>
                <a:lnTo>
                  <a:pt x="54128" y="83825"/>
                </a:lnTo>
                <a:close/>
                <a:moveTo>
                  <a:pt x="45708" y="84209"/>
                </a:moveTo>
                <a:lnTo>
                  <a:pt x="49626" y="88126"/>
                </a:lnTo>
                <a:lnTo>
                  <a:pt x="47475" y="90275"/>
                </a:lnTo>
                <a:lnTo>
                  <a:pt x="45326" y="92425"/>
                </a:lnTo>
                <a:lnTo>
                  <a:pt x="43366" y="90469"/>
                </a:lnTo>
                <a:lnTo>
                  <a:pt x="41407" y="88510"/>
                </a:lnTo>
                <a:lnTo>
                  <a:pt x="45708" y="84209"/>
                </a:lnTo>
                <a:close/>
                <a:moveTo>
                  <a:pt x="133924" y="84390"/>
                </a:moveTo>
                <a:lnTo>
                  <a:pt x="135883" y="86349"/>
                </a:lnTo>
                <a:lnTo>
                  <a:pt x="137841" y="88308"/>
                </a:lnTo>
                <a:lnTo>
                  <a:pt x="133540" y="92609"/>
                </a:lnTo>
                <a:lnTo>
                  <a:pt x="131581" y="90650"/>
                </a:lnTo>
                <a:lnTo>
                  <a:pt x="129622" y="88691"/>
                </a:lnTo>
                <a:lnTo>
                  <a:pt x="133924" y="84390"/>
                </a:lnTo>
                <a:close/>
                <a:moveTo>
                  <a:pt x="37289" y="84592"/>
                </a:moveTo>
                <a:lnTo>
                  <a:pt x="41205" y="88510"/>
                </a:lnTo>
                <a:lnTo>
                  <a:pt x="39056" y="90659"/>
                </a:lnTo>
                <a:lnTo>
                  <a:pt x="36907" y="92808"/>
                </a:lnTo>
                <a:lnTo>
                  <a:pt x="34948" y="90851"/>
                </a:lnTo>
                <a:lnTo>
                  <a:pt x="32989" y="88892"/>
                </a:lnTo>
                <a:lnTo>
                  <a:pt x="37289" y="84592"/>
                </a:lnTo>
                <a:close/>
                <a:moveTo>
                  <a:pt x="125506" y="84775"/>
                </a:moveTo>
                <a:lnTo>
                  <a:pt x="129424" y="88691"/>
                </a:lnTo>
                <a:lnTo>
                  <a:pt x="125122" y="92993"/>
                </a:lnTo>
                <a:lnTo>
                  <a:pt x="121205" y="89075"/>
                </a:lnTo>
                <a:lnTo>
                  <a:pt x="125506" y="84775"/>
                </a:lnTo>
                <a:close/>
                <a:moveTo>
                  <a:pt x="28871" y="84974"/>
                </a:moveTo>
                <a:lnTo>
                  <a:pt x="30827" y="86934"/>
                </a:lnTo>
                <a:lnTo>
                  <a:pt x="32786" y="88893"/>
                </a:lnTo>
                <a:lnTo>
                  <a:pt x="30637" y="91042"/>
                </a:lnTo>
                <a:lnTo>
                  <a:pt x="28486" y="93193"/>
                </a:lnTo>
                <a:lnTo>
                  <a:pt x="24570" y="89275"/>
                </a:lnTo>
                <a:lnTo>
                  <a:pt x="28871" y="84974"/>
                </a:lnTo>
                <a:close/>
                <a:moveTo>
                  <a:pt x="117086" y="85158"/>
                </a:moveTo>
                <a:lnTo>
                  <a:pt x="121003" y="89075"/>
                </a:lnTo>
                <a:lnTo>
                  <a:pt x="116703" y="93376"/>
                </a:lnTo>
                <a:lnTo>
                  <a:pt x="112785" y="89460"/>
                </a:lnTo>
                <a:lnTo>
                  <a:pt x="117086" y="85158"/>
                </a:lnTo>
                <a:close/>
                <a:moveTo>
                  <a:pt x="20449" y="85359"/>
                </a:moveTo>
                <a:lnTo>
                  <a:pt x="24367" y="89275"/>
                </a:lnTo>
                <a:lnTo>
                  <a:pt x="20065" y="93576"/>
                </a:lnTo>
                <a:lnTo>
                  <a:pt x="16149" y="89659"/>
                </a:lnTo>
                <a:lnTo>
                  <a:pt x="20449" y="85359"/>
                </a:lnTo>
                <a:close/>
                <a:moveTo>
                  <a:pt x="108664" y="85543"/>
                </a:moveTo>
                <a:lnTo>
                  <a:pt x="110623" y="87502"/>
                </a:lnTo>
                <a:lnTo>
                  <a:pt x="112582" y="89461"/>
                </a:lnTo>
                <a:lnTo>
                  <a:pt x="108281" y="93761"/>
                </a:lnTo>
                <a:lnTo>
                  <a:pt x="106325" y="91802"/>
                </a:lnTo>
                <a:lnTo>
                  <a:pt x="104366" y="89843"/>
                </a:lnTo>
                <a:lnTo>
                  <a:pt x="106515" y="87694"/>
                </a:lnTo>
                <a:lnTo>
                  <a:pt x="108664" y="85543"/>
                </a:lnTo>
                <a:close/>
                <a:moveTo>
                  <a:pt x="12031" y="85742"/>
                </a:moveTo>
                <a:lnTo>
                  <a:pt x="15947" y="89659"/>
                </a:lnTo>
                <a:lnTo>
                  <a:pt x="11646" y="93960"/>
                </a:lnTo>
                <a:lnTo>
                  <a:pt x="7731" y="90043"/>
                </a:lnTo>
                <a:lnTo>
                  <a:pt x="12031" y="85742"/>
                </a:lnTo>
                <a:close/>
                <a:moveTo>
                  <a:pt x="100246" y="85925"/>
                </a:moveTo>
                <a:lnTo>
                  <a:pt x="104164" y="89843"/>
                </a:lnTo>
                <a:lnTo>
                  <a:pt x="99863" y="94144"/>
                </a:lnTo>
                <a:lnTo>
                  <a:pt x="95946" y="90226"/>
                </a:lnTo>
                <a:lnTo>
                  <a:pt x="100246" y="85925"/>
                </a:lnTo>
                <a:close/>
                <a:moveTo>
                  <a:pt x="91827" y="86310"/>
                </a:moveTo>
                <a:lnTo>
                  <a:pt x="95745" y="90226"/>
                </a:lnTo>
                <a:lnTo>
                  <a:pt x="91442" y="94526"/>
                </a:lnTo>
                <a:lnTo>
                  <a:pt x="87526" y="90610"/>
                </a:lnTo>
                <a:lnTo>
                  <a:pt x="91827" y="86310"/>
                </a:lnTo>
                <a:close/>
                <a:moveTo>
                  <a:pt x="83405" y="86694"/>
                </a:moveTo>
                <a:lnTo>
                  <a:pt x="87322" y="90610"/>
                </a:lnTo>
                <a:lnTo>
                  <a:pt x="83021" y="94911"/>
                </a:lnTo>
                <a:lnTo>
                  <a:pt x="81065" y="92951"/>
                </a:lnTo>
                <a:lnTo>
                  <a:pt x="79106" y="90992"/>
                </a:lnTo>
                <a:lnTo>
                  <a:pt x="81255" y="88843"/>
                </a:lnTo>
                <a:lnTo>
                  <a:pt x="83405" y="86694"/>
                </a:lnTo>
                <a:close/>
                <a:moveTo>
                  <a:pt x="74988" y="87076"/>
                </a:moveTo>
                <a:lnTo>
                  <a:pt x="78904" y="90992"/>
                </a:lnTo>
                <a:lnTo>
                  <a:pt x="74603" y="95293"/>
                </a:lnTo>
                <a:lnTo>
                  <a:pt x="70687" y="91377"/>
                </a:lnTo>
                <a:lnTo>
                  <a:pt x="74988" y="87076"/>
                </a:lnTo>
                <a:close/>
                <a:moveTo>
                  <a:pt x="66567" y="87459"/>
                </a:moveTo>
                <a:lnTo>
                  <a:pt x="70485" y="91377"/>
                </a:lnTo>
                <a:lnTo>
                  <a:pt x="66184" y="95676"/>
                </a:lnTo>
                <a:lnTo>
                  <a:pt x="62266" y="91760"/>
                </a:lnTo>
                <a:lnTo>
                  <a:pt x="66567" y="87459"/>
                </a:lnTo>
                <a:close/>
                <a:moveTo>
                  <a:pt x="58148" y="87842"/>
                </a:moveTo>
                <a:lnTo>
                  <a:pt x="62066" y="91760"/>
                </a:lnTo>
                <a:lnTo>
                  <a:pt x="57764" y="96061"/>
                </a:lnTo>
                <a:lnTo>
                  <a:pt x="53847" y="92144"/>
                </a:lnTo>
                <a:lnTo>
                  <a:pt x="58148" y="87842"/>
                </a:lnTo>
                <a:close/>
                <a:moveTo>
                  <a:pt x="49727" y="88229"/>
                </a:moveTo>
                <a:lnTo>
                  <a:pt x="51684" y="90188"/>
                </a:lnTo>
                <a:lnTo>
                  <a:pt x="53643" y="92145"/>
                </a:lnTo>
                <a:lnTo>
                  <a:pt x="49342" y="96446"/>
                </a:lnTo>
                <a:lnTo>
                  <a:pt x="45427" y="92527"/>
                </a:lnTo>
                <a:lnTo>
                  <a:pt x="47576" y="90378"/>
                </a:lnTo>
                <a:lnTo>
                  <a:pt x="49727" y="88229"/>
                </a:lnTo>
                <a:close/>
                <a:moveTo>
                  <a:pt x="41306" y="88612"/>
                </a:moveTo>
                <a:lnTo>
                  <a:pt x="43265" y="90571"/>
                </a:lnTo>
                <a:lnTo>
                  <a:pt x="45224" y="92530"/>
                </a:lnTo>
                <a:lnTo>
                  <a:pt x="40923" y="96830"/>
                </a:lnTo>
                <a:lnTo>
                  <a:pt x="37008" y="92912"/>
                </a:lnTo>
                <a:lnTo>
                  <a:pt x="39157" y="90761"/>
                </a:lnTo>
                <a:lnTo>
                  <a:pt x="41306" y="88612"/>
                </a:lnTo>
                <a:close/>
                <a:moveTo>
                  <a:pt x="129524" y="88792"/>
                </a:moveTo>
                <a:lnTo>
                  <a:pt x="131482" y="90751"/>
                </a:lnTo>
                <a:lnTo>
                  <a:pt x="133441" y="92710"/>
                </a:lnTo>
                <a:lnTo>
                  <a:pt x="129140" y="97010"/>
                </a:lnTo>
                <a:lnTo>
                  <a:pt x="125223" y="93093"/>
                </a:lnTo>
                <a:lnTo>
                  <a:pt x="129524" y="88792"/>
                </a:lnTo>
                <a:close/>
                <a:moveTo>
                  <a:pt x="32887" y="88994"/>
                </a:moveTo>
                <a:lnTo>
                  <a:pt x="34846" y="90953"/>
                </a:lnTo>
                <a:lnTo>
                  <a:pt x="36805" y="92912"/>
                </a:lnTo>
                <a:lnTo>
                  <a:pt x="32503" y="97212"/>
                </a:lnTo>
                <a:lnTo>
                  <a:pt x="30544" y="95254"/>
                </a:lnTo>
                <a:lnTo>
                  <a:pt x="28586" y="93295"/>
                </a:lnTo>
                <a:lnTo>
                  <a:pt x="30738" y="91143"/>
                </a:lnTo>
                <a:lnTo>
                  <a:pt x="32887" y="88994"/>
                </a:lnTo>
                <a:close/>
                <a:moveTo>
                  <a:pt x="121104" y="89176"/>
                </a:moveTo>
                <a:lnTo>
                  <a:pt x="125021" y="93093"/>
                </a:lnTo>
                <a:lnTo>
                  <a:pt x="120720" y="97395"/>
                </a:lnTo>
                <a:lnTo>
                  <a:pt x="116804" y="93477"/>
                </a:lnTo>
                <a:lnTo>
                  <a:pt x="121104" y="89176"/>
                </a:lnTo>
                <a:close/>
                <a:moveTo>
                  <a:pt x="24469" y="89376"/>
                </a:moveTo>
                <a:lnTo>
                  <a:pt x="28384" y="93294"/>
                </a:lnTo>
                <a:lnTo>
                  <a:pt x="26235" y="95444"/>
                </a:lnTo>
                <a:lnTo>
                  <a:pt x="24085" y="97594"/>
                </a:lnTo>
                <a:lnTo>
                  <a:pt x="22127" y="95636"/>
                </a:lnTo>
                <a:lnTo>
                  <a:pt x="20168" y="93677"/>
                </a:lnTo>
                <a:lnTo>
                  <a:pt x="24469" y="89376"/>
                </a:lnTo>
                <a:close/>
                <a:moveTo>
                  <a:pt x="112684" y="89561"/>
                </a:moveTo>
                <a:lnTo>
                  <a:pt x="116602" y="93477"/>
                </a:lnTo>
                <a:lnTo>
                  <a:pt x="112301" y="97778"/>
                </a:lnTo>
                <a:lnTo>
                  <a:pt x="108383" y="93860"/>
                </a:lnTo>
                <a:lnTo>
                  <a:pt x="112684" y="89561"/>
                </a:lnTo>
                <a:close/>
                <a:moveTo>
                  <a:pt x="16049" y="89759"/>
                </a:moveTo>
                <a:lnTo>
                  <a:pt x="19964" y="93677"/>
                </a:lnTo>
                <a:lnTo>
                  <a:pt x="17815" y="95826"/>
                </a:lnTo>
                <a:lnTo>
                  <a:pt x="15666" y="97976"/>
                </a:lnTo>
                <a:lnTo>
                  <a:pt x="13707" y="96018"/>
                </a:lnTo>
                <a:lnTo>
                  <a:pt x="11748" y="94061"/>
                </a:lnTo>
                <a:lnTo>
                  <a:pt x="16049" y="89759"/>
                </a:lnTo>
                <a:close/>
                <a:moveTo>
                  <a:pt x="104265" y="89944"/>
                </a:moveTo>
                <a:lnTo>
                  <a:pt x="106224" y="91903"/>
                </a:lnTo>
                <a:lnTo>
                  <a:pt x="108181" y="93860"/>
                </a:lnTo>
                <a:lnTo>
                  <a:pt x="106032" y="96011"/>
                </a:lnTo>
                <a:lnTo>
                  <a:pt x="103883" y="98160"/>
                </a:lnTo>
                <a:lnTo>
                  <a:pt x="99964" y="94245"/>
                </a:lnTo>
                <a:lnTo>
                  <a:pt x="104265" y="89944"/>
                </a:lnTo>
                <a:close/>
                <a:moveTo>
                  <a:pt x="7630" y="90144"/>
                </a:moveTo>
                <a:lnTo>
                  <a:pt x="11546" y="94061"/>
                </a:lnTo>
                <a:lnTo>
                  <a:pt x="7244" y="98362"/>
                </a:lnTo>
                <a:lnTo>
                  <a:pt x="3329" y="94444"/>
                </a:lnTo>
                <a:lnTo>
                  <a:pt x="7630" y="90144"/>
                </a:lnTo>
                <a:close/>
                <a:moveTo>
                  <a:pt x="95845" y="90327"/>
                </a:moveTo>
                <a:lnTo>
                  <a:pt x="99762" y="94245"/>
                </a:lnTo>
                <a:lnTo>
                  <a:pt x="95461" y="98545"/>
                </a:lnTo>
                <a:lnTo>
                  <a:pt x="91544" y="94629"/>
                </a:lnTo>
                <a:lnTo>
                  <a:pt x="95845" y="90327"/>
                </a:lnTo>
                <a:close/>
                <a:moveTo>
                  <a:pt x="87423" y="90711"/>
                </a:moveTo>
                <a:lnTo>
                  <a:pt x="91341" y="94629"/>
                </a:lnTo>
                <a:lnTo>
                  <a:pt x="87040" y="98930"/>
                </a:lnTo>
                <a:lnTo>
                  <a:pt x="83122" y="95012"/>
                </a:lnTo>
                <a:lnTo>
                  <a:pt x="87423" y="90711"/>
                </a:lnTo>
                <a:close/>
                <a:moveTo>
                  <a:pt x="79004" y="91096"/>
                </a:moveTo>
                <a:lnTo>
                  <a:pt x="80963" y="93053"/>
                </a:lnTo>
                <a:lnTo>
                  <a:pt x="82920" y="95012"/>
                </a:lnTo>
                <a:lnTo>
                  <a:pt x="80771" y="97161"/>
                </a:lnTo>
                <a:lnTo>
                  <a:pt x="78622" y="99312"/>
                </a:lnTo>
                <a:lnTo>
                  <a:pt x="74704" y="95394"/>
                </a:lnTo>
                <a:lnTo>
                  <a:pt x="79004" y="91096"/>
                </a:lnTo>
                <a:close/>
                <a:moveTo>
                  <a:pt x="70584" y="91479"/>
                </a:moveTo>
                <a:lnTo>
                  <a:pt x="74501" y="95395"/>
                </a:lnTo>
                <a:lnTo>
                  <a:pt x="70200" y="99697"/>
                </a:lnTo>
                <a:lnTo>
                  <a:pt x="66283" y="95780"/>
                </a:lnTo>
                <a:lnTo>
                  <a:pt x="70584" y="91479"/>
                </a:lnTo>
                <a:close/>
                <a:moveTo>
                  <a:pt x="62164" y="91861"/>
                </a:moveTo>
                <a:lnTo>
                  <a:pt x="66081" y="95777"/>
                </a:lnTo>
                <a:lnTo>
                  <a:pt x="61780" y="100079"/>
                </a:lnTo>
                <a:lnTo>
                  <a:pt x="57865" y="96162"/>
                </a:lnTo>
                <a:lnTo>
                  <a:pt x="62164" y="91861"/>
                </a:lnTo>
                <a:close/>
                <a:moveTo>
                  <a:pt x="53744" y="92244"/>
                </a:moveTo>
                <a:lnTo>
                  <a:pt x="57662" y="96162"/>
                </a:lnTo>
                <a:lnTo>
                  <a:pt x="53361" y="100462"/>
                </a:lnTo>
                <a:lnTo>
                  <a:pt x="49443" y="96546"/>
                </a:lnTo>
                <a:lnTo>
                  <a:pt x="53744" y="92244"/>
                </a:lnTo>
                <a:close/>
                <a:moveTo>
                  <a:pt x="45325" y="92628"/>
                </a:moveTo>
                <a:lnTo>
                  <a:pt x="49241" y="96546"/>
                </a:lnTo>
                <a:lnTo>
                  <a:pt x="44941" y="100845"/>
                </a:lnTo>
                <a:lnTo>
                  <a:pt x="41024" y="96929"/>
                </a:lnTo>
                <a:lnTo>
                  <a:pt x="45325" y="92628"/>
                </a:lnTo>
                <a:close/>
                <a:moveTo>
                  <a:pt x="36906" y="93013"/>
                </a:moveTo>
                <a:lnTo>
                  <a:pt x="40822" y="96929"/>
                </a:lnTo>
                <a:lnTo>
                  <a:pt x="36524" y="101229"/>
                </a:lnTo>
                <a:lnTo>
                  <a:pt x="32606" y="97311"/>
                </a:lnTo>
                <a:lnTo>
                  <a:pt x="36906" y="93013"/>
                </a:lnTo>
                <a:close/>
                <a:moveTo>
                  <a:pt x="125122" y="93194"/>
                </a:moveTo>
                <a:lnTo>
                  <a:pt x="129039" y="97111"/>
                </a:lnTo>
                <a:lnTo>
                  <a:pt x="124739" y="101412"/>
                </a:lnTo>
                <a:lnTo>
                  <a:pt x="120821" y="97496"/>
                </a:lnTo>
                <a:lnTo>
                  <a:pt x="125122" y="93194"/>
                </a:lnTo>
                <a:close/>
                <a:moveTo>
                  <a:pt x="28485" y="93396"/>
                </a:moveTo>
                <a:lnTo>
                  <a:pt x="30444" y="95355"/>
                </a:lnTo>
                <a:lnTo>
                  <a:pt x="32402" y="97312"/>
                </a:lnTo>
                <a:lnTo>
                  <a:pt x="28101" y="101614"/>
                </a:lnTo>
                <a:lnTo>
                  <a:pt x="26145" y="99653"/>
                </a:lnTo>
                <a:lnTo>
                  <a:pt x="24186" y="97694"/>
                </a:lnTo>
                <a:lnTo>
                  <a:pt x="26336" y="95545"/>
                </a:lnTo>
                <a:lnTo>
                  <a:pt x="28485" y="93396"/>
                </a:lnTo>
                <a:close/>
                <a:moveTo>
                  <a:pt x="116703" y="93578"/>
                </a:moveTo>
                <a:lnTo>
                  <a:pt x="120619" y="97496"/>
                </a:lnTo>
                <a:lnTo>
                  <a:pt x="116318" y="101795"/>
                </a:lnTo>
                <a:lnTo>
                  <a:pt x="112402" y="97879"/>
                </a:lnTo>
                <a:lnTo>
                  <a:pt x="116703" y="93578"/>
                </a:lnTo>
                <a:close/>
                <a:moveTo>
                  <a:pt x="20065" y="93780"/>
                </a:moveTo>
                <a:lnTo>
                  <a:pt x="22024" y="95737"/>
                </a:lnTo>
                <a:lnTo>
                  <a:pt x="23983" y="97694"/>
                </a:lnTo>
                <a:lnTo>
                  <a:pt x="19682" y="101996"/>
                </a:lnTo>
                <a:lnTo>
                  <a:pt x="15767" y="98079"/>
                </a:lnTo>
                <a:lnTo>
                  <a:pt x="17916" y="95929"/>
                </a:lnTo>
                <a:lnTo>
                  <a:pt x="20065" y="93780"/>
                </a:lnTo>
                <a:close/>
                <a:moveTo>
                  <a:pt x="108281" y="93964"/>
                </a:moveTo>
                <a:lnTo>
                  <a:pt x="112197" y="97880"/>
                </a:lnTo>
                <a:lnTo>
                  <a:pt x="107897" y="102182"/>
                </a:lnTo>
                <a:lnTo>
                  <a:pt x="105940" y="100221"/>
                </a:lnTo>
                <a:lnTo>
                  <a:pt x="103982" y="98262"/>
                </a:lnTo>
                <a:lnTo>
                  <a:pt x="106132" y="96113"/>
                </a:lnTo>
                <a:lnTo>
                  <a:pt x="108281" y="93964"/>
                </a:lnTo>
                <a:close/>
                <a:moveTo>
                  <a:pt x="11646" y="94162"/>
                </a:moveTo>
                <a:lnTo>
                  <a:pt x="13605" y="96120"/>
                </a:lnTo>
                <a:lnTo>
                  <a:pt x="15562" y="98079"/>
                </a:lnTo>
                <a:lnTo>
                  <a:pt x="11263" y="102379"/>
                </a:lnTo>
                <a:lnTo>
                  <a:pt x="9304" y="100422"/>
                </a:lnTo>
                <a:lnTo>
                  <a:pt x="7345" y="98463"/>
                </a:lnTo>
                <a:lnTo>
                  <a:pt x="11646" y="94162"/>
                </a:lnTo>
                <a:close/>
                <a:moveTo>
                  <a:pt x="99863" y="94346"/>
                </a:moveTo>
                <a:lnTo>
                  <a:pt x="103781" y="98262"/>
                </a:lnTo>
                <a:lnTo>
                  <a:pt x="101630" y="100412"/>
                </a:lnTo>
                <a:lnTo>
                  <a:pt x="99481" y="102562"/>
                </a:lnTo>
                <a:lnTo>
                  <a:pt x="97520" y="100605"/>
                </a:lnTo>
                <a:lnTo>
                  <a:pt x="95562" y="98646"/>
                </a:lnTo>
                <a:lnTo>
                  <a:pt x="99863" y="94346"/>
                </a:lnTo>
                <a:close/>
                <a:moveTo>
                  <a:pt x="91443" y="94729"/>
                </a:moveTo>
                <a:lnTo>
                  <a:pt x="95360" y="98646"/>
                </a:lnTo>
                <a:lnTo>
                  <a:pt x="91058" y="102947"/>
                </a:lnTo>
                <a:lnTo>
                  <a:pt x="87142" y="99031"/>
                </a:lnTo>
                <a:lnTo>
                  <a:pt x="91443" y="94729"/>
                </a:lnTo>
                <a:close/>
                <a:moveTo>
                  <a:pt x="83021" y="95113"/>
                </a:moveTo>
                <a:lnTo>
                  <a:pt x="86939" y="99031"/>
                </a:lnTo>
                <a:lnTo>
                  <a:pt x="82638" y="103330"/>
                </a:lnTo>
                <a:lnTo>
                  <a:pt x="80680" y="101370"/>
                </a:lnTo>
                <a:lnTo>
                  <a:pt x="78723" y="99413"/>
                </a:lnTo>
                <a:lnTo>
                  <a:pt x="80872" y="97262"/>
                </a:lnTo>
                <a:lnTo>
                  <a:pt x="83021" y="95113"/>
                </a:lnTo>
                <a:close/>
                <a:moveTo>
                  <a:pt x="74603" y="95495"/>
                </a:moveTo>
                <a:lnTo>
                  <a:pt x="78521" y="99413"/>
                </a:lnTo>
                <a:lnTo>
                  <a:pt x="74220" y="103712"/>
                </a:lnTo>
                <a:lnTo>
                  <a:pt x="70302" y="99796"/>
                </a:lnTo>
                <a:lnTo>
                  <a:pt x="74603" y="95495"/>
                </a:lnTo>
                <a:close/>
                <a:moveTo>
                  <a:pt x="66184" y="95878"/>
                </a:moveTo>
                <a:lnTo>
                  <a:pt x="70102" y="99796"/>
                </a:lnTo>
                <a:lnTo>
                  <a:pt x="65800" y="104097"/>
                </a:lnTo>
                <a:lnTo>
                  <a:pt x="61883" y="100179"/>
                </a:lnTo>
                <a:lnTo>
                  <a:pt x="66184" y="95878"/>
                </a:lnTo>
                <a:close/>
                <a:moveTo>
                  <a:pt x="57764" y="96263"/>
                </a:moveTo>
                <a:lnTo>
                  <a:pt x="61681" y="100179"/>
                </a:lnTo>
                <a:lnTo>
                  <a:pt x="57381" y="104481"/>
                </a:lnTo>
                <a:lnTo>
                  <a:pt x="53463" y="100563"/>
                </a:lnTo>
                <a:lnTo>
                  <a:pt x="57764" y="96263"/>
                </a:lnTo>
                <a:close/>
                <a:moveTo>
                  <a:pt x="49345" y="96647"/>
                </a:moveTo>
                <a:lnTo>
                  <a:pt x="53261" y="100563"/>
                </a:lnTo>
                <a:lnTo>
                  <a:pt x="48960" y="104864"/>
                </a:lnTo>
                <a:lnTo>
                  <a:pt x="45044" y="100948"/>
                </a:lnTo>
                <a:lnTo>
                  <a:pt x="49345" y="96647"/>
                </a:lnTo>
                <a:close/>
                <a:moveTo>
                  <a:pt x="40924" y="97030"/>
                </a:moveTo>
                <a:lnTo>
                  <a:pt x="44842" y="100948"/>
                </a:lnTo>
                <a:lnTo>
                  <a:pt x="40541" y="105246"/>
                </a:lnTo>
                <a:lnTo>
                  <a:pt x="36624" y="101331"/>
                </a:lnTo>
                <a:lnTo>
                  <a:pt x="40924" y="97030"/>
                </a:lnTo>
                <a:close/>
                <a:moveTo>
                  <a:pt x="32503" y="97413"/>
                </a:moveTo>
                <a:lnTo>
                  <a:pt x="36420" y="101331"/>
                </a:lnTo>
                <a:lnTo>
                  <a:pt x="32120" y="105632"/>
                </a:lnTo>
                <a:lnTo>
                  <a:pt x="28202" y="101715"/>
                </a:lnTo>
                <a:lnTo>
                  <a:pt x="32503" y="97413"/>
                </a:lnTo>
                <a:close/>
                <a:moveTo>
                  <a:pt x="120720" y="97596"/>
                </a:moveTo>
                <a:lnTo>
                  <a:pt x="124638" y="101513"/>
                </a:lnTo>
                <a:lnTo>
                  <a:pt x="120337" y="105814"/>
                </a:lnTo>
                <a:lnTo>
                  <a:pt x="116419" y="101896"/>
                </a:lnTo>
                <a:lnTo>
                  <a:pt x="120720" y="97596"/>
                </a:lnTo>
                <a:close/>
                <a:moveTo>
                  <a:pt x="24084" y="97798"/>
                </a:moveTo>
                <a:lnTo>
                  <a:pt x="26041" y="99756"/>
                </a:lnTo>
                <a:lnTo>
                  <a:pt x="28000" y="101715"/>
                </a:lnTo>
                <a:lnTo>
                  <a:pt x="25851" y="103864"/>
                </a:lnTo>
                <a:lnTo>
                  <a:pt x="23702" y="106014"/>
                </a:lnTo>
                <a:lnTo>
                  <a:pt x="19784" y="102097"/>
                </a:lnTo>
                <a:lnTo>
                  <a:pt x="24084" y="97798"/>
                </a:lnTo>
                <a:close/>
                <a:moveTo>
                  <a:pt x="112301" y="97980"/>
                </a:moveTo>
                <a:lnTo>
                  <a:pt x="116217" y="101896"/>
                </a:lnTo>
                <a:lnTo>
                  <a:pt x="111917" y="106197"/>
                </a:lnTo>
                <a:lnTo>
                  <a:pt x="108000" y="102281"/>
                </a:lnTo>
                <a:lnTo>
                  <a:pt x="112301" y="97980"/>
                </a:lnTo>
                <a:close/>
                <a:moveTo>
                  <a:pt x="15663" y="98180"/>
                </a:moveTo>
                <a:lnTo>
                  <a:pt x="19581" y="102097"/>
                </a:lnTo>
                <a:lnTo>
                  <a:pt x="15280" y="106398"/>
                </a:lnTo>
                <a:lnTo>
                  <a:pt x="11363" y="102480"/>
                </a:lnTo>
                <a:lnTo>
                  <a:pt x="15663" y="98180"/>
                </a:lnTo>
                <a:close/>
                <a:moveTo>
                  <a:pt x="103879" y="98365"/>
                </a:moveTo>
                <a:lnTo>
                  <a:pt x="105837" y="100324"/>
                </a:lnTo>
                <a:lnTo>
                  <a:pt x="107796" y="102282"/>
                </a:lnTo>
                <a:lnTo>
                  <a:pt x="103495" y="106582"/>
                </a:lnTo>
                <a:lnTo>
                  <a:pt x="99580" y="102664"/>
                </a:lnTo>
                <a:lnTo>
                  <a:pt x="101729" y="100515"/>
                </a:lnTo>
                <a:lnTo>
                  <a:pt x="103879" y="98365"/>
                </a:lnTo>
                <a:close/>
                <a:moveTo>
                  <a:pt x="7244" y="98565"/>
                </a:moveTo>
                <a:lnTo>
                  <a:pt x="9203" y="100524"/>
                </a:lnTo>
                <a:lnTo>
                  <a:pt x="11162" y="102481"/>
                </a:lnTo>
                <a:lnTo>
                  <a:pt x="6860" y="106783"/>
                </a:lnTo>
                <a:lnTo>
                  <a:pt x="2944" y="102865"/>
                </a:lnTo>
                <a:lnTo>
                  <a:pt x="5095" y="100714"/>
                </a:lnTo>
                <a:lnTo>
                  <a:pt x="7244" y="98565"/>
                </a:lnTo>
                <a:close/>
                <a:moveTo>
                  <a:pt x="95461" y="98747"/>
                </a:moveTo>
                <a:lnTo>
                  <a:pt x="97420" y="100706"/>
                </a:lnTo>
                <a:lnTo>
                  <a:pt x="99378" y="102664"/>
                </a:lnTo>
                <a:lnTo>
                  <a:pt x="95077" y="106966"/>
                </a:lnTo>
                <a:lnTo>
                  <a:pt x="93118" y="105007"/>
                </a:lnTo>
                <a:lnTo>
                  <a:pt x="91161" y="103048"/>
                </a:lnTo>
                <a:lnTo>
                  <a:pt x="95461" y="98747"/>
                </a:lnTo>
                <a:close/>
                <a:moveTo>
                  <a:pt x="87040" y="99132"/>
                </a:moveTo>
                <a:lnTo>
                  <a:pt x="90956" y="103048"/>
                </a:lnTo>
                <a:lnTo>
                  <a:pt x="88807" y="105197"/>
                </a:lnTo>
                <a:lnTo>
                  <a:pt x="86658" y="107348"/>
                </a:lnTo>
                <a:lnTo>
                  <a:pt x="84699" y="105389"/>
                </a:lnTo>
                <a:lnTo>
                  <a:pt x="82740" y="103430"/>
                </a:lnTo>
                <a:lnTo>
                  <a:pt x="87040" y="99132"/>
                </a:lnTo>
                <a:close/>
                <a:moveTo>
                  <a:pt x="78620" y="99515"/>
                </a:moveTo>
                <a:lnTo>
                  <a:pt x="80578" y="101474"/>
                </a:lnTo>
                <a:lnTo>
                  <a:pt x="82537" y="103431"/>
                </a:lnTo>
                <a:lnTo>
                  <a:pt x="80388" y="105582"/>
                </a:lnTo>
                <a:lnTo>
                  <a:pt x="78238" y="107731"/>
                </a:lnTo>
                <a:lnTo>
                  <a:pt x="76280" y="105772"/>
                </a:lnTo>
                <a:lnTo>
                  <a:pt x="74321" y="103813"/>
                </a:lnTo>
                <a:lnTo>
                  <a:pt x="78620" y="99515"/>
                </a:lnTo>
                <a:close/>
                <a:moveTo>
                  <a:pt x="70202" y="99898"/>
                </a:moveTo>
                <a:lnTo>
                  <a:pt x="74119" y="103815"/>
                </a:lnTo>
                <a:lnTo>
                  <a:pt x="69818" y="108116"/>
                </a:lnTo>
                <a:lnTo>
                  <a:pt x="65901" y="104198"/>
                </a:lnTo>
                <a:lnTo>
                  <a:pt x="70202" y="99898"/>
                </a:lnTo>
                <a:close/>
                <a:moveTo>
                  <a:pt x="61782" y="100280"/>
                </a:moveTo>
                <a:lnTo>
                  <a:pt x="65699" y="104198"/>
                </a:lnTo>
                <a:lnTo>
                  <a:pt x="61398" y="108498"/>
                </a:lnTo>
                <a:lnTo>
                  <a:pt x="57480" y="104582"/>
                </a:lnTo>
                <a:lnTo>
                  <a:pt x="61782" y="100280"/>
                </a:lnTo>
                <a:close/>
                <a:moveTo>
                  <a:pt x="53362" y="100664"/>
                </a:moveTo>
                <a:lnTo>
                  <a:pt x="57280" y="104582"/>
                </a:lnTo>
                <a:lnTo>
                  <a:pt x="52979" y="108883"/>
                </a:lnTo>
                <a:lnTo>
                  <a:pt x="49061" y="104965"/>
                </a:lnTo>
                <a:lnTo>
                  <a:pt x="53362" y="100664"/>
                </a:lnTo>
                <a:close/>
                <a:moveTo>
                  <a:pt x="44943" y="101049"/>
                </a:moveTo>
                <a:lnTo>
                  <a:pt x="48859" y="104965"/>
                </a:lnTo>
                <a:lnTo>
                  <a:pt x="44559" y="109265"/>
                </a:lnTo>
                <a:lnTo>
                  <a:pt x="40642" y="105347"/>
                </a:lnTo>
                <a:lnTo>
                  <a:pt x="44943" y="101049"/>
                </a:lnTo>
                <a:close/>
                <a:moveTo>
                  <a:pt x="36524" y="101432"/>
                </a:moveTo>
                <a:lnTo>
                  <a:pt x="40440" y="105348"/>
                </a:lnTo>
                <a:lnTo>
                  <a:pt x="36139" y="109650"/>
                </a:lnTo>
                <a:lnTo>
                  <a:pt x="32222" y="105733"/>
                </a:lnTo>
                <a:lnTo>
                  <a:pt x="36524" y="101432"/>
                </a:lnTo>
                <a:close/>
                <a:moveTo>
                  <a:pt x="28101" y="101815"/>
                </a:moveTo>
                <a:lnTo>
                  <a:pt x="32019" y="105733"/>
                </a:lnTo>
                <a:lnTo>
                  <a:pt x="27718" y="110033"/>
                </a:lnTo>
                <a:lnTo>
                  <a:pt x="25759" y="108076"/>
                </a:lnTo>
                <a:lnTo>
                  <a:pt x="23803" y="106115"/>
                </a:lnTo>
                <a:lnTo>
                  <a:pt x="25952" y="103965"/>
                </a:lnTo>
                <a:lnTo>
                  <a:pt x="28101" y="101815"/>
                </a:lnTo>
                <a:close/>
                <a:moveTo>
                  <a:pt x="116318" y="101997"/>
                </a:moveTo>
                <a:lnTo>
                  <a:pt x="120236" y="105915"/>
                </a:lnTo>
                <a:lnTo>
                  <a:pt x="115935" y="110216"/>
                </a:lnTo>
                <a:lnTo>
                  <a:pt x="112018" y="106298"/>
                </a:lnTo>
                <a:lnTo>
                  <a:pt x="116318" y="101997"/>
                </a:lnTo>
                <a:close/>
                <a:moveTo>
                  <a:pt x="19683" y="102197"/>
                </a:moveTo>
                <a:lnTo>
                  <a:pt x="23600" y="106115"/>
                </a:lnTo>
                <a:lnTo>
                  <a:pt x="19300" y="110415"/>
                </a:lnTo>
                <a:lnTo>
                  <a:pt x="15382" y="106499"/>
                </a:lnTo>
                <a:lnTo>
                  <a:pt x="19683" y="102197"/>
                </a:lnTo>
                <a:close/>
                <a:moveTo>
                  <a:pt x="107899" y="102382"/>
                </a:moveTo>
                <a:lnTo>
                  <a:pt x="111816" y="106298"/>
                </a:lnTo>
                <a:lnTo>
                  <a:pt x="107515" y="110599"/>
                </a:lnTo>
                <a:lnTo>
                  <a:pt x="103597" y="106682"/>
                </a:lnTo>
                <a:lnTo>
                  <a:pt x="107899" y="102382"/>
                </a:lnTo>
                <a:close/>
                <a:moveTo>
                  <a:pt x="11264" y="102581"/>
                </a:moveTo>
                <a:lnTo>
                  <a:pt x="15179" y="106499"/>
                </a:lnTo>
                <a:lnTo>
                  <a:pt x="10878" y="110800"/>
                </a:lnTo>
                <a:lnTo>
                  <a:pt x="6963" y="106882"/>
                </a:lnTo>
                <a:lnTo>
                  <a:pt x="11264" y="102581"/>
                </a:lnTo>
                <a:close/>
                <a:moveTo>
                  <a:pt x="99479" y="102765"/>
                </a:moveTo>
                <a:lnTo>
                  <a:pt x="103396" y="106682"/>
                </a:lnTo>
                <a:lnTo>
                  <a:pt x="99094" y="110983"/>
                </a:lnTo>
                <a:lnTo>
                  <a:pt x="95178" y="107067"/>
                </a:lnTo>
                <a:lnTo>
                  <a:pt x="99479" y="102765"/>
                </a:lnTo>
                <a:close/>
                <a:moveTo>
                  <a:pt x="91057" y="103150"/>
                </a:moveTo>
                <a:lnTo>
                  <a:pt x="93016" y="105109"/>
                </a:lnTo>
                <a:lnTo>
                  <a:pt x="94975" y="107068"/>
                </a:lnTo>
                <a:lnTo>
                  <a:pt x="90674" y="111368"/>
                </a:lnTo>
                <a:lnTo>
                  <a:pt x="86759" y="107450"/>
                </a:lnTo>
                <a:lnTo>
                  <a:pt x="88908" y="105301"/>
                </a:lnTo>
                <a:lnTo>
                  <a:pt x="91057" y="103150"/>
                </a:lnTo>
                <a:close/>
                <a:moveTo>
                  <a:pt x="82638" y="103535"/>
                </a:moveTo>
                <a:lnTo>
                  <a:pt x="84597" y="105493"/>
                </a:lnTo>
                <a:lnTo>
                  <a:pt x="86554" y="107451"/>
                </a:lnTo>
                <a:lnTo>
                  <a:pt x="82254" y="111753"/>
                </a:lnTo>
                <a:lnTo>
                  <a:pt x="78338" y="107833"/>
                </a:lnTo>
                <a:lnTo>
                  <a:pt x="80489" y="105684"/>
                </a:lnTo>
                <a:lnTo>
                  <a:pt x="82638" y="103535"/>
                </a:lnTo>
                <a:close/>
                <a:moveTo>
                  <a:pt x="74220" y="103914"/>
                </a:moveTo>
                <a:lnTo>
                  <a:pt x="76179" y="105873"/>
                </a:lnTo>
                <a:lnTo>
                  <a:pt x="78138" y="107832"/>
                </a:lnTo>
                <a:lnTo>
                  <a:pt x="75987" y="109981"/>
                </a:lnTo>
                <a:lnTo>
                  <a:pt x="73838" y="112130"/>
                </a:lnTo>
                <a:lnTo>
                  <a:pt x="71877" y="110174"/>
                </a:lnTo>
                <a:lnTo>
                  <a:pt x="69919" y="108215"/>
                </a:lnTo>
                <a:lnTo>
                  <a:pt x="74220" y="103914"/>
                </a:lnTo>
                <a:close/>
                <a:moveTo>
                  <a:pt x="65800" y="104299"/>
                </a:moveTo>
                <a:lnTo>
                  <a:pt x="69717" y="108215"/>
                </a:lnTo>
                <a:lnTo>
                  <a:pt x="67568" y="110365"/>
                </a:lnTo>
                <a:lnTo>
                  <a:pt x="65418" y="112515"/>
                </a:lnTo>
                <a:lnTo>
                  <a:pt x="63458" y="110558"/>
                </a:lnTo>
                <a:lnTo>
                  <a:pt x="61499" y="108599"/>
                </a:lnTo>
                <a:lnTo>
                  <a:pt x="65800" y="104299"/>
                </a:lnTo>
                <a:close/>
                <a:moveTo>
                  <a:pt x="57381" y="104682"/>
                </a:moveTo>
                <a:lnTo>
                  <a:pt x="61297" y="108599"/>
                </a:lnTo>
                <a:lnTo>
                  <a:pt x="59148" y="110749"/>
                </a:lnTo>
                <a:lnTo>
                  <a:pt x="56996" y="112900"/>
                </a:lnTo>
                <a:lnTo>
                  <a:pt x="55039" y="110941"/>
                </a:lnTo>
                <a:lnTo>
                  <a:pt x="53080" y="108984"/>
                </a:lnTo>
                <a:lnTo>
                  <a:pt x="57381" y="104682"/>
                </a:lnTo>
                <a:close/>
                <a:moveTo>
                  <a:pt x="48960" y="105066"/>
                </a:moveTo>
                <a:lnTo>
                  <a:pt x="52878" y="108984"/>
                </a:lnTo>
                <a:lnTo>
                  <a:pt x="48577" y="113282"/>
                </a:lnTo>
                <a:lnTo>
                  <a:pt x="44660" y="109367"/>
                </a:lnTo>
                <a:lnTo>
                  <a:pt x="48960" y="105066"/>
                </a:lnTo>
                <a:close/>
                <a:moveTo>
                  <a:pt x="40541" y="105449"/>
                </a:moveTo>
                <a:lnTo>
                  <a:pt x="44459" y="109367"/>
                </a:lnTo>
                <a:lnTo>
                  <a:pt x="40157" y="113668"/>
                </a:lnTo>
                <a:lnTo>
                  <a:pt x="36240" y="109750"/>
                </a:lnTo>
                <a:lnTo>
                  <a:pt x="40541" y="105449"/>
                </a:lnTo>
                <a:close/>
                <a:moveTo>
                  <a:pt x="32121" y="105834"/>
                </a:moveTo>
                <a:lnTo>
                  <a:pt x="36038" y="109750"/>
                </a:lnTo>
                <a:lnTo>
                  <a:pt x="31738" y="114052"/>
                </a:lnTo>
                <a:lnTo>
                  <a:pt x="27820" y="110132"/>
                </a:lnTo>
                <a:lnTo>
                  <a:pt x="32121" y="105834"/>
                </a:lnTo>
                <a:close/>
                <a:moveTo>
                  <a:pt x="23702" y="106218"/>
                </a:moveTo>
                <a:lnTo>
                  <a:pt x="25659" y="108176"/>
                </a:lnTo>
                <a:lnTo>
                  <a:pt x="27618" y="110134"/>
                </a:lnTo>
                <a:lnTo>
                  <a:pt x="25469" y="112285"/>
                </a:lnTo>
                <a:lnTo>
                  <a:pt x="23319" y="114434"/>
                </a:lnTo>
                <a:lnTo>
                  <a:pt x="19402" y="110516"/>
                </a:lnTo>
                <a:lnTo>
                  <a:pt x="23702" y="106218"/>
                </a:lnTo>
                <a:close/>
                <a:moveTo>
                  <a:pt x="111917" y="106399"/>
                </a:moveTo>
                <a:lnTo>
                  <a:pt x="115834" y="110317"/>
                </a:lnTo>
                <a:lnTo>
                  <a:pt x="111533" y="114617"/>
                </a:lnTo>
                <a:lnTo>
                  <a:pt x="107616" y="110700"/>
                </a:lnTo>
                <a:lnTo>
                  <a:pt x="111917" y="106399"/>
                </a:lnTo>
                <a:close/>
                <a:moveTo>
                  <a:pt x="15281" y="106600"/>
                </a:moveTo>
                <a:lnTo>
                  <a:pt x="19199" y="110516"/>
                </a:lnTo>
                <a:lnTo>
                  <a:pt x="14898" y="114817"/>
                </a:lnTo>
                <a:lnTo>
                  <a:pt x="10981" y="110901"/>
                </a:lnTo>
                <a:lnTo>
                  <a:pt x="15281" y="106600"/>
                </a:lnTo>
                <a:close/>
                <a:moveTo>
                  <a:pt x="103497" y="106783"/>
                </a:moveTo>
                <a:lnTo>
                  <a:pt x="107414" y="110700"/>
                </a:lnTo>
                <a:lnTo>
                  <a:pt x="103113" y="115002"/>
                </a:lnTo>
                <a:lnTo>
                  <a:pt x="99197" y="111084"/>
                </a:lnTo>
                <a:lnTo>
                  <a:pt x="103497" y="106783"/>
                </a:lnTo>
                <a:close/>
                <a:moveTo>
                  <a:pt x="6862" y="106983"/>
                </a:moveTo>
                <a:lnTo>
                  <a:pt x="10780" y="110901"/>
                </a:lnTo>
                <a:lnTo>
                  <a:pt x="6478" y="115201"/>
                </a:lnTo>
                <a:lnTo>
                  <a:pt x="2561" y="111284"/>
                </a:lnTo>
                <a:lnTo>
                  <a:pt x="6862" y="106983"/>
                </a:lnTo>
                <a:close/>
                <a:moveTo>
                  <a:pt x="95077" y="107167"/>
                </a:moveTo>
                <a:lnTo>
                  <a:pt x="98995" y="111084"/>
                </a:lnTo>
                <a:lnTo>
                  <a:pt x="94694" y="115385"/>
                </a:lnTo>
                <a:lnTo>
                  <a:pt x="90776" y="111467"/>
                </a:lnTo>
                <a:lnTo>
                  <a:pt x="95077" y="107167"/>
                </a:lnTo>
                <a:close/>
                <a:moveTo>
                  <a:pt x="86658" y="107551"/>
                </a:moveTo>
                <a:lnTo>
                  <a:pt x="90574" y="111467"/>
                </a:lnTo>
                <a:lnTo>
                  <a:pt x="86273" y="115768"/>
                </a:lnTo>
                <a:lnTo>
                  <a:pt x="82357" y="111852"/>
                </a:lnTo>
                <a:lnTo>
                  <a:pt x="86658" y="107551"/>
                </a:lnTo>
                <a:close/>
                <a:moveTo>
                  <a:pt x="78236" y="107934"/>
                </a:moveTo>
                <a:lnTo>
                  <a:pt x="82153" y="111851"/>
                </a:lnTo>
                <a:lnTo>
                  <a:pt x="77852" y="116152"/>
                </a:lnTo>
                <a:lnTo>
                  <a:pt x="75893" y="114193"/>
                </a:lnTo>
                <a:lnTo>
                  <a:pt x="73937" y="112234"/>
                </a:lnTo>
                <a:lnTo>
                  <a:pt x="76086" y="110083"/>
                </a:lnTo>
                <a:lnTo>
                  <a:pt x="78236" y="107934"/>
                </a:lnTo>
                <a:close/>
                <a:moveTo>
                  <a:pt x="69816" y="108318"/>
                </a:moveTo>
                <a:lnTo>
                  <a:pt x="71775" y="110277"/>
                </a:lnTo>
                <a:lnTo>
                  <a:pt x="73734" y="112236"/>
                </a:lnTo>
                <a:lnTo>
                  <a:pt x="69433" y="116535"/>
                </a:lnTo>
                <a:lnTo>
                  <a:pt x="65515" y="112619"/>
                </a:lnTo>
                <a:lnTo>
                  <a:pt x="67667" y="110468"/>
                </a:lnTo>
                <a:lnTo>
                  <a:pt x="69816" y="108318"/>
                </a:lnTo>
                <a:close/>
                <a:moveTo>
                  <a:pt x="61397" y="108703"/>
                </a:moveTo>
                <a:lnTo>
                  <a:pt x="63356" y="110660"/>
                </a:lnTo>
                <a:lnTo>
                  <a:pt x="65313" y="112619"/>
                </a:lnTo>
                <a:lnTo>
                  <a:pt x="61015" y="116919"/>
                </a:lnTo>
                <a:lnTo>
                  <a:pt x="57097" y="113001"/>
                </a:lnTo>
                <a:lnTo>
                  <a:pt x="59248" y="110852"/>
                </a:lnTo>
                <a:lnTo>
                  <a:pt x="61397" y="108703"/>
                </a:lnTo>
                <a:close/>
                <a:moveTo>
                  <a:pt x="52979" y="109085"/>
                </a:moveTo>
                <a:lnTo>
                  <a:pt x="54938" y="111042"/>
                </a:lnTo>
                <a:lnTo>
                  <a:pt x="56895" y="113001"/>
                </a:lnTo>
                <a:lnTo>
                  <a:pt x="52595" y="117302"/>
                </a:lnTo>
                <a:lnTo>
                  <a:pt x="50637" y="115343"/>
                </a:lnTo>
                <a:lnTo>
                  <a:pt x="48678" y="113384"/>
                </a:lnTo>
                <a:lnTo>
                  <a:pt x="52979" y="109085"/>
                </a:lnTo>
                <a:close/>
                <a:moveTo>
                  <a:pt x="44559" y="109468"/>
                </a:moveTo>
                <a:lnTo>
                  <a:pt x="48476" y="113384"/>
                </a:lnTo>
                <a:lnTo>
                  <a:pt x="46325" y="115535"/>
                </a:lnTo>
                <a:lnTo>
                  <a:pt x="44175" y="117684"/>
                </a:lnTo>
                <a:lnTo>
                  <a:pt x="42217" y="115727"/>
                </a:lnTo>
                <a:lnTo>
                  <a:pt x="40258" y="113768"/>
                </a:lnTo>
                <a:lnTo>
                  <a:pt x="44559" y="109468"/>
                </a:lnTo>
                <a:close/>
                <a:moveTo>
                  <a:pt x="36139" y="109851"/>
                </a:moveTo>
                <a:lnTo>
                  <a:pt x="40056" y="113769"/>
                </a:lnTo>
                <a:lnTo>
                  <a:pt x="37906" y="115918"/>
                </a:lnTo>
                <a:lnTo>
                  <a:pt x="35757" y="118067"/>
                </a:lnTo>
                <a:lnTo>
                  <a:pt x="33798" y="116109"/>
                </a:lnTo>
                <a:lnTo>
                  <a:pt x="31839" y="114153"/>
                </a:lnTo>
                <a:lnTo>
                  <a:pt x="36139" y="109851"/>
                </a:lnTo>
                <a:close/>
                <a:moveTo>
                  <a:pt x="27718" y="110235"/>
                </a:moveTo>
                <a:lnTo>
                  <a:pt x="31634" y="114153"/>
                </a:lnTo>
                <a:lnTo>
                  <a:pt x="27334" y="118454"/>
                </a:lnTo>
                <a:lnTo>
                  <a:pt x="25376" y="116495"/>
                </a:lnTo>
                <a:lnTo>
                  <a:pt x="23417" y="114536"/>
                </a:lnTo>
                <a:lnTo>
                  <a:pt x="25569" y="112385"/>
                </a:lnTo>
                <a:lnTo>
                  <a:pt x="27718" y="110235"/>
                </a:lnTo>
                <a:close/>
                <a:moveTo>
                  <a:pt x="19300" y="110617"/>
                </a:moveTo>
                <a:lnTo>
                  <a:pt x="23216" y="114535"/>
                </a:lnTo>
                <a:lnTo>
                  <a:pt x="18916" y="118836"/>
                </a:lnTo>
                <a:lnTo>
                  <a:pt x="14999" y="114918"/>
                </a:lnTo>
                <a:lnTo>
                  <a:pt x="19300" y="110617"/>
                </a:lnTo>
                <a:close/>
                <a:moveTo>
                  <a:pt x="107515" y="110801"/>
                </a:moveTo>
                <a:lnTo>
                  <a:pt x="111432" y="114718"/>
                </a:lnTo>
                <a:lnTo>
                  <a:pt x="107132" y="119019"/>
                </a:lnTo>
                <a:lnTo>
                  <a:pt x="103214" y="115102"/>
                </a:lnTo>
                <a:lnTo>
                  <a:pt x="107515" y="110801"/>
                </a:lnTo>
                <a:close/>
                <a:moveTo>
                  <a:pt x="10881" y="111002"/>
                </a:moveTo>
                <a:lnTo>
                  <a:pt x="14797" y="114918"/>
                </a:lnTo>
                <a:lnTo>
                  <a:pt x="10496" y="119219"/>
                </a:lnTo>
                <a:lnTo>
                  <a:pt x="6579" y="115301"/>
                </a:lnTo>
                <a:lnTo>
                  <a:pt x="10881" y="111002"/>
                </a:lnTo>
                <a:close/>
                <a:moveTo>
                  <a:pt x="99096" y="111185"/>
                </a:moveTo>
                <a:lnTo>
                  <a:pt x="103012" y="115102"/>
                </a:lnTo>
                <a:lnTo>
                  <a:pt x="98711" y="119402"/>
                </a:lnTo>
                <a:lnTo>
                  <a:pt x="94795" y="115486"/>
                </a:lnTo>
                <a:lnTo>
                  <a:pt x="99096" y="111185"/>
                </a:lnTo>
                <a:close/>
                <a:moveTo>
                  <a:pt x="90675" y="111568"/>
                </a:moveTo>
                <a:lnTo>
                  <a:pt x="94593" y="115486"/>
                </a:lnTo>
                <a:lnTo>
                  <a:pt x="90292" y="119787"/>
                </a:lnTo>
                <a:lnTo>
                  <a:pt x="86374" y="115869"/>
                </a:lnTo>
                <a:lnTo>
                  <a:pt x="90675" y="111568"/>
                </a:lnTo>
                <a:close/>
                <a:moveTo>
                  <a:pt x="82256" y="111953"/>
                </a:moveTo>
                <a:lnTo>
                  <a:pt x="86173" y="115869"/>
                </a:lnTo>
                <a:lnTo>
                  <a:pt x="81872" y="120171"/>
                </a:lnTo>
                <a:lnTo>
                  <a:pt x="77954" y="116253"/>
                </a:lnTo>
                <a:lnTo>
                  <a:pt x="82256" y="111953"/>
                </a:lnTo>
                <a:close/>
                <a:moveTo>
                  <a:pt x="73836" y="112334"/>
                </a:moveTo>
                <a:lnTo>
                  <a:pt x="75795" y="114292"/>
                </a:lnTo>
                <a:lnTo>
                  <a:pt x="77753" y="116251"/>
                </a:lnTo>
                <a:lnTo>
                  <a:pt x="75604" y="118400"/>
                </a:lnTo>
                <a:lnTo>
                  <a:pt x="73454" y="120550"/>
                </a:lnTo>
                <a:lnTo>
                  <a:pt x="69535" y="116635"/>
                </a:lnTo>
                <a:lnTo>
                  <a:pt x="73836" y="112334"/>
                </a:lnTo>
                <a:close/>
                <a:moveTo>
                  <a:pt x="65417" y="112718"/>
                </a:moveTo>
                <a:lnTo>
                  <a:pt x="69333" y="116635"/>
                </a:lnTo>
                <a:lnTo>
                  <a:pt x="65032" y="120936"/>
                </a:lnTo>
                <a:lnTo>
                  <a:pt x="61116" y="117020"/>
                </a:lnTo>
                <a:lnTo>
                  <a:pt x="65417" y="112718"/>
                </a:lnTo>
                <a:close/>
                <a:moveTo>
                  <a:pt x="56996" y="113102"/>
                </a:moveTo>
                <a:lnTo>
                  <a:pt x="60914" y="117018"/>
                </a:lnTo>
                <a:lnTo>
                  <a:pt x="56613" y="121319"/>
                </a:lnTo>
                <a:lnTo>
                  <a:pt x="52696" y="117403"/>
                </a:lnTo>
                <a:lnTo>
                  <a:pt x="56996" y="113102"/>
                </a:lnTo>
                <a:close/>
                <a:moveTo>
                  <a:pt x="48575" y="113488"/>
                </a:moveTo>
                <a:lnTo>
                  <a:pt x="50534" y="115446"/>
                </a:lnTo>
                <a:lnTo>
                  <a:pt x="52492" y="117404"/>
                </a:lnTo>
                <a:lnTo>
                  <a:pt x="48192" y="121706"/>
                </a:lnTo>
                <a:lnTo>
                  <a:pt x="44276" y="117786"/>
                </a:lnTo>
                <a:lnTo>
                  <a:pt x="46426" y="115637"/>
                </a:lnTo>
                <a:lnTo>
                  <a:pt x="48575" y="113488"/>
                </a:lnTo>
                <a:close/>
                <a:moveTo>
                  <a:pt x="40156" y="113872"/>
                </a:moveTo>
                <a:lnTo>
                  <a:pt x="42113" y="115830"/>
                </a:lnTo>
                <a:lnTo>
                  <a:pt x="44072" y="117788"/>
                </a:lnTo>
                <a:lnTo>
                  <a:pt x="39771" y="122089"/>
                </a:lnTo>
                <a:lnTo>
                  <a:pt x="35856" y="118170"/>
                </a:lnTo>
                <a:lnTo>
                  <a:pt x="38005" y="116021"/>
                </a:lnTo>
                <a:lnTo>
                  <a:pt x="40156" y="113872"/>
                </a:lnTo>
                <a:close/>
                <a:moveTo>
                  <a:pt x="31738" y="114253"/>
                </a:moveTo>
                <a:lnTo>
                  <a:pt x="33695" y="116212"/>
                </a:lnTo>
                <a:lnTo>
                  <a:pt x="35654" y="118170"/>
                </a:lnTo>
                <a:lnTo>
                  <a:pt x="31353" y="122471"/>
                </a:lnTo>
                <a:lnTo>
                  <a:pt x="29396" y="120512"/>
                </a:lnTo>
                <a:lnTo>
                  <a:pt x="27437" y="118555"/>
                </a:lnTo>
                <a:lnTo>
                  <a:pt x="31738" y="114253"/>
                </a:lnTo>
                <a:close/>
                <a:moveTo>
                  <a:pt x="23317" y="114637"/>
                </a:moveTo>
                <a:lnTo>
                  <a:pt x="25276" y="116596"/>
                </a:lnTo>
                <a:lnTo>
                  <a:pt x="27235" y="118555"/>
                </a:lnTo>
                <a:lnTo>
                  <a:pt x="25086" y="120704"/>
                </a:lnTo>
                <a:lnTo>
                  <a:pt x="22935" y="122853"/>
                </a:lnTo>
                <a:lnTo>
                  <a:pt x="20978" y="120894"/>
                </a:lnTo>
                <a:lnTo>
                  <a:pt x="19017" y="118937"/>
                </a:lnTo>
                <a:lnTo>
                  <a:pt x="23317" y="114637"/>
                </a:lnTo>
                <a:close/>
                <a:moveTo>
                  <a:pt x="14898" y="115019"/>
                </a:moveTo>
                <a:lnTo>
                  <a:pt x="18816" y="118935"/>
                </a:lnTo>
                <a:lnTo>
                  <a:pt x="16665" y="121086"/>
                </a:lnTo>
                <a:lnTo>
                  <a:pt x="14516" y="123235"/>
                </a:lnTo>
                <a:lnTo>
                  <a:pt x="10597" y="119320"/>
                </a:lnTo>
                <a:lnTo>
                  <a:pt x="14898" y="115019"/>
                </a:lnTo>
                <a:close/>
                <a:moveTo>
                  <a:pt x="103113" y="115202"/>
                </a:moveTo>
                <a:lnTo>
                  <a:pt x="107031" y="119120"/>
                </a:lnTo>
                <a:lnTo>
                  <a:pt x="102730" y="123421"/>
                </a:lnTo>
                <a:lnTo>
                  <a:pt x="98812" y="119503"/>
                </a:lnTo>
                <a:lnTo>
                  <a:pt x="103113" y="115202"/>
                </a:lnTo>
                <a:close/>
                <a:moveTo>
                  <a:pt x="94694" y="115587"/>
                </a:moveTo>
                <a:lnTo>
                  <a:pt x="98610" y="119503"/>
                </a:lnTo>
                <a:lnTo>
                  <a:pt x="94309" y="123804"/>
                </a:lnTo>
                <a:lnTo>
                  <a:pt x="90393" y="119887"/>
                </a:lnTo>
                <a:lnTo>
                  <a:pt x="94694" y="115587"/>
                </a:lnTo>
                <a:close/>
                <a:moveTo>
                  <a:pt x="86274" y="115970"/>
                </a:moveTo>
                <a:lnTo>
                  <a:pt x="90191" y="119887"/>
                </a:lnTo>
                <a:lnTo>
                  <a:pt x="85890" y="124188"/>
                </a:lnTo>
                <a:lnTo>
                  <a:pt x="81973" y="120271"/>
                </a:lnTo>
                <a:lnTo>
                  <a:pt x="86274" y="115970"/>
                </a:lnTo>
                <a:close/>
                <a:moveTo>
                  <a:pt x="77854" y="116354"/>
                </a:moveTo>
                <a:lnTo>
                  <a:pt x="81771" y="120271"/>
                </a:lnTo>
                <a:lnTo>
                  <a:pt x="77470" y="124573"/>
                </a:lnTo>
                <a:lnTo>
                  <a:pt x="75511" y="122612"/>
                </a:lnTo>
                <a:lnTo>
                  <a:pt x="73552" y="120653"/>
                </a:lnTo>
                <a:lnTo>
                  <a:pt x="75704" y="118504"/>
                </a:lnTo>
                <a:lnTo>
                  <a:pt x="77854" y="116354"/>
                </a:lnTo>
                <a:close/>
                <a:moveTo>
                  <a:pt x="69434" y="116738"/>
                </a:moveTo>
                <a:lnTo>
                  <a:pt x="73352" y="120655"/>
                </a:lnTo>
                <a:lnTo>
                  <a:pt x="69051" y="124955"/>
                </a:lnTo>
                <a:lnTo>
                  <a:pt x="65133" y="121037"/>
                </a:lnTo>
                <a:lnTo>
                  <a:pt x="69434" y="116738"/>
                </a:lnTo>
                <a:close/>
                <a:moveTo>
                  <a:pt x="61015" y="117120"/>
                </a:moveTo>
                <a:lnTo>
                  <a:pt x="64931" y="121037"/>
                </a:lnTo>
                <a:lnTo>
                  <a:pt x="60631" y="125338"/>
                </a:lnTo>
                <a:lnTo>
                  <a:pt x="56714" y="121420"/>
                </a:lnTo>
                <a:lnTo>
                  <a:pt x="61015" y="117120"/>
                </a:lnTo>
                <a:close/>
                <a:moveTo>
                  <a:pt x="52595" y="117504"/>
                </a:moveTo>
                <a:lnTo>
                  <a:pt x="56512" y="121420"/>
                </a:lnTo>
                <a:lnTo>
                  <a:pt x="52211" y="125721"/>
                </a:lnTo>
                <a:lnTo>
                  <a:pt x="48294" y="121805"/>
                </a:lnTo>
                <a:lnTo>
                  <a:pt x="52595" y="117504"/>
                </a:lnTo>
                <a:close/>
                <a:moveTo>
                  <a:pt x="44175" y="117887"/>
                </a:moveTo>
                <a:lnTo>
                  <a:pt x="48092" y="121804"/>
                </a:lnTo>
                <a:lnTo>
                  <a:pt x="43791" y="126105"/>
                </a:lnTo>
                <a:lnTo>
                  <a:pt x="39875" y="122189"/>
                </a:lnTo>
                <a:lnTo>
                  <a:pt x="44175" y="117887"/>
                </a:lnTo>
                <a:close/>
                <a:moveTo>
                  <a:pt x="35755" y="118271"/>
                </a:moveTo>
                <a:lnTo>
                  <a:pt x="39672" y="122189"/>
                </a:lnTo>
                <a:lnTo>
                  <a:pt x="35372" y="126490"/>
                </a:lnTo>
                <a:lnTo>
                  <a:pt x="31454" y="122572"/>
                </a:lnTo>
                <a:lnTo>
                  <a:pt x="35755" y="118271"/>
                </a:lnTo>
                <a:close/>
                <a:moveTo>
                  <a:pt x="27336" y="118656"/>
                </a:moveTo>
                <a:lnTo>
                  <a:pt x="29295" y="120613"/>
                </a:lnTo>
                <a:lnTo>
                  <a:pt x="31252" y="122572"/>
                </a:lnTo>
                <a:lnTo>
                  <a:pt x="26952" y="126873"/>
                </a:lnTo>
                <a:lnTo>
                  <a:pt x="23035" y="122954"/>
                </a:lnTo>
                <a:lnTo>
                  <a:pt x="25187" y="120805"/>
                </a:lnTo>
                <a:lnTo>
                  <a:pt x="27336" y="118656"/>
                </a:lnTo>
                <a:close/>
                <a:moveTo>
                  <a:pt x="18914" y="119039"/>
                </a:moveTo>
                <a:lnTo>
                  <a:pt x="20873" y="120998"/>
                </a:lnTo>
                <a:lnTo>
                  <a:pt x="22831" y="122955"/>
                </a:lnTo>
                <a:lnTo>
                  <a:pt x="20682" y="125106"/>
                </a:lnTo>
                <a:lnTo>
                  <a:pt x="18532" y="127255"/>
                </a:lnTo>
                <a:lnTo>
                  <a:pt x="14615" y="123337"/>
                </a:lnTo>
                <a:lnTo>
                  <a:pt x="16764" y="121188"/>
                </a:lnTo>
                <a:lnTo>
                  <a:pt x="18914" y="119039"/>
                </a:lnTo>
                <a:close/>
                <a:moveTo>
                  <a:pt x="98711" y="119604"/>
                </a:moveTo>
                <a:lnTo>
                  <a:pt x="102629" y="123522"/>
                </a:lnTo>
                <a:lnTo>
                  <a:pt x="98328" y="127823"/>
                </a:lnTo>
                <a:lnTo>
                  <a:pt x="96369" y="125864"/>
                </a:lnTo>
                <a:lnTo>
                  <a:pt x="94410" y="123905"/>
                </a:lnTo>
                <a:lnTo>
                  <a:pt x="98711" y="119604"/>
                </a:lnTo>
                <a:close/>
                <a:moveTo>
                  <a:pt x="90292" y="119989"/>
                </a:moveTo>
                <a:lnTo>
                  <a:pt x="94209" y="123905"/>
                </a:lnTo>
                <a:lnTo>
                  <a:pt x="89908" y="128206"/>
                </a:lnTo>
                <a:lnTo>
                  <a:pt x="85990" y="124289"/>
                </a:lnTo>
                <a:lnTo>
                  <a:pt x="90292" y="119989"/>
                </a:lnTo>
                <a:close/>
                <a:moveTo>
                  <a:pt x="81872" y="120372"/>
                </a:moveTo>
                <a:lnTo>
                  <a:pt x="85789" y="124289"/>
                </a:lnTo>
                <a:lnTo>
                  <a:pt x="81489" y="128590"/>
                </a:lnTo>
                <a:lnTo>
                  <a:pt x="77571" y="124674"/>
                </a:lnTo>
                <a:lnTo>
                  <a:pt x="81872" y="120372"/>
                </a:lnTo>
                <a:close/>
                <a:moveTo>
                  <a:pt x="73453" y="120754"/>
                </a:moveTo>
                <a:lnTo>
                  <a:pt x="75410" y="122712"/>
                </a:lnTo>
                <a:lnTo>
                  <a:pt x="77369" y="124671"/>
                </a:lnTo>
                <a:lnTo>
                  <a:pt x="73068" y="128972"/>
                </a:lnTo>
                <a:lnTo>
                  <a:pt x="71111" y="127013"/>
                </a:lnTo>
                <a:lnTo>
                  <a:pt x="69152" y="125054"/>
                </a:lnTo>
                <a:lnTo>
                  <a:pt x="73453" y="120754"/>
                </a:lnTo>
                <a:close/>
                <a:moveTo>
                  <a:pt x="65032" y="121138"/>
                </a:moveTo>
                <a:lnTo>
                  <a:pt x="68950" y="125054"/>
                </a:lnTo>
                <a:lnTo>
                  <a:pt x="64649" y="129355"/>
                </a:lnTo>
                <a:lnTo>
                  <a:pt x="60732" y="125439"/>
                </a:lnTo>
                <a:lnTo>
                  <a:pt x="65032" y="121138"/>
                </a:lnTo>
                <a:close/>
                <a:moveTo>
                  <a:pt x="56613" y="121521"/>
                </a:moveTo>
                <a:lnTo>
                  <a:pt x="60531" y="125439"/>
                </a:lnTo>
                <a:lnTo>
                  <a:pt x="56229" y="129740"/>
                </a:lnTo>
                <a:lnTo>
                  <a:pt x="52311" y="125822"/>
                </a:lnTo>
                <a:lnTo>
                  <a:pt x="56613" y="121521"/>
                </a:lnTo>
                <a:close/>
                <a:moveTo>
                  <a:pt x="48193" y="121905"/>
                </a:moveTo>
                <a:lnTo>
                  <a:pt x="52110" y="125822"/>
                </a:lnTo>
                <a:lnTo>
                  <a:pt x="47810" y="130124"/>
                </a:lnTo>
                <a:lnTo>
                  <a:pt x="43892" y="126206"/>
                </a:lnTo>
                <a:lnTo>
                  <a:pt x="48193" y="121905"/>
                </a:lnTo>
                <a:close/>
                <a:moveTo>
                  <a:pt x="39774" y="122289"/>
                </a:moveTo>
                <a:lnTo>
                  <a:pt x="43690" y="126206"/>
                </a:lnTo>
                <a:lnTo>
                  <a:pt x="39389" y="130507"/>
                </a:lnTo>
                <a:lnTo>
                  <a:pt x="35473" y="126589"/>
                </a:lnTo>
                <a:lnTo>
                  <a:pt x="39774" y="122289"/>
                </a:lnTo>
                <a:close/>
                <a:moveTo>
                  <a:pt x="31353" y="122673"/>
                </a:moveTo>
                <a:lnTo>
                  <a:pt x="35271" y="126589"/>
                </a:lnTo>
                <a:lnTo>
                  <a:pt x="30970" y="130890"/>
                </a:lnTo>
                <a:lnTo>
                  <a:pt x="27053" y="126973"/>
                </a:lnTo>
                <a:lnTo>
                  <a:pt x="31353" y="122673"/>
                </a:lnTo>
                <a:close/>
                <a:moveTo>
                  <a:pt x="22932" y="123056"/>
                </a:moveTo>
                <a:lnTo>
                  <a:pt x="26849" y="126974"/>
                </a:lnTo>
                <a:lnTo>
                  <a:pt x="22549" y="131275"/>
                </a:lnTo>
                <a:lnTo>
                  <a:pt x="18633" y="127356"/>
                </a:lnTo>
                <a:lnTo>
                  <a:pt x="20783" y="125207"/>
                </a:lnTo>
                <a:lnTo>
                  <a:pt x="22932" y="123056"/>
                </a:lnTo>
                <a:close/>
                <a:moveTo>
                  <a:pt x="94309" y="124005"/>
                </a:moveTo>
                <a:lnTo>
                  <a:pt x="96268" y="125962"/>
                </a:lnTo>
                <a:lnTo>
                  <a:pt x="98227" y="127921"/>
                </a:lnTo>
                <a:lnTo>
                  <a:pt x="93925" y="132222"/>
                </a:lnTo>
                <a:lnTo>
                  <a:pt x="91967" y="130263"/>
                </a:lnTo>
                <a:lnTo>
                  <a:pt x="90009" y="128304"/>
                </a:lnTo>
                <a:lnTo>
                  <a:pt x="94309" y="124005"/>
                </a:lnTo>
                <a:close/>
                <a:moveTo>
                  <a:pt x="85890" y="124390"/>
                </a:moveTo>
                <a:lnTo>
                  <a:pt x="89807" y="128307"/>
                </a:lnTo>
                <a:lnTo>
                  <a:pt x="87658" y="130456"/>
                </a:lnTo>
                <a:lnTo>
                  <a:pt x="85508" y="132606"/>
                </a:lnTo>
                <a:lnTo>
                  <a:pt x="83547" y="130648"/>
                </a:lnTo>
                <a:lnTo>
                  <a:pt x="81588" y="128689"/>
                </a:lnTo>
                <a:lnTo>
                  <a:pt x="85890" y="124390"/>
                </a:lnTo>
                <a:close/>
                <a:moveTo>
                  <a:pt x="77470" y="124774"/>
                </a:moveTo>
                <a:lnTo>
                  <a:pt x="81388" y="128691"/>
                </a:lnTo>
                <a:lnTo>
                  <a:pt x="79237" y="130840"/>
                </a:lnTo>
                <a:lnTo>
                  <a:pt x="77087" y="132991"/>
                </a:lnTo>
                <a:lnTo>
                  <a:pt x="75128" y="131032"/>
                </a:lnTo>
                <a:lnTo>
                  <a:pt x="73172" y="129073"/>
                </a:lnTo>
                <a:lnTo>
                  <a:pt x="77470" y="124774"/>
                </a:lnTo>
                <a:close/>
                <a:moveTo>
                  <a:pt x="69051" y="125158"/>
                </a:moveTo>
                <a:lnTo>
                  <a:pt x="71010" y="127117"/>
                </a:lnTo>
                <a:lnTo>
                  <a:pt x="72967" y="129074"/>
                </a:lnTo>
                <a:lnTo>
                  <a:pt x="70817" y="131225"/>
                </a:lnTo>
                <a:lnTo>
                  <a:pt x="68667" y="133374"/>
                </a:lnTo>
                <a:lnTo>
                  <a:pt x="64750" y="129456"/>
                </a:lnTo>
                <a:lnTo>
                  <a:pt x="69051" y="125158"/>
                </a:lnTo>
                <a:close/>
                <a:moveTo>
                  <a:pt x="60631" y="125540"/>
                </a:moveTo>
                <a:lnTo>
                  <a:pt x="64548" y="129456"/>
                </a:lnTo>
                <a:lnTo>
                  <a:pt x="60247" y="133757"/>
                </a:lnTo>
                <a:lnTo>
                  <a:pt x="56330" y="129841"/>
                </a:lnTo>
                <a:lnTo>
                  <a:pt x="60631" y="125540"/>
                </a:lnTo>
                <a:close/>
                <a:moveTo>
                  <a:pt x="52211" y="125923"/>
                </a:moveTo>
                <a:lnTo>
                  <a:pt x="56128" y="129840"/>
                </a:lnTo>
                <a:lnTo>
                  <a:pt x="51827" y="134141"/>
                </a:lnTo>
                <a:lnTo>
                  <a:pt x="47911" y="130224"/>
                </a:lnTo>
                <a:lnTo>
                  <a:pt x="52211" y="125923"/>
                </a:lnTo>
                <a:close/>
                <a:moveTo>
                  <a:pt x="43791" y="126307"/>
                </a:moveTo>
                <a:lnTo>
                  <a:pt x="47708" y="130224"/>
                </a:lnTo>
                <a:lnTo>
                  <a:pt x="43408" y="134526"/>
                </a:lnTo>
                <a:lnTo>
                  <a:pt x="39490" y="130608"/>
                </a:lnTo>
                <a:lnTo>
                  <a:pt x="43791" y="126307"/>
                </a:lnTo>
                <a:close/>
                <a:moveTo>
                  <a:pt x="35372" y="126692"/>
                </a:moveTo>
                <a:lnTo>
                  <a:pt x="39288" y="130608"/>
                </a:lnTo>
                <a:lnTo>
                  <a:pt x="34988" y="134909"/>
                </a:lnTo>
                <a:lnTo>
                  <a:pt x="31071" y="130991"/>
                </a:lnTo>
                <a:lnTo>
                  <a:pt x="35372" y="126692"/>
                </a:lnTo>
                <a:close/>
                <a:moveTo>
                  <a:pt x="26954" y="127072"/>
                </a:moveTo>
                <a:lnTo>
                  <a:pt x="30870" y="130990"/>
                </a:lnTo>
                <a:lnTo>
                  <a:pt x="26570" y="135291"/>
                </a:lnTo>
                <a:lnTo>
                  <a:pt x="22653" y="131373"/>
                </a:lnTo>
                <a:lnTo>
                  <a:pt x="26954" y="127072"/>
                </a:lnTo>
                <a:close/>
                <a:moveTo>
                  <a:pt x="89905" y="128408"/>
                </a:moveTo>
                <a:lnTo>
                  <a:pt x="91864" y="130367"/>
                </a:lnTo>
                <a:lnTo>
                  <a:pt x="93823" y="132325"/>
                </a:lnTo>
                <a:lnTo>
                  <a:pt x="89525" y="136624"/>
                </a:lnTo>
                <a:lnTo>
                  <a:pt x="85607" y="132707"/>
                </a:lnTo>
                <a:lnTo>
                  <a:pt x="87756" y="130557"/>
                </a:lnTo>
                <a:lnTo>
                  <a:pt x="89905" y="128408"/>
                </a:lnTo>
                <a:close/>
                <a:moveTo>
                  <a:pt x="81487" y="128793"/>
                </a:moveTo>
                <a:lnTo>
                  <a:pt x="83446" y="130752"/>
                </a:lnTo>
                <a:lnTo>
                  <a:pt x="85405" y="132711"/>
                </a:lnTo>
                <a:lnTo>
                  <a:pt x="81104" y="137008"/>
                </a:lnTo>
                <a:lnTo>
                  <a:pt x="77189" y="133093"/>
                </a:lnTo>
                <a:lnTo>
                  <a:pt x="79338" y="130944"/>
                </a:lnTo>
                <a:lnTo>
                  <a:pt x="81487" y="128793"/>
                </a:lnTo>
                <a:close/>
                <a:moveTo>
                  <a:pt x="73067" y="129175"/>
                </a:moveTo>
                <a:lnTo>
                  <a:pt x="75027" y="131134"/>
                </a:lnTo>
                <a:lnTo>
                  <a:pt x="76986" y="133093"/>
                </a:lnTo>
                <a:lnTo>
                  <a:pt x="72685" y="137391"/>
                </a:lnTo>
                <a:lnTo>
                  <a:pt x="70726" y="135434"/>
                </a:lnTo>
                <a:lnTo>
                  <a:pt x="68767" y="133475"/>
                </a:lnTo>
                <a:lnTo>
                  <a:pt x="70917" y="131326"/>
                </a:lnTo>
                <a:lnTo>
                  <a:pt x="73067" y="129175"/>
                </a:lnTo>
                <a:close/>
                <a:moveTo>
                  <a:pt x="64649" y="129557"/>
                </a:moveTo>
                <a:lnTo>
                  <a:pt x="68566" y="133475"/>
                </a:lnTo>
                <a:lnTo>
                  <a:pt x="66416" y="135624"/>
                </a:lnTo>
                <a:lnTo>
                  <a:pt x="64267" y="137773"/>
                </a:lnTo>
                <a:lnTo>
                  <a:pt x="62306" y="135817"/>
                </a:lnTo>
                <a:lnTo>
                  <a:pt x="60347" y="133858"/>
                </a:lnTo>
                <a:lnTo>
                  <a:pt x="64649" y="129557"/>
                </a:lnTo>
                <a:close/>
                <a:moveTo>
                  <a:pt x="56229" y="129940"/>
                </a:moveTo>
                <a:lnTo>
                  <a:pt x="60146" y="133858"/>
                </a:lnTo>
                <a:lnTo>
                  <a:pt x="57996" y="136007"/>
                </a:lnTo>
                <a:lnTo>
                  <a:pt x="55847" y="138157"/>
                </a:lnTo>
                <a:lnTo>
                  <a:pt x="53887" y="136201"/>
                </a:lnTo>
                <a:lnTo>
                  <a:pt x="51928" y="134242"/>
                </a:lnTo>
                <a:lnTo>
                  <a:pt x="56229" y="129940"/>
                </a:lnTo>
                <a:close/>
                <a:moveTo>
                  <a:pt x="47811" y="130325"/>
                </a:moveTo>
                <a:lnTo>
                  <a:pt x="51728" y="134242"/>
                </a:lnTo>
                <a:lnTo>
                  <a:pt x="47428" y="138543"/>
                </a:lnTo>
                <a:lnTo>
                  <a:pt x="43510" y="134625"/>
                </a:lnTo>
                <a:lnTo>
                  <a:pt x="47811" y="130325"/>
                </a:lnTo>
                <a:close/>
                <a:moveTo>
                  <a:pt x="39392" y="130709"/>
                </a:moveTo>
                <a:lnTo>
                  <a:pt x="43308" y="134625"/>
                </a:lnTo>
                <a:lnTo>
                  <a:pt x="39007" y="138926"/>
                </a:lnTo>
                <a:lnTo>
                  <a:pt x="35091" y="135010"/>
                </a:lnTo>
                <a:lnTo>
                  <a:pt x="39392" y="130709"/>
                </a:lnTo>
                <a:close/>
                <a:moveTo>
                  <a:pt x="30971" y="131091"/>
                </a:moveTo>
                <a:lnTo>
                  <a:pt x="34889" y="135007"/>
                </a:lnTo>
                <a:lnTo>
                  <a:pt x="30588" y="139308"/>
                </a:lnTo>
                <a:lnTo>
                  <a:pt x="26671" y="135392"/>
                </a:lnTo>
                <a:lnTo>
                  <a:pt x="30971" y="131091"/>
                </a:lnTo>
                <a:close/>
                <a:moveTo>
                  <a:pt x="85508" y="132810"/>
                </a:moveTo>
                <a:lnTo>
                  <a:pt x="89425" y="136727"/>
                </a:lnTo>
                <a:lnTo>
                  <a:pt x="85123" y="141026"/>
                </a:lnTo>
                <a:lnTo>
                  <a:pt x="81208" y="137110"/>
                </a:lnTo>
                <a:lnTo>
                  <a:pt x="85508" y="132810"/>
                </a:lnTo>
                <a:close/>
                <a:moveTo>
                  <a:pt x="77087" y="133191"/>
                </a:moveTo>
                <a:lnTo>
                  <a:pt x="81003" y="137109"/>
                </a:lnTo>
                <a:lnTo>
                  <a:pt x="76703" y="141410"/>
                </a:lnTo>
                <a:lnTo>
                  <a:pt x="72786" y="137492"/>
                </a:lnTo>
                <a:lnTo>
                  <a:pt x="77087" y="133191"/>
                </a:lnTo>
                <a:close/>
                <a:moveTo>
                  <a:pt x="68667" y="133577"/>
                </a:moveTo>
                <a:lnTo>
                  <a:pt x="70625" y="135536"/>
                </a:lnTo>
                <a:lnTo>
                  <a:pt x="72584" y="137495"/>
                </a:lnTo>
                <a:lnTo>
                  <a:pt x="70435" y="139644"/>
                </a:lnTo>
                <a:lnTo>
                  <a:pt x="68285" y="141793"/>
                </a:lnTo>
                <a:lnTo>
                  <a:pt x="64368" y="137875"/>
                </a:lnTo>
                <a:lnTo>
                  <a:pt x="66517" y="135726"/>
                </a:lnTo>
                <a:lnTo>
                  <a:pt x="68667" y="133577"/>
                </a:lnTo>
                <a:close/>
                <a:moveTo>
                  <a:pt x="60245" y="133961"/>
                </a:moveTo>
                <a:lnTo>
                  <a:pt x="62204" y="135919"/>
                </a:lnTo>
                <a:lnTo>
                  <a:pt x="64163" y="137878"/>
                </a:lnTo>
                <a:lnTo>
                  <a:pt x="59863" y="142177"/>
                </a:lnTo>
                <a:lnTo>
                  <a:pt x="55947" y="138260"/>
                </a:lnTo>
                <a:lnTo>
                  <a:pt x="58096" y="136111"/>
                </a:lnTo>
                <a:lnTo>
                  <a:pt x="60245" y="133961"/>
                </a:lnTo>
                <a:close/>
                <a:moveTo>
                  <a:pt x="51827" y="134343"/>
                </a:moveTo>
                <a:lnTo>
                  <a:pt x="53786" y="136301"/>
                </a:lnTo>
                <a:lnTo>
                  <a:pt x="55745" y="138260"/>
                </a:lnTo>
                <a:lnTo>
                  <a:pt x="51444" y="142562"/>
                </a:lnTo>
                <a:lnTo>
                  <a:pt x="49485" y="140603"/>
                </a:lnTo>
                <a:lnTo>
                  <a:pt x="47526" y="138644"/>
                </a:lnTo>
                <a:lnTo>
                  <a:pt x="51827" y="134343"/>
                </a:lnTo>
                <a:close/>
                <a:moveTo>
                  <a:pt x="43409" y="134725"/>
                </a:moveTo>
                <a:lnTo>
                  <a:pt x="47327" y="138642"/>
                </a:lnTo>
                <a:lnTo>
                  <a:pt x="45175" y="140793"/>
                </a:lnTo>
                <a:lnTo>
                  <a:pt x="43026" y="142944"/>
                </a:lnTo>
                <a:lnTo>
                  <a:pt x="41067" y="140985"/>
                </a:lnTo>
                <a:lnTo>
                  <a:pt x="39108" y="139026"/>
                </a:lnTo>
                <a:lnTo>
                  <a:pt x="43409" y="134725"/>
                </a:lnTo>
                <a:close/>
                <a:moveTo>
                  <a:pt x="34988" y="135109"/>
                </a:moveTo>
                <a:lnTo>
                  <a:pt x="38905" y="139026"/>
                </a:lnTo>
                <a:lnTo>
                  <a:pt x="34604" y="143327"/>
                </a:lnTo>
                <a:lnTo>
                  <a:pt x="30687" y="139409"/>
                </a:lnTo>
                <a:lnTo>
                  <a:pt x="34988" y="135109"/>
                </a:lnTo>
                <a:close/>
                <a:moveTo>
                  <a:pt x="67142" y="1"/>
                </a:moveTo>
                <a:lnTo>
                  <a:pt x="70301" y="3159"/>
                </a:lnTo>
                <a:lnTo>
                  <a:pt x="68151" y="5310"/>
                </a:lnTo>
                <a:lnTo>
                  <a:pt x="66001" y="7462"/>
                </a:lnTo>
                <a:lnTo>
                  <a:pt x="64042" y="5504"/>
                </a:lnTo>
                <a:lnTo>
                  <a:pt x="62083" y="3545"/>
                </a:lnTo>
                <a:lnTo>
                  <a:pt x="65625" y="2"/>
                </a:lnTo>
                <a:lnTo>
                  <a:pt x="65421" y="2"/>
                </a:lnTo>
                <a:lnTo>
                  <a:pt x="61982" y="3443"/>
                </a:lnTo>
                <a:lnTo>
                  <a:pt x="58541" y="5"/>
                </a:lnTo>
                <a:lnTo>
                  <a:pt x="58337" y="5"/>
                </a:lnTo>
                <a:lnTo>
                  <a:pt x="61880" y="3547"/>
                </a:lnTo>
                <a:lnTo>
                  <a:pt x="57578" y="7848"/>
                </a:lnTo>
                <a:lnTo>
                  <a:pt x="53664" y="3929"/>
                </a:lnTo>
                <a:lnTo>
                  <a:pt x="57587" y="5"/>
                </a:lnTo>
                <a:lnTo>
                  <a:pt x="57384" y="5"/>
                </a:lnTo>
                <a:lnTo>
                  <a:pt x="53561" y="3828"/>
                </a:lnTo>
                <a:lnTo>
                  <a:pt x="51604" y="1869"/>
                </a:lnTo>
                <a:lnTo>
                  <a:pt x="49739" y="4"/>
                </a:lnTo>
                <a:lnTo>
                  <a:pt x="49349" y="4"/>
                </a:lnTo>
                <a:lnTo>
                  <a:pt x="45143" y="4211"/>
                </a:lnTo>
                <a:lnTo>
                  <a:pt x="41225" y="295"/>
                </a:lnTo>
                <a:lnTo>
                  <a:pt x="41515" y="5"/>
                </a:lnTo>
                <a:lnTo>
                  <a:pt x="41312" y="5"/>
                </a:lnTo>
                <a:lnTo>
                  <a:pt x="41123" y="194"/>
                </a:lnTo>
                <a:lnTo>
                  <a:pt x="40934" y="5"/>
                </a:lnTo>
                <a:lnTo>
                  <a:pt x="40730" y="5"/>
                </a:lnTo>
                <a:lnTo>
                  <a:pt x="41021" y="295"/>
                </a:lnTo>
                <a:lnTo>
                  <a:pt x="36721" y="4593"/>
                </a:lnTo>
                <a:lnTo>
                  <a:pt x="32805" y="677"/>
                </a:lnTo>
                <a:lnTo>
                  <a:pt x="33478" y="2"/>
                </a:lnTo>
                <a:lnTo>
                  <a:pt x="33275" y="2"/>
                </a:lnTo>
                <a:lnTo>
                  <a:pt x="32704" y="574"/>
                </a:lnTo>
                <a:lnTo>
                  <a:pt x="32603" y="675"/>
                </a:lnTo>
                <a:lnTo>
                  <a:pt x="28302" y="4975"/>
                </a:lnTo>
                <a:lnTo>
                  <a:pt x="28201" y="5076"/>
                </a:lnTo>
                <a:lnTo>
                  <a:pt x="23900" y="9377"/>
                </a:lnTo>
                <a:lnTo>
                  <a:pt x="23799" y="9478"/>
                </a:lnTo>
                <a:lnTo>
                  <a:pt x="19497" y="13779"/>
                </a:lnTo>
                <a:lnTo>
                  <a:pt x="19396" y="13880"/>
                </a:lnTo>
                <a:lnTo>
                  <a:pt x="14994" y="18281"/>
                </a:lnTo>
                <a:lnTo>
                  <a:pt x="10594" y="22686"/>
                </a:lnTo>
                <a:lnTo>
                  <a:pt x="6292" y="26986"/>
                </a:lnTo>
                <a:lnTo>
                  <a:pt x="6192" y="27086"/>
                </a:lnTo>
                <a:lnTo>
                  <a:pt x="1893" y="31386"/>
                </a:lnTo>
                <a:lnTo>
                  <a:pt x="1791" y="31487"/>
                </a:lnTo>
                <a:lnTo>
                  <a:pt x="2" y="33276"/>
                </a:lnTo>
                <a:lnTo>
                  <a:pt x="2" y="33479"/>
                </a:lnTo>
                <a:lnTo>
                  <a:pt x="1892" y="31589"/>
                </a:lnTo>
                <a:lnTo>
                  <a:pt x="5810" y="35507"/>
                </a:lnTo>
                <a:lnTo>
                  <a:pt x="1508" y="39807"/>
                </a:lnTo>
                <a:lnTo>
                  <a:pt x="1" y="38299"/>
                </a:lnTo>
                <a:lnTo>
                  <a:pt x="1" y="38503"/>
                </a:lnTo>
                <a:lnTo>
                  <a:pt x="1406" y="39908"/>
                </a:lnTo>
                <a:lnTo>
                  <a:pt x="1" y="41313"/>
                </a:lnTo>
                <a:lnTo>
                  <a:pt x="1" y="41518"/>
                </a:lnTo>
                <a:lnTo>
                  <a:pt x="1508" y="40009"/>
                </a:lnTo>
                <a:lnTo>
                  <a:pt x="5426" y="43927"/>
                </a:lnTo>
                <a:lnTo>
                  <a:pt x="1125" y="48228"/>
                </a:lnTo>
                <a:lnTo>
                  <a:pt x="1" y="47103"/>
                </a:lnTo>
                <a:lnTo>
                  <a:pt x="1" y="47307"/>
                </a:lnTo>
                <a:lnTo>
                  <a:pt x="1023" y="48329"/>
                </a:lnTo>
                <a:lnTo>
                  <a:pt x="1" y="49349"/>
                </a:lnTo>
                <a:lnTo>
                  <a:pt x="1" y="49554"/>
                </a:lnTo>
                <a:lnTo>
                  <a:pt x="1125" y="48430"/>
                </a:lnTo>
                <a:lnTo>
                  <a:pt x="3084" y="50387"/>
                </a:lnTo>
                <a:lnTo>
                  <a:pt x="5041" y="52346"/>
                </a:lnTo>
                <a:lnTo>
                  <a:pt x="742" y="56647"/>
                </a:lnTo>
                <a:lnTo>
                  <a:pt x="1" y="55906"/>
                </a:lnTo>
                <a:lnTo>
                  <a:pt x="1" y="56109"/>
                </a:lnTo>
                <a:lnTo>
                  <a:pt x="641" y="56749"/>
                </a:lnTo>
                <a:lnTo>
                  <a:pt x="1" y="57389"/>
                </a:lnTo>
                <a:lnTo>
                  <a:pt x="1" y="57593"/>
                </a:lnTo>
                <a:lnTo>
                  <a:pt x="742" y="56852"/>
                </a:lnTo>
                <a:lnTo>
                  <a:pt x="4658" y="60770"/>
                </a:lnTo>
                <a:lnTo>
                  <a:pt x="357" y="65071"/>
                </a:lnTo>
                <a:lnTo>
                  <a:pt x="1" y="64713"/>
                </a:lnTo>
                <a:lnTo>
                  <a:pt x="1" y="64917"/>
                </a:lnTo>
                <a:lnTo>
                  <a:pt x="256" y="65173"/>
                </a:lnTo>
                <a:lnTo>
                  <a:pt x="1" y="65428"/>
                </a:lnTo>
                <a:lnTo>
                  <a:pt x="1" y="65633"/>
                </a:lnTo>
                <a:lnTo>
                  <a:pt x="357" y="65275"/>
                </a:lnTo>
                <a:lnTo>
                  <a:pt x="4274" y="69192"/>
                </a:lnTo>
                <a:lnTo>
                  <a:pt x="2" y="73460"/>
                </a:lnTo>
                <a:lnTo>
                  <a:pt x="2" y="73715"/>
                </a:lnTo>
                <a:lnTo>
                  <a:pt x="1934" y="75646"/>
                </a:lnTo>
                <a:lnTo>
                  <a:pt x="3892" y="77605"/>
                </a:lnTo>
                <a:lnTo>
                  <a:pt x="2" y="81496"/>
                </a:lnTo>
                <a:lnTo>
                  <a:pt x="2" y="81699"/>
                </a:lnTo>
                <a:lnTo>
                  <a:pt x="3993" y="77708"/>
                </a:lnTo>
                <a:lnTo>
                  <a:pt x="7911" y="81626"/>
                </a:lnTo>
                <a:lnTo>
                  <a:pt x="3610" y="85925"/>
                </a:lnTo>
                <a:lnTo>
                  <a:pt x="1" y="82317"/>
                </a:lnTo>
                <a:lnTo>
                  <a:pt x="1" y="82521"/>
                </a:lnTo>
                <a:lnTo>
                  <a:pt x="3508" y="86026"/>
                </a:lnTo>
                <a:lnTo>
                  <a:pt x="2" y="89532"/>
                </a:lnTo>
                <a:lnTo>
                  <a:pt x="2" y="89735"/>
                </a:lnTo>
                <a:lnTo>
                  <a:pt x="3611" y="86126"/>
                </a:lnTo>
                <a:lnTo>
                  <a:pt x="7529" y="90043"/>
                </a:lnTo>
                <a:lnTo>
                  <a:pt x="3227" y="94342"/>
                </a:lnTo>
                <a:lnTo>
                  <a:pt x="1" y="91117"/>
                </a:lnTo>
                <a:lnTo>
                  <a:pt x="1" y="91320"/>
                </a:lnTo>
                <a:lnTo>
                  <a:pt x="3123" y="94443"/>
                </a:lnTo>
                <a:lnTo>
                  <a:pt x="2" y="97568"/>
                </a:lnTo>
                <a:lnTo>
                  <a:pt x="2" y="97771"/>
                </a:lnTo>
                <a:lnTo>
                  <a:pt x="3228" y="94545"/>
                </a:lnTo>
                <a:lnTo>
                  <a:pt x="7144" y="98463"/>
                </a:lnTo>
                <a:lnTo>
                  <a:pt x="4994" y="100612"/>
                </a:lnTo>
                <a:lnTo>
                  <a:pt x="2845" y="102761"/>
                </a:lnTo>
                <a:lnTo>
                  <a:pt x="886" y="100804"/>
                </a:lnTo>
                <a:lnTo>
                  <a:pt x="2" y="99920"/>
                </a:lnTo>
                <a:lnTo>
                  <a:pt x="2" y="100123"/>
                </a:lnTo>
                <a:lnTo>
                  <a:pt x="785" y="100906"/>
                </a:lnTo>
                <a:lnTo>
                  <a:pt x="2744" y="102865"/>
                </a:lnTo>
                <a:lnTo>
                  <a:pt x="2" y="105604"/>
                </a:lnTo>
                <a:lnTo>
                  <a:pt x="2" y="105807"/>
                </a:lnTo>
                <a:lnTo>
                  <a:pt x="2845" y="102966"/>
                </a:lnTo>
                <a:lnTo>
                  <a:pt x="6761" y="106882"/>
                </a:lnTo>
                <a:lnTo>
                  <a:pt x="2460" y="111183"/>
                </a:lnTo>
                <a:lnTo>
                  <a:pt x="2" y="108726"/>
                </a:lnTo>
                <a:lnTo>
                  <a:pt x="2" y="108929"/>
                </a:lnTo>
                <a:lnTo>
                  <a:pt x="2359" y="111286"/>
                </a:lnTo>
                <a:lnTo>
                  <a:pt x="2460" y="111387"/>
                </a:lnTo>
                <a:lnTo>
                  <a:pt x="6378" y="115304"/>
                </a:lnTo>
                <a:lnTo>
                  <a:pt x="6478" y="115405"/>
                </a:lnTo>
                <a:lnTo>
                  <a:pt x="10496" y="119422"/>
                </a:lnTo>
                <a:lnTo>
                  <a:pt x="14514" y="123441"/>
                </a:lnTo>
                <a:lnTo>
                  <a:pt x="18431" y="127357"/>
                </a:lnTo>
                <a:lnTo>
                  <a:pt x="22449" y="131376"/>
                </a:lnTo>
                <a:lnTo>
                  <a:pt x="26467" y="135393"/>
                </a:lnTo>
                <a:lnTo>
                  <a:pt x="26568" y="135494"/>
                </a:lnTo>
                <a:lnTo>
                  <a:pt x="30485" y="139412"/>
                </a:lnTo>
                <a:lnTo>
                  <a:pt x="30586" y="139513"/>
                </a:lnTo>
                <a:lnTo>
                  <a:pt x="34604" y="143530"/>
                </a:lnTo>
                <a:lnTo>
                  <a:pt x="34712" y="143638"/>
                </a:lnTo>
                <a:lnTo>
                  <a:pt x="34916" y="143638"/>
                </a:lnTo>
                <a:lnTo>
                  <a:pt x="34707" y="143429"/>
                </a:lnTo>
                <a:lnTo>
                  <a:pt x="39007" y="139128"/>
                </a:lnTo>
                <a:lnTo>
                  <a:pt x="40966" y="141087"/>
                </a:lnTo>
                <a:lnTo>
                  <a:pt x="42925" y="143046"/>
                </a:lnTo>
                <a:lnTo>
                  <a:pt x="42332" y="143638"/>
                </a:lnTo>
                <a:lnTo>
                  <a:pt x="42536" y="143638"/>
                </a:lnTo>
                <a:lnTo>
                  <a:pt x="43026" y="143148"/>
                </a:lnTo>
                <a:lnTo>
                  <a:pt x="43516" y="143638"/>
                </a:lnTo>
                <a:lnTo>
                  <a:pt x="43719" y="143638"/>
                </a:lnTo>
                <a:lnTo>
                  <a:pt x="43127" y="143046"/>
                </a:lnTo>
                <a:lnTo>
                  <a:pt x="45276" y="140897"/>
                </a:lnTo>
                <a:lnTo>
                  <a:pt x="47425" y="138746"/>
                </a:lnTo>
                <a:lnTo>
                  <a:pt x="49384" y="140705"/>
                </a:lnTo>
                <a:lnTo>
                  <a:pt x="51343" y="142664"/>
                </a:lnTo>
                <a:lnTo>
                  <a:pt x="50366" y="143640"/>
                </a:lnTo>
                <a:lnTo>
                  <a:pt x="50570" y="143640"/>
                </a:lnTo>
                <a:lnTo>
                  <a:pt x="51444" y="142766"/>
                </a:lnTo>
                <a:lnTo>
                  <a:pt x="52317" y="143640"/>
                </a:lnTo>
                <a:lnTo>
                  <a:pt x="52520" y="143640"/>
                </a:lnTo>
                <a:lnTo>
                  <a:pt x="51545" y="142664"/>
                </a:lnTo>
                <a:lnTo>
                  <a:pt x="55846" y="138363"/>
                </a:lnTo>
                <a:lnTo>
                  <a:pt x="59762" y="142280"/>
                </a:lnTo>
                <a:lnTo>
                  <a:pt x="58404" y="143638"/>
                </a:lnTo>
                <a:lnTo>
                  <a:pt x="58608" y="143638"/>
                </a:lnTo>
                <a:lnTo>
                  <a:pt x="59865" y="142381"/>
                </a:lnTo>
                <a:lnTo>
                  <a:pt x="61123" y="143638"/>
                </a:lnTo>
                <a:lnTo>
                  <a:pt x="61326" y="143638"/>
                </a:lnTo>
                <a:lnTo>
                  <a:pt x="59968" y="142280"/>
                </a:lnTo>
                <a:lnTo>
                  <a:pt x="64268" y="137979"/>
                </a:lnTo>
                <a:lnTo>
                  <a:pt x="68186" y="141896"/>
                </a:lnTo>
                <a:lnTo>
                  <a:pt x="66443" y="143638"/>
                </a:lnTo>
                <a:lnTo>
                  <a:pt x="66646" y="143638"/>
                </a:lnTo>
                <a:lnTo>
                  <a:pt x="68288" y="141997"/>
                </a:lnTo>
                <a:lnTo>
                  <a:pt x="69930" y="143638"/>
                </a:lnTo>
                <a:lnTo>
                  <a:pt x="70133" y="143638"/>
                </a:lnTo>
                <a:lnTo>
                  <a:pt x="68391" y="141896"/>
                </a:lnTo>
                <a:lnTo>
                  <a:pt x="70540" y="139746"/>
                </a:lnTo>
                <a:lnTo>
                  <a:pt x="72690" y="137597"/>
                </a:lnTo>
                <a:lnTo>
                  <a:pt x="76607" y="141514"/>
                </a:lnTo>
                <a:lnTo>
                  <a:pt x="74481" y="143640"/>
                </a:lnTo>
                <a:lnTo>
                  <a:pt x="74684" y="143640"/>
                </a:lnTo>
                <a:lnTo>
                  <a:pt x="76709" y="141615"/>
                </a:lnTo>
                <a:lnTo>
                  <a:pt x="78734" y="143640"/>
                </a:lnTo>
                <a:lnTo>
                  <a:pt x="78939" y="143640"/>
                </a:lnTo>
                <a:lnTo>
                  <a:pt x="76813" y="141514"/>
                </a:lnTo>
                <a:lnTo>
                  <a:pt x="81113" y="137214"/>
                </a:lnTo>
                <a:lnTo>
                  <a:pt x="85030" y="141130"/>
                </a:lnTo>
                <a:lnTo>
                  <a:pt x="82521" y="143640"/>
                </a:lnTo>
                <a:lnTo>
                  <a:pt x="82724" y="143640"/>
                </a:lnTo>
                <a:lnTo>
                  <a:pt x="85131" y="141233"/>
                </a:lnTo>
                <a:lnTo>
                  <a:pt x="85232" y="141132"/>
                </a:lnTo>
                <a:lnTo>
                  <a:pt x="89533" y="136832"/>
                </a:lnTo>
                <a:lnTo>
                  <a:pt x="89634" y="136731"/>
                </a:lnTo>
                <a:lnTo>
                  <a:pt x="93934" y="132430"/>
                </a:lnTo>
                <a:lnTo>
                  <a:pt x="94035" y="132329"/>
                </a:lnTo>
                <a:lnTo>
                  <a:pt x="98437" y="127927"/>
                </a:lnTo>
                <a:lnTo>
                  <a:pt x="102839" y="123525"/>
                </a:lnTo>
                <a:lnTo>
                  <a:pt x="107141" y="119225"/>
                </a:lnTo>
                <a:lnTo>
                  <a:pt x="107241" y="119124"/>
                </a:lnTo>
                <a:lnTo>
                  <a:pt x="111541" y="114823"/>
                </a:lnTo>
                <a:lnTo>
                  <a:pt x="111644" y="114722"/>
                </a:lnTo>
                <a:lnTo>
                  <a:pt x="115943" y="110421"/>
                </a:lnTo>
                <a:lnTo>
                  <a:pt x="116044" y="110320"/>
                </a:lnTo>
                <a:lnTo>
                  <a:pt x="120345" y="106019"/>
                </a:lnTo>
                <a:lnTo>
                  <a:pt x="120446" y="105918"/>
                </a:lnTo>
                <a:lnTo>
                  <a:pt x="124748" y="101617"/>
                </a:lnTo>
                <a:lnTo>
                  <a:pt x="124848" y="101516"/>
                </a:lnTo>
                <a:lnTo>
                  <a:pt x="129150" y="97216"/>
                </a:lnTo>
                <a:lnTo>
                  <a:pt x="133550" y="92814"/>
                </a:lnTo>
                <a:lnTo>
                  <a:pt x="137952" y="88412"/>
                </a:lnTo>
                <a:lnTo>
                  <a:pt x="138053" y="88311"/>
                </a:lnTo>
                <a:lnTo>
                  <a:pt x="142355" y="84010"/>
                </a:lnTo>
                <a:lnTo>
                  <a:pt x="142455" y="83909"/>
                </a:lnTo>
                <a:lnTo>
                  <a:pt x="146858" y="79508"/>
                </a:lnTo>
                <a:lnTo>
                  <a:pt x="151258" y="75106"/>
                </a:lnTo>
                <a:lnTo>
                  <a:pt x="147241" y="71087"/>
                </a:lnTo>
                <a:lnTo>
                  <a:pt x="147140" y="70986"/>
                </a:lnTo>
                <a:lnTo>
                  <a:pt x="143222" y="67070"/>
                </a:lnTo>
                <a:lnTo>
                  <a:pt x="139205" y="63051"/>
                </a:lnTo>
                <a:lnTo>
                  <a:pt x="135186" y="59034"/>
                </a:lnTo>
                <a:lnTo>
                  <a:pt x="135085" y="58933"/>
                </a:lnTo>
                <a:lnTo>
                  <a:pt x="131169" y="55015"/>
                </a:lnTo>
                <a:lnTo>
                  <a:pt x="131068" y="54915"/>
                </a:lnTo>
                <a:lnTo>
                  <a:pt x="127150" y="50998"/>
                </a:lnTo>
                <a:lnTo>
                  <a:pt x="127049" y="50897"/>
                </a:lnTo>
                <a:lnTo>
                  <a:pt x="123133" y="46980"/>
                </a:lnTo>
                <a:lnTo>
                  <a:pt x="123032" y="46879"/>
                </a:lnTo>
                <a:lnTo>
                  <a:pt x="119114" y="42962"/>
                </a:lnTo>
                <a:lnTo>
                  <a:pt x="119014" y="42861"/>
                </a:lnTo>
                <a:lnTo>
                  <a:pt x="115097" y="38944"/>
                </a:lnTo>
                <a:lnTo>
                  <a:pt x="114996" y="38843"/>
                </a:lnTo>
                <a:lnTo>
                  <a:pt x="110978" y="34825"/>
                </a:lnTo>
                <a:lnTo>
                  <a:pt x="106960" y="30807"/>
                </a:lnTo>
                <a:lnTo>
                  <a:pt x="103043" y="26890"/>
                </a:lnTo>
                <a:lnTo>
                  <a:pt x="99025" y="22872"/>
                </a:lnTo>
                <a:lnTo>
                  <a:pt x="95007" y="18855"/>
                </a:lnTo>
                <a:lnTo>
                  <a:pt x="94906" y="18754"/>
                </a:lnTo>
                <a:lnTo>
                  <a:pt x="90989" y="14836"/>
                </a:lnTo>
                <a:lnTo>
                  <a:pt x="90888" y="14735"/>
                </a:lnTo>
                <a:lnTo>
                  <a:pt x="86971" y="10819"/>
                </a:lnTo>
                <a:lnTo>
                  <a:pt x="86870" y="10718"/>
                </a:lnTo>
                <a:lnTo>
                  <a:pt x="82852" y="6699"/>
                </a:lnTo>
                <a:lnTo>
                  <a:pt x="78834" y="2682"/>
                </a:lnTo>
                <a:lnTo>
                  <a:pt x="76163" y="9"/>
                </a:lnTo>
                <a:lnTo>
                  <a:pt x="75958" y="9"/>
                </a:lnTo>
                <a:lnTo>
                  <a:pt x="78718" y="2777"/>
                </a:lnTo>
                <a:lnTo>
                  <a:pt x="76569" y="4928"/>
                </a:lnTo>
                <a:lnTo>
                  <a:pt x="74420" y="7077"/>
                </a:lnTo>
                <a:lnTo>
                  <a:pt x="72461" y="5118"/>
                </a:lnTo>
                <a:lnTo>
                  <a:pt x="70502" y="3159"/>
                </a:lnTo>
                <a:lnTo>
                  <a:pt x="73660" y="1"/>
                </a:lnTo>
                <a:lnTo>
                  <a:pt x="73457" y="1"/>
                </a:lnTo>
                <a:lnTo>
                  <a:pt x="70401" y="3057"/>
                </a:lnTo>
                <a:lnTo>
                  <a:pt x="67346" y="1"/>
                </a:lnTo>
                <a:close/>
              </a:path>
            </a:pathLst>
          </a:custGeom>
          <a:solidFill>
            <a:srgbClr val="171E51"/>
          </a:solidFill>
          <a:ln w="9525" cap="flat" cmpd="sng">
            <a:solidFill>
              <a:srgbClr val="171E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8"/>
          <p:cNvSpPr/>
          <p:nvPr/>
        </p:nvSpPr>
        <p:spPr>
          <a:xfrm flipH="1">
            <a:off x="-75" y="4741200"/>
            <a:ext cx="9144000" cy="402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8"/>
          <p:cNvSpPr/>
          <p:nvPr/>
        </p:nvSpPr>
        <p:spPr>
          <a:xfrm flipH="1">
            <a:off x="-75" y="0"/>
            <a:ext cx="9144000" cy="402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8"/>
          <p:cNvSpPr txBox="1">
            <a:spLocks noGrp="1"/>
          </p:cNvSpPr>
          <p:nvPr>
            <p:ph type="title" hasCustomPrompt="1"/>
          </p:nvPr>
        </p:nvSpPr>
        <p:spPr>
          <a:xfrm>
            <a:off x="719575" y="540000"/>
            <a:ext cx="3852000" cy="406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20000">
                <a:solidFill>
                  <a:schemeClr val="accent5"/>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522" name="Google Shape;522;p18"/>
          <p:cNvSpPr txBox="1">
            <a:spLocks noGrp="1"/>
          </p:cNvSpPr>
          <p:nvPr>
            <p:ph type="title" idx="2"/>
          </p:nvPr>
        </p:nvSpPr>
        <p:spPr>
          <a:xfrm>
            <a:off x="4621575" y="1860513"/>
            <a:ext cx="3802500" cy="841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3600"/>
              <a:buNone/>
              <a:defRPr sz="4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23" name="Google Shape;523;p18"/>
          <p:cNvSpPr txBox="1">
            <a:spLocks noGrp="1"/>
          </p:cNvSpPr>
          <p:nvPr>
            <p:ph type="subTitle" idx="1"/>
          </p:nvPr>
        </p:nvSpPr>
        <p:spPr>
          <a:xfrm>
            <a:off x="4621601" y="2839588"/>
            <a:ext cx="38025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5">
  <p:cSld name="SECTION_HEADER_1_1_1_1_1">
    <p:spTree>
      <p:nvGrpSpPr>
        <p:cNvPr id="1" name="Shape 524"/>
        <p:cNvGrpSpPr/>
        <p:nvPr/>
      </p:nvGrpSpPr>
      <p:grpSpPr>
        <a:xfrm>
          <a:off x="0" y="0"/>
          <a:ext cx="0" cy="0"/>
          <a:chOff x="0" y="0"/>
          <a:chExt cx="0" cy="0"/>
        </a:xfrm>
      </p:grpSpPr>
      <p:sp>
        <p:nvSpPr>
          <p:cNvPr id="525" name="Google Shape;525;p19"/>
          <p:cNvSpPr/>
          <p:nvPr/>
        </p:nvSpPr>
        <p:spPr>
          <a:xfrm rot="5400000" flipH="1">
            <a:off x="3919170" y="2441742"/>
            <a:ext cx="5416207" cy="5143389"/>
          </a:xfrm>
          <a:custGeom>
            <a:avLst/>
            <a:gdLst/>
            <a:ahLst/>
            <a:cxnLst/>
            <a:rect l="l" t="t" r="r" b="b"/>
            <a:pathLst>
              <a:path w="151259" h="143640" extrusionOk="0">
                <a:moveTo>
                  <a:pt x="49543" y="12"/>
                </a:moveTo>
                <a:lnTo>
                  <a:pt x="51501" y="1970"/>
                </a:lnTo>
                <a:lnTo>
                  <a:pt x="53460" y="3929"/>
                </a:lnTo>
                <a:lnTo>
                  <a:pt x="51310" y="6078"/>
                </a:lnTo>
                <a:lnTo>
                  <a:pt x="49161" y="8228"/>
                </a:lnTo>
                <a:lnTo>
                  <a:pt x="45244" y="4312"/>
                </a:lnTo>
                <a:lnTo>
                  <a:pt x="49543" y="12"/>
                </a:lnTo>
                <a:close/>
                <a:moveTo>
                  <a:pt x="41123" y="396"/>
                </a:moveTo>
                <a:lnTo>
                  <a:pt x="45039" y="4312"/>
                </a:lnTo>
                <a:lnTo>
                  <a:pt x="40740" y="8612"/>
                </a:lnTo>
                <a:lnTo>
                  <a:pt x="36822" y="4694"/>
                </a:lnTo>
                <a:lnTo>
                  <a:pt x="41123" y="396"/>
                </a:lnTo>
                <a:close/>
                <a:moveTo>
                  <a:pt x="32704" y="779"/>
                </a:moveTo>
                <a:lnTo>
                  <a:pt x="36620" y="4697"/>
                </a:lnTo>
                <a:lnTo>
                  <a:pt x="32319" y="8997"/>
                </a:lnTo>
                <a:lnTo>
                  <a:pt x="28403" y="5080"/>
                </a:lnTo>
                <a:lnTo>
                  <a:pt x="32704" y="779"/>
                </a:lnTo>
                <a:close/>
                <a:moveTo>
                  <a:pt x="78818" y="2879"/>
                </a:moveTo>
                <a:lnTo>
                  <a:pt x="82737" y="6796"/>
                </a:lnTo>
                <a:lnTo>
                  <a:pt x="78436" y="11095"/>
                </a:lnTo>
                <a:lnTo>
                  <a:pt x="74518" y="7179"/>
                </a:lnTo>
                <a:lnTo>
                  <a:pt x="76669" y="5030"/>
                </a:lnTo>
                <a:lnTo>
                  <a:pt x="78818" y="2879"/>
                </a:lnTo>
                <a:close/>
                <a:moveTo>
                  <a:pt x="70400" y="3264"/>
                </a:moveTo>
                <a:lnTo>
                  <a:pt x="72359" y="5222"/>
                </a:lnTo>
                <a:lnTo>
                  <a:pt x="74318" y="7180"/>
                </a:lnTo>
                <a:lnTo>
                  <a:pt x="70018" y="11480"/>
                </a:lnTo>
                <a:lnTo>
                  <a:pt x="66102" y="7562"/>
                </a:lnTo>
                <a:lnTo>
                  <a:pt x="68251" y="5413"/>
                </a:lnTo>
                <a:lnTo>
                  <a:pt x="70400" y="3264"/>
                </a:lnTo>
                <a:close/>
                <a:moveTo>
                  <a:pt x="61981" y="3646"/>
                </a:moveTo>
                <a:lnTo>
                  <a:pt x="63939" y="5605"/>
                </a:lnTo>
                <a:lnTo>
                  <a:pt x="65897" y="7562"/>
                </a:lnTo>
                <a:lnTo>
                  <a:pt x="61597" y="11864"/>
                </a:lnTo>
                <a:lnTo>
                  <a:pt x="59640" y="9905"/>
                </a:lnTo>
                <a:lnTo>
                  <a:pt x="57681" y="7947"/>
                </a:lnTo>
                <a:lnTo>
                  <a:pt x="61981" y="3646"/>
                </a:lnTo>
                <a:close/>
                <a:moveTo>
                  <a:pt x="53561" y="4031"/>
                </a:moveTo>
                <a:lnTo>
                  <a:pt x="57478" y="7947"/>
                </a:lnTo>
                <a:lnTo>
                  <a:pt x="55328" y="10096"/>
                </a:lnTo>
                <a:lnTo>
                  <a:pt x="53179" y="12246"/>
                </a:lnTo>
                <a:lnTo>
                  <a:pt x="51220" y="10290"/>
                </a:lnTo>
                <a:lnTo>
                  <a:pt x="49261" y="8331"/>
                </a:lnTo>
                <a:lnTo>
                  <a:pt x="51411" y="6182"/>
                </a:lnTo>
                <a:lnTo>
                  <a:pt x="53561" y="4031"/>
                </a:lnTo>
                <a:close/>
                <a:moveTo>
                  <a:pt x="45143" y="4412"/>
                </a:moveTo>
                <a:lnTo>
                  <a:pt x="49058" y="8331"/>
                </a:lnTo>
                <a:lnTo>
                  <a:pt x="46909" y="10480"/>
                </a:lnTo>
                <a:lnTo>
                  <a:pt x="44758" y="12629"/>
                </a:lnTo>
                <a:lnTo>
                  <a:pt x="42801" y="10672"/>
                </a:lnTo>
                <a:lnTo>
                  <a:pt x="40842" y="8713"/>
                </a:lnTo>
                <a:lnTo>
                  <a:pt x="45143" y="4412"/>
                </a:lnTo>
                <a:close/>
                <a:moveTo>
                  <a:pt x="36721" y="4796"/>
                </a:moveTo>
                <a:lnTo>
                  <a:pt x="40639" y="8714"/>
                </a:lnTo>
                <a:lnTo>
                  <a:pt x="36338" y="13015"/>
                </a:lnTo>
                <a:lnTo>
                  <a:pt x="32420" y="9098"/>
                </a:lnTo>
                <a:lnTo>
                  <a:pt x="36721" y="4796"/>
                </a:lnTo>
                <a:close/>
                <a:moveTo>
                  <a:pt x="28302" y="5181"/>
                </a:moveTo>
                <a:lnTo>
                  <a:pt x="32218" y="9098"/>
                </a:lnTo>
                <a:lnTo>
                  <a:pt x="27918" y="13399"/>
                </a:lnTo>
                <a:lnTo>
                  <a:pt x="24000" y="9481"/>
                </a:lnTo>
                <a:lnTo>
                  <a:pt x="28302" y="5181"/>
                </a:lnTo>
                <a:close/>
                <a:moveTo>
                  <a:pt x="82838" y="6898"/>
                </a:moveTo>
                <a:lnTo>
                  <a:pt x="86754" y="10814"/>
                </a:lnTo>
                <a:lnTo>
                  <a:pt x="82453" y="15115"/>
                </a:lnTo>
                <a:lnTo>
                  <a:pt x="78537" y="11199"/>
                </a:lnTo>
                <a:lnTo>
                  <a:pt x="82838" y="6898"/>
                </a:lnTo>
                <a:close/>
                <a:moveTo>
                  <a:pt x="74420" y="7280"/>
                </a:moveTo>
                <a:lnTo>
                  <a:pt x="78335" y="11198"/>
                </a:lnTo>
                <a:lnTo>
                  <a:pt x="74037" y="15497"/>
                </a:lnTo>
                <a:lnTo>
                  <a:pt x="70119" y="11581"/>
                </a:lnTo>
                <a:lnTo>
                  <a:pt x="74420" y="7280"/>
                </a:lnTo>
                <a:close/>
                <a:moveTo>
                  <a:pt x="66001" y="7663"/>
                </a:moveTo>
                <a:lnTo>
                  <a:pt x="69916" y="11581"/>
                </a:lnTo>
                <a:lnTo>
                  <a:pt x="65614" y="15881"/>
                </a:lnTo>
                <a:lnTo>
                  <a:pt x="61700" y="11965"/>
                </a:lnTo>
                <a:lnTo>
                  <a:pt x="66001" y="7663"/>
                </a:lnTo>
                <a:close/>
                <a:moveTo>
                  <a:pt x="57578" y="8050"/>
                </a:moveTo>
                <a:lnTo>
                  <a:pt x="59537" y="10006"/>
                </a:lnTo>
                <a:lnTo>
                  <a:pt x="61496" y="11965"/>
                </a:lnTo>
                <a:lnTo>
                  <a:pt x="57195" y="16266"/>
                </a:lnTo>
                <a:lnTo>
                  <a:pt x="53280" y="12348"/>
                </a:lnTo>
                <a:lnTo>
                  <a:pt x="55429" y="10199"/>
                </a:lnTo>
                <a:lnTo>
                  <a:pt x="57578" y="8050"/>
                </a:lnTo>
                <a:close/>
                <a:moveTo>
                  <a:pt x="49159" y="8432"/>
                </a:moveTo>
                <a:lnTo>
                  <a:pt x="51118" y="10389"/>
                </a:lnTo>
                <a:lnTo>
                  <a:pt x="53075" y="12348"/>
                </a:lnTo>
                <a:lnTo>
                  <a:pt x="50926" y="14499"/>
                </a:lnTo>
                <a:lnTo>
                  <a:pt x="48777" y="16648"/>
                </a:lnTo>
                <a:lnTo>
                  <a:pt x="44859" y="12730"/>
                </a:lnTo>
                <a:lnTo>
                  <a:pt x="47010" y="10581"/>
                </a:lnTo>
                <a:lnTo>
                  <a:pt x="49159" y="8432"/>
                </a:lnTo>
                <a:close/>
                <a:moveTo>
                  <a:pt x="40741" y="8814"/>
                </a:moveTo>
                <a:lnTo>
                  <a:pt x="42700" y="10772"/>
                </a:lnTo>
                <a:lnTo>
                  <a:pt x="44658" y="12730"/>
                </a:lnTo>
                <a:lnTo>
                  <a:pt x="40358" y="17031"/>
                </a:lnTo>
                <a:lnTo>
                  <a:pt x="38399" y="15072"/>
                </a:lnTo>
                <a:lnTo>
                  <a:pt x="36440" y="13115"/>
                </a:lnTo>
                <a:lnTo>
                  <a:pt x="40741" y="8814"/>
                </a:lnTo>
                <a:close/>
                <a:moveTo>
                  <a:pt x="32322" y="9197"/>
                </a:moveTo>
                <a:lnTo>
                  <a:pt x="36238" y="13115"/>
                </a:lnTo>
                <a:lnTo>
                  <a:pt x="34088" y="15265"/>
                </a:lnTo>
                <a:lnTo>
                  <a:pt x="31937" y="17415"/>
                </a:lnTo>
                <a:lnTo>
                  <a:pt x="29979" y="15457"/>
                </a:lnTo>
                <a:lnTo>
                  <a:pt x="28021" y="13498"/>
                </a:lnTo>
                <a:lnTo>
                  <a:pt x="32322" y="9197"/>
                </a:lnTo>
                <a:close/>
                <a:moveTo>
                  <a:pt x="23900" y="9583"/>
                </a:moveTo>
                <a:lnTo>
                  <a:pt x="27816" y="13500"/>
                </a:lnTo>
                <a:lnTo>
                  <a:pt x="25667" y="15649"/>
                </a:lnTo>
                <a:lnTo>
                  <a:pt x="23518" y="17799"/>
                </a:lnTo>
                <a:lnTo>
                  <a:pt x="21559" y="15841"/>
                </a:lnTo>
                <a:lnTo>
                  <a:pt x="19600" y="13882"/>
                </a:lnTo>
                <a:lnTo>
                  <a:pt x="23900" y="9583"/>
                </a:lnTo>
                <a:close/>
                <a:moveTo>
                  <a:pt x="86855" y="10915"/>
                </a:moveTo>
                <a:lnTo>
                  <a:pt x="90773" y="14833"/>
                </a:lnTo>
                <a:lnTo>
                  <a:pt x="86472" y="19134"/>
                </a:lnTo>
                <a:lnTo>
                  <a:pt x="82554" y="15216"/>
                </a:lnTo>
                <a:lnTo>
                  <a:pt x="86855" y="10915"/>
                </a:lnTo>
                <a:close/>
                <a:moveTo>
                  <a:pt x="78437" y="11299"/>
                </a:moveTo>
                <a:lnTo>
                  <a:pt x="82355" y="15215"/>
                </a:lnTo>
                <a:lnTo>
                  <a:pt x="78054" y="19516"/>
                </a:lnTo>
                <a:lnTo>
                  <a:pt x="74138" y="15598"/>
                </a:lnTo>
                <a:lnTo>
                  <a:pt x="78437" y="11299"/>
                </a:lnTo>
                <a:close/>
                <a:moveTo>
                  <a:pt x="70018" y="11682"/>
                </a:moveTo>
                <a:lnTo>
                  <a:pt x="73936" y="15598"/>
                </a:lnTo>
                <a:lnTo>
                  <a:pt x="69635" y="19900"/>
                </a:lnTo>
                <a:lnTo>
                  <a:pt x="65717" y="15983"/>
                </a:lnTo>
                <a:lnTo>
                  <a:pt x="70018" y="11682"/>
                </a:lnTo>
                <a:close/>
                <a:moveTo>
                  <a:pt x="61599" y="12065"/>
                </a:moveTo>
                <a:lnTo>
                  <a:pt x="65514" y="15983"/>
                </a:lnTo>
                <a:lnTo>
                  <a:pt x="61215" y="20283"/>
                </a:lnTo>
                <a:lnTo>
                  <a:pt x="57297" y="16367"/>
                </a:lnTo>
                <a:lnTo>
                  <a:pt x="61599" y="12065"/>
                </a:lnTo>
                <a:close/>
                <a:moveTo>
                  <a:pt x="53176" y="12452"/>
                </a:moveTo>
                <a:lnTo>
                  <a:pt x="57094" y="16368"/>
                </a:lnTo>
                <a:lnTo>
                  <a:pt x="52794" y="20668"/>
                </a:lnTo>
                <a:lnTo>
                  <a:pt x="50837" y="18709"/>
                </a:lnTo>
                <a:lnTo>
                  <a:pt x="48878" y="16750"/>
                </a:lnTo>
                <a:lnTo>
                  <a:pt x="51027" y="14601"/>
                </a:lnTo>
                <a:lnTo>
                  <a:pt x="53176" y="12452"/>
                </a:lnTo>
                <a:close/>
                <a:moveTo>
                  <a:pt x="44757" y="12834"/>
                </a:moveTo>
                <a:lnTo>
                  <a:pt x="48675" y="16750"/>
                </a:lnTo>
                <a:lnTo>
                  <a:pt x="44374" y="21051"/>
                </a:lnTo>
                <a:lnTo>
                  <a:pt x="40456" y="17133"/>
                </a:lnTo>
                <a:lnTo>
                  <a:pt x="44757" y="12834"/>
                </a:lnTo>
                <a:close/>
                <a:moveTo>
                  <a:pt x="36336" y="13219"/>
                </a:moveTo>
                <a:lnTo>
                  <a:pt x="38296" y="15176"/>
                </a:lnTo>
                <a:lnTo>
                  <a:pt x="40254" y="17133"/>
                </a:lnTo>
                <a:lnTo>
                  <a:pt x="35954" y="21435"/>
                </a:lnTo>
                <a:lnTo>
                  <a:pt x="32036" y="17517"/>
                </a:lnTo>
                <a:lnTo>
                  <a:pt x="34186" y="15368"/>
                </a:lnTo>
                <a:lnTo>
                  <a:pt x="36336" y="13219"/>
                </a:lnTo>
                <a:close/>
                <a:moveTo>
                  <a:pt x="27915" y="13601"/>
                </a:moveTo>
                <a:lnTo>
                  <a:pt x="29876" y="15558"/>
                </a:lnTo>
                <a:lnTo>
                  <a:pt x="31835" y="17515"/>
                </a:lnTo>
                <a:lnTo>
                  <a:pt x="27533" y="21817"/>
                </a:lnTo>
                <a:lnTo>
                  <a:pt x="23617" y="17899"/>
                </a:lnTo>
                <a:lnTo>
                  <a:pt x="25766" y="15750"/>
                </a:lnTo>
                <a:lnTo>
                  <a:pt x="27915" y="13601"/>
                </a:lnTo>
                <a:close/>
                <a:moveTo>
                  <a:pt x="19500" y="13983"/>
                </a:moveTo>
                <a:lnTo>
                  <a:pt x="21458" y="15941"/>
                </a:lnTo>
                <a:lnTo>
                  <a:pt x="23417" y="17899"/>
                </a:lnTo>
                <a:lnTo>
                  <a:pt x="19115" y="22200"/>
                </a:lnTo>
                <a:lnTo>
                  <a:pt x="17158" y="20241"/>
                </a:lnTo>
                <a:lnTo>
                  <a:pt x="15199" y="18284"/>
                </a:lnTo>
                <a:lnTo>
                  <a:pt x="19500" y="13983"/>
                </a:lnTo>
                <a:close/>
                <a:moveTo>
                  <a:pt x="90874" y="14934"/>
                </a:moveTo>
                <a:lnTo>
                  <a:pt x="94790" y="18852"/>
                </a:lnTo>
                <a:lnTo>
                  <a:pt x="90489" y="23151"/>
                </a:lnTo>
                <a:lnTo>
                  <a:pt x="86573" y="19235"/>
                </a:lnTo>
                <a:lnTo>
                  <a:pt x="90874" y="14934"/>
                </a:lnTo>
                <a:close/>
                <a:moveTo>
                  <a:pt x="82456" y="15316"/>
                </a:moveTo>
                <a:lnTo>
                  <a:pt x="86372" y="19234"/>
                </a:lnTo>
                <a:lnTo>
                  <a:pt x="82073" y="23533"/>
                </a:lnTo>
                <a:lnTo>
                  <a:pt x="78155" y="19617"/>
                </a:lnTo>
                <a:lnTo>
                  <a:pt x="82456" y="15316"/>
                </a:lnTo>
                <a:close/>
                <a:moveTo>
                  <a:pt x="74037" y="15699"/>
                </a:moveTo>
                <a:lnTo>
                  <a:pt x="77953" y="19617"/>
                </a:lnTo>
                <a:lnTo>
                  <a:pt x="73652" y="23918"/>
                </a:lnTo>
                <a:lnTo>
                  <a:pt x="69735" y="20000"/>
                </a:lnTo>
                <a:lnTo>
                  <a:pt x="74037" y="15699"/>
                </a:lnTo>
                <a:close/>
                <a:moveTo>
                  <a:pt x="65616" y="16084"/>
                </a:moveTo>
                <a:lnTo>
                  <a:pt x="69532" y="20000"/>
                </a:lnTo>
                <a:lnTo>
                  <a:pt x="65231" y="24302"/>
                </a:lnTo>
                <a:lnTo>
                  <a:pt x="61316" y="20384"/>
                </a:lnTo>
                <a:lnTo>
                  <a:pt x="65616" y="16084"/>
                </a:lnTo>
                <a:close/>
                <a:moveTo>
                  <a:pt x="57196" y="16468"/>
                </a:moveTo>
                <a:lnTo>
                  <a:pt x="61111" y="20384"/>
                </a:lnTo>
                <a:lnTo>
                  <a:pt x="56813" y="24685"/>
                </a:lnTo>
                <a:lnTo>
                  <a:pt x="52895" y="20769"/>
                </a:lnTo>
                <a:lnTo>
                  <a:pt x="57196" y="16468"/>
                </a:lnTo>
                <a:close/>
                <a:moveTo>
                  <a:pt x="48777" y="16850"/>
                </a:moveTo>
                <a:lnTo>
                  <a:pt x="50736" y="18808"/>
                </a:lnTo>
                <a:lnTo>
                  <a:pt x="52693" y="20766"/>
                </a:lnTo>
                <a:lnTo>
                  <a:pt x="48394" y="25067"/>
                </a:lnTo>
                <a:lnTo>
                  <a:pt x="46435" y="23108"/>
                </a:lnTo>
                <a:lnTo>
                  <a:pt x="44476" y="21151"/>
                </a:lnTo>
                <a:lnTo>
                  <a:pt x="48777" y="16850"/>
                </a:lnTo>
                <a:close/>
                <a:moveTo>
                  <a:pt x="40358" y="17233"/>
                </a:moveTo>
                <a:lnTo>
                  <a:pt x="44274" y="21151"/>
                </a:lnTo>
                <a:lnTo>
                  <a:pt x="39973" y="25450"/>
                </a:lnTo>
                <a:lnTo>
                  <a:pt x="36057" y="21534"/>
                </a:lnTo>
                <a:lnTo>
                  <a:pt x="40358" y="17233"/>
                </a:lnTo>
                <a:close/>
                <a:moveTo>
                  <a:pt x="31937" y="17616"/>
                </a:moveTo>
                <a:lnTo>
                  <a:pt x="35855" y="21534"/>
                </a:lnTo>
                <a:lnTo>
                  <a:pt x="31553" y="25835"/>
                </a:lnTo>
                <a:lnTo>
                  <a:pt x="27637" y="21918"/>
                </a:lnTo>
                <a:lnTo>
                  <a:pt x="31937" y="17616"/>
                </a:lnTo>
                <a:close/>
                <a:moveTo>
                  <a:pt x="23516" y="18001"/>
                </a:moveTo>
                <a:lnTo>
                  <a:pt x="27432" y="21918"/>
                </a:lnTo>
                <a:lnTo>
                  <a:pt x="23133" y="26219"/>
                </a:lnTo>
                <a:lnTo>
                  <a:pt x="19215" y="22301"/>
                </a:lnTo>
                <a:lnTo>
                  <a:pt x="23516" y="18001"/>
                </a:lnTo>
                <a:close/>
                <a:moveTo>
                  <a:pt x="15098" y="18385"/>
                </a:moveTo>
                <a:lnTo>
                  <a:pt x="17057" y="20344"/>
                </a:lnTo>
                <a:lnTo>
                  <a:pt x="19015" y="22301"/>
                </a:lnTo>
                <a:lnTo>
                  <a:pt x="14715" y="26602"/>
                </a:lnTo>
                <a:lnTo>
                  <a:pt x="10797" y="22686"/>
                </a:lnTo>
                <a:lnTo>
                  <a:pt x="15098" y="18385"/>
                </a:lnTo>
                <a:close/>
                <a:moveTo>
                  <a:pt x="94894" y="18950"/>
                </a:moveTo>
                <a:lnTo>
                  <a:pt x="98809" y="22869"/>
                </a:lnTo>
                <a:lnTo>
                  <a:pt x="96660" y="25018"/>
                </a:lnTo>
                <a:lnTo>
                  <a:pt x="94509" y="27169"/>
                </a:lnTo>
                <a:lnTo>
                  <a:pt x="92552" y="25210"/>
                </a:lnTo>
                <a:lnTo>
                  <a:pt x="90593" y="23251"/>
                </a:lnTo>
                <a:lnTo>
                  <a:pt x="94894" y="18950"/>
                </a:lnTo>
                <a:close/>
                <a:moveTo>
                  <a:pt x="86473" y="19335"/>
                </a:moveTo>
                <a:lnTo>
                  <a:pt x="90391" y="23251"/>
                </a:lnTo>
                <a:lnTo>
                  <a:pt x="88239" y="25403"/>
                </a:lnTo>
                <a:lnTo>
                  <a:pt x="86090" y="27552"/>
                </a:lnTo>
                <a:lnTo>
                  <a:pt x="84131" y="25593"/>
                </a:lnTo>
                <a:lnTo>
                  <a:pt x="82172" y="23634"/>
                </a:lnTo>
                <a:lnTo>
                  <a:pt x="86473" y="19335"/>
                </a:lnTo>
                <a:close/>
                <a:moveTo>
                  <a:pt x="78054" y="19718"/>
                </a:moveTo>
                <a:lnTo>
                  <a:pt x="81972" y="23634"/>
                </a:lnTo>
                <a:lnTo>
                  <a:pt x="77671" y="27935"/>
                </a:lnTo>
                <a:lnTo>
                  <a:pt x="73753" y="24019"/>
                </a:lnTo>
                <a:lnTo>
                  <a:pt x="78054" y="19718"/>
                </a:lnTo>
                <a:close/>
                <a:moveTo>
                  <a:pt x="69635" y="20101"/>
                </a:moveTo>
                <a:lnTo>
                  <a:pt x="73549" y="24019"/>
                </a:lnTo>
                <a:lnTo>
                  <a:pt x="69251" y="28319"/>
                </a:lnTo>
                <a:lnTo>
                  <a:pt x="65333" y="24403"/>
                </a:lnTo>
                <a:lnTo>
                  <a:pt x="69635" y="20101"/>
                </a:lnTo>
                <a:close/>
                <a:moveTo>
                  <a:pt x="61215" y="20485"/>
                </a:moveTo>
                <a:lnTo>
                  <a:pt x="65132" y="24403"/>
                </a:lnTo>
                <a:lnTo>
                  <a:pt x="60830" y="28704"/>
                </a:lnTo>
                <a:lnTo>
                  <a:pt x="56914" y="24786"/>
                </a:lnTo>
                <a:lnTo>
                  <a:pt x="61215" y="20485"/>
                </a:lnTo>
                <a:close/>
                <a:moveTo>
                  <a:pt x="52794" y="20870"/>
                </a:moveTo>
                <a:lnTo>
                  <a:pt x="56712" y="24786"/>
                </a:lnTo>
                <a:lnTo>
                  <a:pt x="52411" y="29087"/>
                </a:lnTo>
                <a:lnTo>
                  <a:pt x="48495" y="25169"/>
                </a:lnTo>
                <a:lnTo>
                  <a:pt x="52794" y="20870"/>
                </a:lnTo>
                <a:close/>
                <a:moveTo>
                  <a:pt x="44376" y="21252"/>
                </a:moveTo>
                <a:lnTo>
                  <a:pt x="46334" y="23212"/>
                </a:lnTo>
                <a:lnTo>
                  <a:pt x="48293" y="25169"/>
                </a:lnTo>
                <a:lnTo>
                  <a:pt x="46142" y="27320"/>
                </a:lnTo>
                <a:lnTo>
                  <a:pt x="43993" y="29469"/>
                </a:lnTo>
                <a:lnTo>
                  <a:pt x="40077" y="25551"/>
                </a:lnTo>
                <a:lnTo>
                  <a:pt x="44376" y="21252"/>
                </a:lnTo>
                <a:close/>
                <a:moveTo>
                  <a:pt x="35954" y="21635"/>
                </a:moveTo>
                <a:lnTo>
                  <a:pt x="39871" y="25551"/>
                </a:lnTo>
                <a:lnTo>
                  <a:pt x="35569" y="29853"/>
                </a:lnTo>
                <a:lnTo>
                  <a:pt x="31653" y="25935"/>
                </a:lnTo>
                <a:lnTo>
                  <a:pt x="35954" y="21635"/>
                </a:lnTo>
                <a:close/>
                <a:moveTo>
                  <a:pt x="27533" y="22018"/>
                </a:moveTo>
                <a:lnTo>
                  <a:pt x="31451" y="25936"/>
                </a:lnTo>
                <a:lnTo>
                  <a:pt x="27150" y="30236"/>
                </a:lnTo>
                <a:lnTo>
                  <a:pt x="23234" y="26320"/>
                </a:lnTo>
                <a:lnTo>
                  <a:pt x="27533" y="22018"/>
                </a:lnTo>
                <a:close/>
                <a:moveTo>
                  <a:pt x="19115" y="22402"/>
                </a:moveTo>
                <a:lnTo>
                  <a:pt x="23032" y="26320"/>
                </a:lnTo>
                <a:lnTo>
                  <a:pt x="18731" y="30619"/>
                </a:lnTo>
                <a:lnTo>
                  <a:pt x="14816" y="26703"/>
                </a:lnTo>
                <a:lnTo>
                  <a:pt x="19115" y="22402"/>
                </a:lnTo>
                <a:close/>
                <a:moveTo>
                  <a:pt x="10696" y="22787"/>
                </a:moveTo>
                <a:lnTo>
                  <a:pt x="14614" y="26703"/>
                </a:lnTo>
                <a:lnTo>
                  <a:pt x="10313" y="31004"/>
                </a:lnTo>
                <a:lnTo>
                  <a:pt x="6395" y="27086"/>
                </a:lnTo>
                <a:lnTo>
                  <a:pt x="10696" y="22787"/>
                </a:lnTo>
                <a:close/>
                <a:moveTo>
                  <a:pt x="98910" y="22971"/>
                </a:moveTo>
                <a:lnTo>
                  <a:pt x="102829" y="26888"/>
                </a:lnTo>
                <a:lnTo>
                  <a:pt x="98528" y="31187"/>
                </a:lnTo>
                <a:lnTo>
                  <a:pt x="96569" y="29230"/>
                </a:lnTo>
                <a:lnTo>
                  <a:pt x="94610" y="27271"/>
                </a:lnTo>
                <a:lnTo>
                  <a:pt x="96759" y="25122"/>
                </a:lnTo>
                <a:lnTo>
                  <a:pt x="98910" y="22971"/>
                </a:lnTo>
                <a:close/>
                <a:moveTo>
                  <a:pt x="90489" y="23353"/>
                </a:moveTo>
                <a:lnTo>
                  <a:pt x="92448" y="25312"/>
                </a:lnTo>
                <a:lnTo>
                  <a:pt x="94407" y="27271"/>
                </a:lnTo>
                <a:lnTo>
                  <a:pt x="90109" y="31569"/>
                </a:lnTo>
                <a:lnTo>
                  <a:pt x="86191" y="27653"/>
                </a:lnTo>
                <a:lnTo>
                  <a:pt x="88340" y="25502"/>
                </a:lnTo>
                <a:lnTo>
                  <a:pt x="90489" y="23353"/>
                </a:lnTo>
                <a:close/>
                <a:moveTo>
                  <a:pt x="82073" y="23735"/>
                </a:moveTo>
                <a:lnTo>
                  <a:pt x="84030" y="25694"/>
                </a:lnTo>
                <a:lnTo>
                  <a:pt x="85989" y="27653"/>
                </a:lnTo>
                <a:lnTo>
                  <a:pt x="81688" y="31954"/>
                </a:lnTo>
                <a:lnTo>
                  <a:pt x="79730" y="29995"/>
                </a:lnTo>
                <a:lnTo>
                  <a:pt x="77771" y="28036"/>
                </a:lnTo>
                <a:lnTo>
                  <a:pt x="82073" y="23735"/>
                </a:lnTo>
                <a:close/>
                <a:moveTo>
                  <a:pt x="73652" y="24120"/>
                </a:moveTo>
                <a:lnTo>
                  <a:pt x="77570" y="28036"/>
                </a:lnTo>
                <a:lnTo>
                  <a:pt x="75418" y="30188"/>
                </a:lnTo>
                <a:lnTo>
                  <a:pt x="73268" y="32338"/>
                </a:lnTo>
                <a:lnTo>
                  <a:pt x="71309" y="30379"/>
                </a:lnTo>
                <a:lnTo>
                  <a:pt x="69352" y="28420"/>
                </a:lnTo>
                <a:lnTo>
                  <a:pt x="73652" y="24120"/>
                </a:lnTo>
                <a:close/>
                <a:moveTo>
                  <a:pt x="65232" y="24503"/>
                </a:moveTo>
                <a:lnTo>
                  <a:pt x="69149" y="28420"/>
                </a:lnTo>
                <a:lnTo>
                  <a:pt x="67000" y="30570"/>
                </a:lnTo>
                <a:lnTo>
                  <a:pt x="64849" y="32721"/>
                </a:lnTo>
                <a:lnTo>
                  <a:pt x="62890" y="30762"/>
                </a:lnTo>
                <a:lnTo>
                  <a:pt x="60931" y="28805"/>
                </a:lnTo>
                <a:lnTo>
                  <a:pt x="65232" y="24503"/>
                </a:lnTo>
                <a:close/>
                <a:moveTo>
                  <a:pt x="56813" y="24887"/>
                </a:moveTo>
                <a:lnTo>
                  <a:pt x="60729" y="28805"/>
                </a:lnTo>
                <a:lnTo>
                  <a:pt x="56430" y="33104"/>
                </a:lnTo>
                <a:lnTo>
                  <a:pt x="52512" y="29188"/>
                </a:lnTo>
                <a:lnTo>
                  <a:pt x="56813" y="24887"/>
                </a:lnTo>
                <a:close/>
                <a:moveTo>
                  <a:pt x="48391" y="25270"/>
                </a:moveTo>
                <a:lnTo>
                  <a:pt x="52309" y="29188"/>
                </a:lnTo>
                <a:lnTo>
                  <a:pt x="48009" y="33486"/>
                </a:lnTo>
                <a:lnTo>
                  <a:pt x="46051" y="31529"/>
                </a:lnTo>
                <a:lnTo>
                  <a:pt x="44092" y="29570"/>
                </a:lnTo>
                <a:lnTo>
                  <a:pt x="46242" y="27421"/>
                </a:lnTo>
                <a:lnTo>
                  <a:pt x="48391" y="25270"/>
                </a:lnTo>
                <a:close/>
                <a:moveTo>
                  <a:pt x="39973" y="25652"/>
                </a:moveTo>
                <a:lnTo>
                  <a:pt x="43891" y="29570"/>
                </a:lnTo>
                <a:lnTo>
                  <a:pt x="39589" y="33871"/>
                </a:lnTo>
                <a:lnTo>
                  <a:pt x="35673" y="29953"/>
                </a:lnTo>
                <a:lnTo>
                  <a:pt x="39973" y="25652"/>
                </a:lnTo>
                <a:close/>
                <a:moveTo>
                  <a:pt x="31553" y="26037"/>
                </a:moveTo>
                <a:lnTo>
                  <a:pt x="35471" y="29953"/>
                </a:lnTo>
                <a:lnTo>
                  <a:pt x="31170" y="34255"/>
                </a:lnTo>
                <a:lnTo>
                  <a:pt x="27252" y="30337"/>
                </a:lnTo>
                <a:lnTo>
                  <a:pt x="31553" y="26037"/>
                </a:lnTo>
                <a:close/>
                <a:moveTo>
                  <a:pt x="23134" y="26421"/>
                </a:moveTo>
                <a:lnTo>
                  <a:pt x="27050" y="30337"/>
                </a:lnTo>
                <a:lnTo>
                  <a:pt x="22751" y="34638"/>
                </a:lnTo>
                <a:lnTo>
                  <a:pt x="18833" y="30722"/>
                </a:lnTo>
                <a:lnTo>
                  <a:pt x="23134" y="26421"/>
                </a:lnTo>
                <a:close/>
                <a:moveTo>
                  <a:pt x="14715" y="26804"/>
                </a:moveTo>
                <a:lnTo>
                  <a:pt x="18631" y="30722"/>
                </a:lnTo>
                <a:lnTo>
                  <a:pt x="14330" y="35022"/>
                </a:lnTo>
                <a:lnTo>
                  <a:pt x="10414" y="31105"/>
                </a:lnTo>
                <a:lnTo>
                  <a:pt x="14715" y="26804"/>
                </a:lnTo>
                <a:close/>
                <a:moveTo>
                  <a:pt x="102930" y="26988"/>
                </a:moveTo>
                <a:lnTo>
                  <a:pt x="106846" y="30905"/>
                </a:lnTo>
                <a:lnTo>
                  <a:pt x="102545" y="35206"/>
                </a:lnTo>
                <a:lnTo>
                  <a:pt x="98629" y="31288"/>
                </a:lnTo>
                <a:lnTo>
                  <a:pt x="102930" y="26988"/>
                </a:lnTo>
                <a:close/>
                <a:moveTo>
                  <a:pt x="6294" y="27187"/>
                </a:moveTo>
                <a:lnTo>
                  <a:pt x="10212" y="31105"/>
                </a:lnTo>
                <a:lnTo>
                  <a:pt x="5910" y="35403"/>
                </a:lnTo>
                <a:lnTo>
                  <a:pt x="1994" y="31489"/>
                </a:lnTo>
                <a:lnTo>
                  <a:pt x="6294" y="27187"/>
                </a:lnTo>
                <a:close/>
                <a:moveTo>
                  <a:pt x="94509" y="27370"/>
                </a:moveTo>
                <a:lnTo>
                  <a:pt x="96468" y="29328"/>
                </a:lnTo>
                <a:lnTo>
                  <a:pt x="98427" y="31287"/>
                </a:lnTo>
                <a:lnTo>
                  <a:pt x="96275" y="33439"/>
                </a:lnTo>
                <a:lnTo>
                  <a:pt x="94126" y="35588"/>
                </a:lnTo>
                <a:lnTo>
                  <a:pt x="90209" y="31670"/>
                </a:lnTo>
                <a:lnTo>
                  <a:pt x="94509" y="27370"/>
                </a:lnTo>
                <a:close/>
                <a:moveTo>
                  <a:pt x="86090" y="27754"/>
                </a:moveTo>
                <a:lnTo>
                  <a:pt x="90008" y="31670"/>
                </a:lnTo>
                <a:lnTo>
                  <a:pt x="85706" y="35971"/>
                </a:lnTo>
                <a:lnTo>
                  <a:pt x="81789" y="32055"/>
                </a:lnTo>
                <a:lnTo>
                  <a:pt x="86090" y="27754"/>
                </a:lnTo>
                <a:close/>
                <a:moveTo>
                  <a:pt x="77668" y="28139"/>
                </a:moveTo>
                <a:lnTo>
                  <a:pt x="79627" y="30098"/>
                </a:lnTo>
                <a:lnTo>
                  <a:pt x="81585" y="32057"/>
                </a:lnTo>
                <a:lnTo>
                  <a:pt x="77287" y="36355"/>
                </a:lnTo>
                <a:lnTo>
                  <a:pt x="73369" y="32438"/>
                </a:lnTo>
                <a:lnTo>
                  <a:pt x="75518" y="30289"/>
                </a:lnTo>
                <a:lnTo>
                  <a:pt x="77668" y="28139"/>
                </a:lnTo>
                <a:close/>
                <a:moveTo>
                  <a:pt x="69248" y="28522"/>
                </a:moveTo>
                <a:lnTo>
                  <a:pt x="71207" y="30481"/>
                </a:lnTo>
                <a:lnTo>
                  <a:pt x="73166" y="32440"/>
                </a:lnTo>
                <a:lnTo>
                  <a:pt x="68866" y="36740"/>
                </a:lnTo>
                <a:lnTo>
                  <a:pt x="64950" y="32822"/>
                </a:lnTo>
                <a:lnTo>
                  <a:pt x="67099" y="30673"/>
                </a:lnTo>
                <a:lnTo>
                  <a:pt x="69248" y="28522"/>
                </a:lnTo>
                <a:close/>
                <a:moveTo>
                  <a:pt x="60830" y="28906"/>
                </a:moveTo>
                <a:lnTo>
                  <a:pt x="62789" y="30863"/>
                </a:lnTo>
                <a:lnTo>
                  <a:pt x="64748" y="32822"/>
                </a:lnTo>
                <a:lnTo>
                  <a:pt x="60447" y="37123"/>
                </a:lnTo>
                <a:lnTo>
                  <a:pt x="58488" y="35164"/>
                </a:lnTo>
                <a:lnTo>
                  <a:pt x="56531" y="33205"/>
                </a:lnTo>
                <a:lnTo>
                  <a:pt x="60830" y="28906"/>
                </a:lnTo>
                <a:close/>
                <a:moveTo>
                  <a:pt x="52411" y="29288"/>
                </a:moveTo>
                <a:lnTo>
                  <a:pt x="56329" y="33204"/>
                </a:lnTo>
                <a:lnTo>
                  <a:pt x="54177" y="35356"/>
                </a:lnTo>
                <a:lnTo>
                  <a:pt x="52028" y="37505"/>
                </a:lnTo>
                <a:lnTo>
                  <a:pt x="50069" y="35546"/>
                </a:lnTo>
                <a:lnTo>
                  <a:pt x="48110" y="33587"/>
                </a:lnTo>
                <a:lnTo>
                  <a:pt x="52411" y="29288"/>
                </a:lnTo>
                <a:close/>
                <a:moveTo>
                  <a:pt x="43993" y="29671"/>
                </a:moveTo>
                <a:lnTo>
                  <a:pt x="45950" y="31631"/>
                </a:lnTo>
                <a:lnTo>
                  <a:pt x="47908" y="33590"/>
                </a:lnTo>
                <a:lnTo>
                  <a:pt x="45759" y="35739"/>
                </a:lnTo>
                <a:lnTo>
                  <a:pt x="43610" y="37888"/>
                </a:lnTo>
                <a:lnTo>
                  <a:pt x="39692" y="33972"/>
                </a:lnTo>
                <a:lnTo>
                  <a:pt x="43993" y="29671"/>
                </a:lnTo>
                <a:close/>
                <a:moveTo>
                  <a:pt x="35572" y="30054"/>
                </a:moveTo>
                <a:lnTo>
                  <a:pt x="39489" y="33972"/>
                </a:lnTo>
                <a:lnTo>
                  <a:pt x="35187" y="38272"/>
                </a:lnTo>
                <a:lnTo>
                  <a:pt x="31271" y="34356"/>
                </a:lnTo>
                <a:lnTo>
                  <a:pt x="35572" y="30054"/>
                </a:lnTo>
                <a:close/>
                <a:moveTo>
                  <a:pt x="27151" y="30438"/>
                </a:moveTo>
                <a:lnTo>
                  <a:pt x="31069" y="34356"/>
                </a:lnTo>
                <a:lnTo>
                  <a:pt x="26768" y="38655"/>
                </a:lnTo>
                <a:lnTo>
                  <a:pt x="22852" y="34739"/>
                </a:lnTo>
                <a:lnTo>
                  <a:pt x="27151" y="30438"/>
                </a:lnTo>
                <a:close/>
                <a:moveTo>
                  <a:pt x="18732" y="30823"/>
                </a:moveTo>
                <a:lnTo>
                  <a:pt x="22650" y="34739"/>
                </a:lnTo>
                <a:lnTo>
                  <a:pt x="18349" y="39040"/>
                </a:lnTo>
                <a:lnTo>
                  <a:pt x="14431" y="35122"/>
                </a:lnTo>
                <a:lnTo>
                  <a:pt x="18732" y="30823"/>
                </a:lnTo>
                <a:close/>
                <a:moveTo>
                  <a:pt x="106949" y="31004"/>
                </a:moveTo>
                <a:lnTo>
                  <a:pt x="110865" y="34923"/>
                </a:lnTo>
                <a:lnTo>
                  <a:pt x="108715" y="37073"/>
                </a:lnTo>
                <a:lnTo>
                  <a:pt x="106565" y="39222"/>
                </a:lnTo>
                <a:lnTo>
                  <a:pt x="102649" y="35305"/>
                </a:lnTo>
                <a:lnTo>
                  <a:pt x="106949" y="31004"/>
                </a:lnTo>
                <a:close/>
                <a:moveTo>
                  <a:pt x="10313" y="31206"/>
                </a:moveTo>
                <a:lnTo>
                  <a:pt x="14229" y="35122"/>
                </a:lnTo>
                <a:lnTo>
                  <a:pt x="9929" y="39424"/>
                </a:lnTo>
                <a:lnTo>
                  <a:pt x="6011" y="35507"/>
                </a:lnTo>
                <a:lnTo>
                  <a:pt x="10313" y="31206"/>
                </a:lnTo>
                <a:close/>
                <a:moveTo>
                  <a:pt x="98525" y="31392"/>
                </a:moveTo>
                <a:lnTo>
                  <a:pt x="102443" y="35308"/>
                </a:lnTo>
                <a:lnTo>
                  <a:pt x="98145" y="39608"/>
                </a:lnTo>
                <a:lnTo>
                  <a:pt x="96186" y="37649"/>
                </a:lnTo>
                <a:lnTo>
                  <a:pt x="94227" y="35690"/>
                </a:lnTo>
                <a:lnTo>
                  <a:pt x="96376" y="33541"/>
                </a:lnTo>
                <a:lnTo>
                  <a:pt x="98525" y="31392"/>
                </a:lnTo>
                <a:close/>
                <a:moveTo>
                  <a:pt x="90109" y="31771"/>
                </a:moveTo>
                <a:lnTo>
                  <a:pt x="94025" y="35689"/>
                </a:lnTo>
                <a:lnTo>
                  <a:pt x="89724" y="39989"/>
                </a:lnTo>
                <a:lnTo>
                  <a:pt x="85807" y="36072"/>
                </a:lnTo>
                <a:lnTo>
                  <a:pt x="90109" y="31771"/>
                </a:lnTo>
                <a:close/>
                <a:moveTo>
                  <a:pt x="81688" y="32156"/>
                </a:moveTo>
                <a:lnTo>
                  <a:pt x="85606" y="36072"/>
                </a:lnTo>
                <a:lnTo>
                  <a:pt x="81304" y="40373"/>
                </a:lnTo>
                <a:lnTo>
                  <a:pt x="77388" y="36456"/>
                </a:lnTo>
                <a:lnTo>
                  <a:pt x="81688" y="32156"/>
                </a:lnTo>
                <a:close/>
                <a:moveTo>
                  <a:pt x="73268" y="32539"/>
                </a:moveTo>
                <a:lnTo>
                  <a:pt x="77186" y="36456"/>
                </a:lnTo>
                <a:lnTo>
                  <a:pt x="72885" y="40757"/>
                </a:lnTo>
                <a:lnTo>
                  <a:pt x="68967" y="36841"/>
                </a:lnTo>
                <a:lnTo>
                  <a:pt x="73268" y="32539"/>
                </a:lnTo>
                <a:close/>
                <a:moveTo>
                  <a:pt x="64849" y="32923"/>
                </a:moveTo>
                <a:lnTo>
                  <a:pt x="68765" y="36841"/>
                </a:lnTo>
                <a:lnTo>
                  <a:pt x="64464" y="41140"/>
                </a:lnTo>
                <a:lnTo>
                  <a:pt x="60548" y="37224"/>
                </a:lnTo>
                <a:lnTo>
                  <a:pt x="64849" y="32923"/>
                </a:lnTo>
                <a:close/>
                <a:moveTo>
                  <a:pt x="56427" y="33308"/>
                </a:moveTo>
                <a:lnTo>
                  <a:pt x="58387" y="35265"/>
                </a:lnTo>
                <a:lnTo>
                  <a:pt x="60346" y="37224"/>
                </a:lnTo>
                <a:lnTo>
                  <a:pt x="56045" y="41524"/>
                </a:lnTo>
                <a:lnTo>
                  <a:pt x="52128" y="37607"/>
                </a:lnTo>
                <a:lnTo>
                  <a:pt x="54278" y="35458"/>
                </a:lnTo>
                <a:lnTo>
                  <a:pt x="56427" y="33308"/>
                </a:lnTo>
                <a:close/>
                <a:moveTo>
                  <a:pt x="48007" y="33691"/>
                </a:moveTo>
                <a:lnTo>
                  <a:pt x="49966" y="35649"/>
                </a:lnTo>
                <a:lnTo>
                  <a:pt x="51925" y="37607"/>
                </a:lnTo>
                <a:lnTo>
                  <a:pt x="47625" y="41907"/>
                </a:lnTo>
                <a:lnTo>
                  <a:pt x="45667" y="39948"/>
                </a:lnTo>
                <a:lnTo>
                  <a:pt x="43709" y="37989"/>
                </a:lnTo>
                <a:lnTo>
                  <a:pt x="45858" y="35840"/>
                </a:lnTo>
                <a:lnTo>
                  <a:pt x="48007" y="33691"/>
                </a:lnTo>
                <a:close/>
                <a:moveTo>
                  <a:pt x="39589" y="34073"/>
                </a:moveTo>
                <a:lnTo>
                  <a:pt x="43507" y="37989"/>
                </a:lnTo>
                <a:lnTo>
                  <a:pt x="41355" y="40141"/>
                </a:lnTo>
                <a:lnTo>
                  <a:pt x="39206" y="42291"/>
                </a:lnTo>
                <a:lnTo>
                  <a:pt x="37247" y="40332"/>
                </a:lnTo>
                <a:lnTo>
                  <a:pt x="35288" y="38373"/>
                </a:lnTo>
                <a:lnTo>
                  <a:pt x="39589" y="34073"/>
                </a:lnTo>
                <a:close/>
                <a:moveTo>
                  <a:pt x="31170" y="34456"/>
                </a:moveTo>
                <a:lnTo>
                  <a:pt x="35086" y="38373"/>
                </a:lnTo>
                <a:lnTo>
                  <a:pt x="32936" y="40525"/>
                </a:lnTo>
                <a:lnTo>
                  <a:pt x="30787" y="42674"/>
                </a:lnTo>
                <a:lnTo>
                  <a:pt x="28828" y="40715"/>
                </a:lnTo>
                <a:lnTo>
                  <a:pt x="26869" y="38758"/>
                </a:lnTo>
                <a:lnTo>
                  <a:pt x="31170" y="34456"/>
                </a:lnTo>
                <a:close/>
                <a:moveTo>
                  <a:pt x="22751" y="34840"/>
                </a:moveTo>
                <a:lnTo>
                  <a:pt x="26667" y="38758"/>
                </a:lnTo>
                <a:lnTo>
                  <a:pt x="22366" y="43057"/>
                </a:lnTo>
                <a:lnTo>
                  <a:pt x="18449" y="39141"/>
                </a:lnTo>
                <a:lnTo>
                  <a:pt x="22751" y="34840"/>
                </a:lnTo>
                <a:close/>
                <a:moveTo>
                  <a:pt x="110963" y="35026"/>
                </a:moveTo>
                <a:lnTo>
                  <a:pt x="114882" y="38941"/>
                </a:lnTo>
                <a:lnTo>
                  <a:pt x="110581" y="43242"/>
                </a:lnTo>
                <a:lnTo>
                  <a:pt x="108622" y="41283"/>
                </a:lnTo>
                <a:lnTo>
                  <a:pt x="106665" y="39324"/>
                </a:lnTo>
                <a:lnTo>
                  <a:pt x="108814" y="37175"/>
                </a:lnTo>
                <a:lnTo>
                  <a:pt x="110963" y="35026"/>
                </a:lnTo>
                <a:close/>
                <a:moveTo>
                  <a:pt x="14330" y="35223"/>
                </a:moveTo>
                <a:lnTo>
                  <a:pt x="18248" y="39141"/>
                </a:lnTo>
                <a:lnTo>
                  <a:pt x="13946" y="43442"/>
                </a:lnTo>
                <a:lnTo>
                  <a:pt x="10030" y="39525"/>
                </a:lnTo>
                <a:lnTo>
                  <a:pt x="14330" y="35223"/>
                </a:lnTo>
                <a:close/>
                <a:moveTo>
                  <a:pt x="102545" y="35408"/>
                </a:moveTo>
                <a:lnTo>
                  <a:pt x="106463" y="39324"/>
                </a:lnTo>
                <a:lnTo>
                  <a:pt x="102162" y="43625"/>
                </a:lnTo>
                <a:lnTo>
                  <a:pt x="98245" y="39709"/>
                </a:lnTo>
                <a:lnTo>
                  <a:pt x="102545" y="35408"/>
                </a:lnTo>
                <a:close/>
                <a:moveTo>
                  <a:pt x="5910" y="35608"/>
                </a:moveTo>
                <a:lnTo>
                  <a:pt x="9828" y="39525"/>
                </a:lnTo>
                <a:lnTo>
                  <a:pt x="5527" y="43826"/>
                </a:lnTo>
                <a:lnTo>
                  <a:pt x="1609" y="39908"/>
                </a:lnTo>
                <a:lnTo>
                  <a:pt x="5910" y="35608"/>
                </a:lnTo>
                <a:close/>
                <a:moveTo>
                  <a:pt x="94127" y="35790"/>
                </a:moveTo>
                <a:lnTo>
                  <a:pt x="96086" y="37749"/>
                </a:lnTo>
                <a:lnTo>
                  <a:pt x="98045" y="39706"/>
                </a:lnTo>
                <a:lnTo>
                  <a:pt x="95893" y="41858"/>
                </a:lnTo>
                <a:lnTo>
                  <a:pt x="93744" y="44007"/>
                </a:lnTo>
                <a:lnTo>
                  <a:pt x="89828" y="40091"/>
                </a:lnTo>
                <a:lnTo>
                  <a:pt x="94127" y="35790"/>
                </a:lnTo>
                <a:close/>
                <a:moveTo>
                  <a:pt x="85706" y="36173"/>
                </a:moveTo>
                <a:lnTo>
                  <a:pt x="89623" y="40091"/>
                </a:lnTo>
                <a:lnTo>
                  <a:pt x="85323" y="44391"/>
                </a:lnTo>
                <a:lnTo>
                  <a:pt x="81405" y="40474"/>
                </a:lnTo>
                <a:lnTo>
                  <a:pt x="85706" y="36173"/>
                </a:lnTo>
                <a:close/>
                <a:moveTo>
                  <a:pt x="77287" y="36557"/>
                </a:moveTo>
                <a:lnTo>
                  <a:pt x="81203" y="40474"/>
                </a:lnTo>
                <a:lnTo>
                  <a:pt x="76902" y="44776"/>
                </a:lnTo>
                <a:lnTo>
                  <a:pt x="72986" y="40858"/>
                </a:lnTo>
                <a:lnTo>
                  <a:pt x="77287" y="36557"/>
                </a:lnTo>
                <a:close/>
                <a:moveTo>
                  <a:pt x="68866" y="36941"/>
                </a:moveTo>
                <a:lnTo>
                  <a:pt x="72784" y="40858"/>
                </a:lnTo>
                <a:lnTo>
                  <a:pt x="68483" y="45159"/>
                </a:lnTo>
                <a:lnTo>
                  <a:pt x="64567" y="41241"/>
                </a:lnTo>
                <a:lnTo>
                  <a:pt x="68866" y="36941"/>
                </a:lnTo>
                <a:close/>
                <a:moveTo>
                  <a:pt x="60447" y="37325"/>
                </a:moveTo>
                <a:lnTo>
                  <a:pt x="64365" y="41241"/>
                </a:lnTo>
                <a:lnTo>
                  <a:pt x="60063" y="45542"/>
                </a:lnTo>
                <a:lnTo>
                  <a:pt x="56146" y="41626"/>
                </a:lnTo>
                <a:lnTo>
                  <a:pt x="60447" y="37325"/>
                </a:lnTo>
                <a:close/>
                <a:moveTo>
                  <a:pt x="52028" y="37708"/>
                </a:moveTo>
                <a:lnTo>
                  <a:pt x="55944" y="41626"/>
                </a:lnTo>
                <a:lnTo>
                  <a:pt x="51644" y="45926"/>
                </a:lnTo>
                <a:lnTo>
                  <a:pt x="47726" y="42010"/>
                </a:lnTo>
                <a:lnTo>
                  <a:pt x="52028" y="37708"/>
                </a:lnTo>
                <a:close/>
                <a:moveTo>
                  <a:pt x="43605" y="38095"/>
                </a:moveTo>
                <a:lnTo>
                  <a:pt x="45566" y="40051"/>
                </a:lnTo>
                <a:lnTo>
                  <a:pt x="47525" y="42010"/>
                </a:lnTo>
                <a:lnTo>
                  <a:pt x="43223" y="46311"/>
                </a:lnTo>
                <a:lnTo>
                  <a:pt x="41266" y="44352"/>
                </a:lnTo>
                <a:lnTo>
                  <a:pt x="39307" y="42393"/>
                </a:lnTo>
                <a:lnTo>
                  <a:pt x="41456" y="40244"/>
                </a:lnTo>
                <a:lnTo>
                  <a:pt x="43605" y="38095"/>
                </a:lnTo>
                <a:close/>
                <a:moveTo>
                  <a:pt x="35187" y="38475"/>
                </a:moveTo>
                <a:lnTo>
                  <a:pt x="37146" y="40434"/>
                </a:lnTo>
                <a:lnTo>
                  <a:pt x="39105" y="42393"/>
                </a:lnTo>
                <a:lnTo>
                  <a:pt x="34804" y="46694"/>
                </a:lnTo>
                <a:lnTo>
                  <a:pt x="30889" y="42775"/>
                </a:lnTo>
                <a:lnTo>
                  <a:pt x="33038" y="40626"/>
                </a:lnTo>
                <a:lnTo>
                  <a:pt x="35187" y="38475"/>
                </a:lnTo>
                <a:close/>
                <a:moveTo>
                  <a:pt x="26769" y="38859"/>
                </a:moveTo>
                <a:lnTo>
                  <a:pt x="28727" y="40816"/>
                </a:lnTo>
                <a:lnTo>
                  <a:pt x="30686" y="42775"/>
                </a:lnTo>
                <a:lnTo>
                  <a:pt x="26385" y="47076"/>
                </a:lnTo>
                <a:lnTo>
                  <a:pt x="24426" y="45117"/>
                </a:lnTo>
                <a:lnTo>
                  <a:pt x="22470" y="43158"/>
                </a:lnTo>
                <a:lnTo>
                  <a:pt x="26769" y="38859"/>
                </a:lnTo>
                <a:close/>
                <a:moveTo>
                  <a:pt x="114983" y="39042"/>
                </a:moveTo>
                <a:lnTo>
                  <a:pt x="118901" y="42959"/>
                </a:lnTo>
                <a:lnTo>
                  <a:pt x="114600" y="47259"/>
                </a:lnTo>
                <a:lnTo>
                  <a:pt x="110682" y="43343"/>
                </a:lnTo>
                <a:lnTo>
                  <a:pt x="114983" y="39042"/>
                </a:lnTo>
                <a:close/>
                <a:moveTo>
                  <a:pt x="18349" y="39242"/>
                </a:moveTo>
                <a:lnTo>
                  <a:pt x="22265" y="43158"/>
                </a:lnTo>
                <a:lnTo>
                  <a:pt x="20116" y="45309"/>
                </a:lnTo>
                <a:lnTo>
                  <a:pt x="17965" y="47460"/>
                </a:lnTo>
                <a:lnTo>
                  <a:pt x="16006" y="45501"/>
                </a:lnTo>
                <a:lnTo>
                  <a:pt x="14047" y="43543"/>
                </a:lnTo>
                <a:lnTo>
                  <a:pt x="18349" y="39242"/>
                </a:lnTo>
                <a:close/>
                <a:moveTo>
                  <a:pt x="106565" y="39424"/>
                </a:moveTo>
                <a:lnTo>
                  <a:pt x="108524" y="41382"/>
                </a:lnTo>
                <a:lnTo>
                  <a:pt x="110483" y="43341"/>
                </a:lnTo>
                <a:lnTo>
                  <a:pt x="108331" y="45492"/>
                </a:lnTo>
                <a:lnTo>
                  <a:pt x="106182" y="47641"/>
                </a:lnTo>
                <a:lnTo>
                  <a:pt x="102264" y="43725"/>
                </a:lnTo>
                <a:lnTo>
                  <a:pt x="106565" y="39424"/>
                </a:lnTo>
                <a:close/>
                <a:moveTo>
                  <a:pt x="9929" y="39625"/>
                </a:moveTo>
                <a:lnTo>
                  <a:pt x="13846" y="43543"/>
                </a:lnTo>
                <a:lnTo>
                  <a:pt x="11696" y="45692"/>
                </a:lnTo>
                <a:lnTo>
                  <a:pt x="9546" y="47841"/>
                </a:lnTo>
                <a:lnTo>
                  <a:pt x="7587" y="45885"/>
                </a:lnTo>
                <a:lnTo>
                  <a:pt x="5628" y="43927"/>
                </a:lnTo>
                <a:lnTo>
                  <a:pt x="9929" y="39625"/>
                </a:lnTo>
                <a:close/>
                <a:moveTo>
                  <a:pt x="98142" y="39811"/>
                </a:moveTo>
                <a:lnTo>
                  <a:pt x="102059" y="43728"/>
                </a:lnTo>
                <a:lnTo>
                  <a:pt x="97760" y="48027"/>
                </a:lnTo>
                <a:lnTo>
                  <a:pt x="95802" y="46069"/>
                </a:lnTo>
                <a:lnTo>
                  <a:pt x="93843" y="44110"/>
                </a:lnTo>
                <a:lnTo>
                  <a:pt x="95993" y="41961"/>
                </a:lnTo>
                <a:lnTo>
                  <a:pt x="98142" y="39811"/>
                </a:lnTo>
                <a:close/>
                <a:moveTo>
                  <a:pt x="89724" y="40192"/>
                </a:moveTo>
                <a:lnTo>
                  <a:pt x="93642" y="44108"/>
                </a:lnTo>
                <a:lnTo>
                  <a:pt x="89340" y="48409"/>
                </a:lnTo>
                <a:lnTo>
                  <a:pt x="85424" y="44492"/>
                </a:lnTo>
                <a:lnTo>
                  <a:pt x="89724" y="40192"/>
                </a:lnTo>
                <a:close/>
                <a:moveTo>
                  <a:pt x="81304" y="40575"/>
                </a:moveTo>
                <a:lnTo>
                  <a:pt x="85222" y="44492"/>
                </a:lnTo>
                <a:lnTo>
                  <a:pt x="80921" y="48793"/>
                </a:lnTo>
                <a:lnTo>
                  <a:pt x="77003" y="44876"/>
                </a:lnTo>
                <a:lnTo>
                  <a:pt x="81304" y="40575"/>
                </a:lnTo>
                <a:close/>
                <a:moveTo>
                  <a:pt x="72885" y="40959"/>
                </a:moveTo>
                <a:lnTo>
                  <a:pt x="76801" y="44876"/>
                </a:lnTo>
                <a:lnTo>
                  <a:pt x="72500" y="49176"/>
                </a:lnTo>
                <a:lnTo>
                  <a:pt x="68584" y="45260"/>
                </a:lnTo>
                <a:lnTo>
                  <a:pt x="72885" y="40959"/>
                </a:lnTo>
                <a:close/>
                <a:moveTo>
                  <a:pt x="64466" y="41342"/>
                </a:moveTo>
                <a:lnTo>
                  <a:pt x="68382" y="45260"/>
                </a:lnTo>
                <a:lnTo>
                  <a:pt x="64081" y="49560"/>
                </a:lnTo>
                <a:lnTo>
                  <a:pt x="60164" y="45643"/>
                </a:lnTo>
                <a:lnTo>
                  <a:pt x="64466" y="41342"/>
                </a:lnTo>
                <a:close/>
                <a:moveTo>
                  <a:pt x="56045" y="41727"/>
                </a:moveTo>
                <a:lnTo>
                  <a:pt x="59963" y="45643"/>
                </a:lnTo>
                <a:lnTo>
                  <a:pt x="55661" y="49945"/>
                </a:lnTo>
                <a:lnTo>
                  <a:pt x="51745" y="46027"/>
                </a:lnTo>
                <a:lnTo>
                  <a:pt x="56045" y="41727"/>
                </a:lnTo>
                <a:close/>
                <a:moveTo>
                  <a:pt x="47625" y="42109"/>
                </a:moveTo>
                <a:lnTo>
                  <a:pt x="51543" y="46025"/>
                </a:lnTo>
                <a:lnTo>
                  <a:pt x="47242" y="50327"/>
                </a:lnTo>
                <a:lnTo>
                  <a:pt x="43324" y="46409"/>
                </a:lnTo>
                <a:lnTo>
                  <a:pt x="47625" y="42109"/>
                </a:lnTo>
                <a:close/>
                <a:moveTo>
                  <a:pt x="39207" y="42492"/>
                </a:moveTo>
                <a:lnTo>
                  <a:pt x="41166" y="44451"/>
                </a:lnTo>
                <a:lnTo>
                  <a:pt x="43125" y="46409"/>
                </a:lnTo>
                <a:lnTo>
                  <a:pt x="40973" y="48561"/>
                </a:lnTo>
                <a:lnTo>
                  <a:pt x="38824" y="50710"/>
                </a:lnTo>
                <a:lnTo>
                  <a:pt x="34906" y="46794"/>
                </a:lnTo>
                <a:lnTo>
                  <a:pt x="39207" y="42492"/>
                </a:lnTo>
                <a:close/>
                <a:moveTo>
                  <a:pt x="30788" y="42876"/>
                </a:moveTo>
                <a:lnTo>
                  <a:pt x="34703" y="46794"/>
                </a:lnTo>
                <a:lnTo>
                  <a:pt x="30402" y="51093"/>
                </a:lnTo>
                <a:lnTo>
                  <a:pt x="26487" y="47177"/>
                </a:lnTo>
                <a:lnTo>
                  <a:pt x="30788" y="42876"/>
                </a:lnTo>
                <a:close/>
                <a:moveTo>
                  <a:pt x="119002" y="43060"/>
                </a:moveTo>
                <a:lnTo>
                  <a:pt x="122918" y="46977"/>
                </a:lnTo>
                <a:lnTo>
                  <a:pt x="118617" y="51278"/>
                </a:lnTo>
                <a:lnTo>
                  <a:pt x="114701" y="47360"/>
                </a:lnTo>
                <a:lnTo>
                  <a:pt x="119002" y="43060"/>
                </a:lnTo>
                <a:close/>
                <a:moveTo>
                  <a:pt x="22364" y="43262"/>
                </a:moveTo>
                <a:lnTo>
                  <a:pt x="24325" y="45218"/>
                </a:lnTo>
                <a:lnTo>
                  <a:pt x="26284" y="47177"/>
                </a:lnTo>
                <a:lnTo>
                  <a:pt x="21982" y="51478"/>
                </a:lnTo>
                <a:lnTo>
                  <a:pt x="18066" y="47560"/>
                </a:lnTo>
                <a:lnTo>
                  <a:pt x="20215" y="45411"/>
                </a:lnTo>
                <a:lnTo>
                  <a:pt x="22364" y="43262"/>
                </a:lnTo>
                <a:close/>
                <a:moveTo>
                  <a:pt x="110581" y="43445"/>
                </a:moveTo>
                <a:lnTo>
                  <a:pt x="114499" y="47362"/>
                </a:lnTo>
                <a:lnTo>
                  <a:pt x="110199" y="51661"/>
                </a:lnTo>
                <a:lnTo>
                  <a:pt x="108242" y="49702"/>
                </a:lnTo>
                <a:lnTo>
                  <a:pt x="106283" y="47745"/>
                </a:lnTo>
                <a:lnTo>
                  <a:pt x="108432" y="45594"/>
                </a:lnTo>
                <a:lnTo>
                  <a:pt x="110581" y="43445"/>
                </a:lnTo>
                <a:close/>
                <a:moveTo>
                  <a:pt x="13945" y="43646"/>
                </a:moveTo>
                <a:lnTo>
                  <a:pt x="15905" y="45602"/>
                </a:lnTo>
                <a:lnTo>
                  <a:pt x="17864" y="47560"/>
                </a:lnTo>
                <a:lnTo>
                  <a:pt x="13563" y="51862"/>
                </a:lnTo>
                <a:lnTo>
                  <a:pt x="9645" y="47944"/>
                </a:lnTo>
                <a:lnTo>
                  <a:pt x="11796" y="45795"/>
                </a:lnTo>
                <a:lnTo>
                  <a:pt x="13945" y="43646"/>
                </a:lnTo>
                <a:close/>
                <a:moveTo>
                  <a:pt x="102163" y="43826"/>
                </a:moveTo>
                <a:lnTo>
                  <a:pt x="106081" y="47742"/>
                </a:lnTo>
                <a:lnTo>
                  <a:pt x="103929" y="49894"/>
                </a:lnTo>
                <a:lnTo>
                  <a:pt x="101780" y="52043"/>
                </a:lnTo>
                <a:lnTo>
                  <a:pt x="99821" y="50084"/>
                </a:lnTo>
                <a:lnTo>
                  <a:pt x="97863" y="48127"/>
                </a:lnTo>
                <a:lnTo>
                  <a:pt x="102163" y="43826"/>
                </a:lnTo>
                <a:close/>
                <a:moveTo>
                  <a:pt x="5529" y="44027"/>
                </a:moveTo>
                <a:lnTo>
                  <a:pt x="7487" y="45986"/>
                </a:lnTo>
                <a:lnTo>
                  <a:pt x="9446" y="47944"/>
                </a:lnTo>
                <a:lnTo>
                  <a:pt x="5145" y="52245"/>
                </a:lnTo>
                <a:lnTo>
                  <a:pt x="3186" y="50286"/>
                </a:lnTo>
                <a:lnTo>
                  <a:pt x="1227" y="48329"/>
                </a:lnTo>
                <a:lnTo>
                  <a:pt x="5529" y="44027"/>
                </a:lnTo>
                <a:close/>
                <a:moveTo>
                  <a:pt x="93744" y="44209"/>
                </a:moveTo>
                <a:lnTo>
                  <a:pt x="95703" y="46168"/>
                </a:lnTo>
                <a:lnTo>
                  <a:pt x="97662" y="48127"/>
                </a:lnTo>
                <a:lnTo>
                  <a:pt x="95510" y="50277"/>
                </a:lnTo>
                <a:lnTo>
                  <a:pt x="93360" y="52427"/>
                </a:lnTo>
                <a:lnTo>
                  <a:pt x="91402" y="50469"/>
                </a:lnTo>
                <a:lnTo>
                  <a:pt x="89443" y="48510"/>
                </a:lnTo>
                <a:lnTo>
                  <a:pt x="93744" y="44209"/>
                </a:lnTo>
                <a:close/>
                <a:moveTo>
                  <a:pt x="85323" y="44593"/>
                </a:moveTo>
                <a:lnTo>
                  <a:pt x="89239" y="48510"/>
                </a:lnTo>
                <a:lnTo>
                  <a:pt x="84938" y="52812"/>
                </a:lnTo>
                <a:lnTo>
                  <a:pt x="81022" y="48894"/>
                </a:lnTo>
                <a:lnTo>
                  <a:pt x="85323" y="44593"/>
                </a:lnTo>
                <a:close/>
                <a:moveTo>
                  <a:pt x="76902" y="44977"/>
                </a:moveTo>
                <a:lnTo>
                  <a:pt x="80820" y="48894"/>
                </a:lnTo>
                <a:lnTo>
                  <a:pt x="76519" y="53195"/>
                </a:lnTo>
                <a:lnTo>
                  <a:pt x="72602" y="49277"/>
                </a:lnTo>
                <a:lnTo>
                  <a:pt x="76902" y="44977"/>
                </a:lnTo>
                <a:close/>
                <a:moveTo>
                  <a:pt x="68483" y="45361"/>
                </a:moveTo>
                <a:lnTo>
                  <a:pt x="72401" y="49277"/>
                </a:lnTo>
                <a:lnTo>
                  <a:pt x="68099" y="53578"/>
                </a:lnTo>
                <a:lnTo>
                  <a:pt x="64182" y="49662"/>
                </a:lnTo>
                <a:lnTo>
                  <a:pt x="68483" y="45361"/>
                </a:lnTo>
                <a:close/>
                <a:moveTo>
                  <a:pt x="60063" y="45744"/>
                </a:moveTo>
                <a:lnTo>
                  <a:pt x="63980" y="49662"/>
                </a:lnTo>
                <a:lnTo>
                  <a:pt x="59680" y="53962"/>
                </a:lnTo>
                <a:lnTo>
                  <a:pt x="55762" y="50045"/>
                </a:lnTo>
                <a:lnTo>
                  <a:pt x="60063" y="45744"/>
                </a:lnTo>
                <a:close/>
                <a:moveTo>
                  <a:pt x="51644" y="46128"/>
                </a:moveTo>
                <a:lnTo>
                  <a:pt x="55560" y="50045"/>
                </a:lnTo>
                <a:lnTo>
                  <a:pt x="51259" y="54347"/>
                </a:lnTo>
                <a:lnTo>
                  <a:pt x="47343" y="50429"/>
                </a:lnTo>
                <a:lnTo>
                  <a:pt x="51644" y="46128"/>
                </a:lnTo>
                <a:close/>
                <a:moveTo>
                  <a:pt x="43223" y="46511"/>
                </a:moveTo>
                <a:lnTo>
                  <a:pt x="47141" y="50429"/>
                </a:lnTo>
                <a:lnTo>
                  <a:pt x="42840" y="54730"/>
                </a:lnTo>
                <a:lnTo>
                  <a:pt x="40884" y="52770"/>
                </a:lnTo>
                <a:lnTo>
                  <a:pt x="38925" y="50811"/>
                </a:lnTo>
                <a:lnTo>
                  <a:pt x="41074" y="48662"/>
                </a:lnTo>
                <a:lnTo>
                  <a:pt x="43223" y="46511"/>
                </a:lnTo>
                <a:close/>
                <a:moveTo>
                  <a:pt x="34805" y="46894"/>
                </a:moveTo>
                <a:lnTo>
                  <a:pt x="38722" y="50811"/>
                </a:lnTo>
                <a:lnTo>
                  <a:pt x="34420" y="55112"/>
                </a:lnTo>
                <a:lnTo>
                  <a:pt x="30506" y="51194"/>
                </a:lnTo>
                <a:lnTo>
                  <a:pt x="34805" y="46894"/>
                </a:lnTo>
                <a:close/>
                <a:moveTo>
                  <a:pt x="123019" y="47078"/>
                </a:moveTo>
                <a:lnTo>
                  <a:pt x="126937" y="50995"/>
                </a:lnTo>
                <a:lnTo>
                  <a:pt x="122636" y="55295"/>
                </a:lnTo>
                <a:lnTo>
                  <a:pt x="118718" y="51379"/>
                </a:lnTo>
                <a:lnTo>
                  <a:pt x="123019" y="47078"/>
                </a:lnTo>
                <a:close/>
                <a:moveTo>
                  <a:pt x="26385" y="47278"/>
                </a:moveTo>
                <a:lnTo>
                  <a:pt x="30301" y="51194"/>
                </a:lnTo>
                <a:lnTo>
                  <a:pt x="26001" y="55495"/>
                </a:lnTo>
                <a:lnTo>
                  <a:pt x="22083" y="51579"/>
                </a:lnTo>
                <a:lnTo>
                  <a:pt x="26385" y="47278"/>
                </a:lnTo>
                <a:close/>
                <a:moveTo>
                  <a:pt x="114601" y="47461"/>
                </a:moveTo>
                <a:lnTo>
                  <a:pt x="118519" y="51379"/>
                </a:lnTo>
                <a:lnTo>
                  <a:pt x="114218" y="55680"/>
                </a:lnTo>
                <a:lnTo>
                  <a:pt x="110300" y="51762"/>
                </a:lnTo>
                <a:lnTo>
                  <a:pt x="114601" y="47461"/>
                </a:lnTo>
                <a:close/>
                <a:moveTo>
                  <a:pt x="17965" y="47661"/>
                </a:moveTo>
                <a:lnTo>
                  <a:pt x="21882" y="51579"/>
                </a:lnTo>
                <a:lnTo>
                  <a:pt x="17580" y="55879"/>
                </a:lnTo>
                <a:lnTo>
                  <a:pt x="13664" y="51963"/>
                </a:lnTo>
                <a:lnTo>
                  <a:pt x="17965" y="47661"/>
                </a:lnTo>
                <a:close/>
                <a:moveTo>
                  <a:pt x="106179" y="47847"/>
                </a:moveTo>
                <a:lnTo>
                  <a:pt x="108138" y="49806"/>
                </a:lnTo>
                <a:lnTo>
                  <a:pt x="110097" y="51764"/>
                </a:lnTo>
                <a:lnTo>
                  <a:pt x="105799" y="56063"/>
                </a:lnTo>
                <a:lnTo>
                  <a:pt x="101881" y="52146"/>
                </a:lnTo>
                <a:lnTo>
                  <a:pt x="104030" y="49996"/>
                </a:lnTo>
                <a:lnTo>
                  <a:pt x="106179" y="47847"/>
                </a:lnTo>
                <a:close/>
                <a:moveTo>
                  <a:pt x="9544" y="48045"/>
                </a:moveTo>
                <a:lnTo>
                  <a:pt x="13462" y="51963"/>
                </a:lnTo>
                <a:lnTo>
                  <a:pt x="9161" y="56262"/>
                </a:lnTo>
                <a:lnTo>
                  <a:pt x="5245" y="52346"/>
                </a:lnTo>
                <a:lnTo>
                  <a:pt x="9544" y="48045"/>
                </a:lnTo>
                <a:close/>
                <a:moveTo>
                  <a:pt x="97760" y="48231"/>
                </a:moveTo>
                <a:lnTo>
                  <a:pt x="99719" y="50190"/>
                </a:lnTo>
                <a:lnTo>
                  <a:pt x="101677" y="52148"/>
                </a:lnTo>
                <a:lnTo>
                  <a:pt x="97378" y="56447"/>
                </a:lnTo>
                <a:lnTo>
                  <a:pt x="93461" y="52530"/>
                </a:lnTo>
                <a:lnTo>
                  <a:pt x="95611" y="50380"/>
                </a:lnTo>
                <a:lnTo>
                  <a:pt x="97760" y="48231"/>
                </a:lnTo>
                <a:close/>
                <a:moveTo>
                  <a:pt x="89342" y="48611"/>
                </a:moveTo>
                <a:lnTo>
                  <a:pt x="91301" y="50570"/>
                </a:lnTo>
                <a:lnTo>
                  <a:pt x="93260" y="52528"/>
                </a:lnTo>
                <a:lnTo>
                  <a:pt x="91108" y="54680"/>
                </a:lnTo>
                <a:lnTo>
                  <a:pt x="88958" y="56829"/>
                </a:lnTo>
                <a:lnTo>
                  <a:pt x="86999" y="54870"/>
                </a:lnTo>
                <a:lnTo>
                  <a:pt x="85041" y="52912"/>
                </a:lnTo>
                <a:lnTo>
                  <a:pt x="89342" y="48611"/>
                </a:lnTo>
                <a:close/>
                <a:moveTo>
                  <a:pt x="80922" y="48995"/>
                </a:moveTo>
                <a:lnTo>
                  <a:pt x="84840" y="52912"/>
                </a:lnTo>
                <a:lnTo>
                  <a:pt x="82688" y="55063"/>
                </a:lnTo>
                <a:lnTo>
                  <a:pt x="80539" y="57212"/>
                </a:lnTo>
                <a:lnTo>
                  <a:pt x="78580" y="55255"/>
                </a:lnTo>
                <a:lnTo>
                  <a:pt x="76621" y="53296"/>
                </a:lnTo>
                <a:lnTo>
                  <a:pt x="80922" y="48995"/>
                </a:lnTo>
                <a:close/>
                <a:moveTo>
                  <a:pt x="72503" y="49378"/>
                </a:moveTo>
                <a:lnTo>
                  <a:pt x="76419" y="53296"/>
                </a:lnTo>
                <a:lnTo>
                  <a:pt x="74269" y="55446"/>
                </a:lnTo>
                <a:lnTo>
                  <a:pt x="72120" y="57597"/>
                </a:lnTo>
                <a:lnTo>
                  <a:pt x="70161" y="55638"/>
                </a:lnTo>
                <a:lnTo>
                  <a:pt x="68202" y="53679"/>
                </a:lnTo>
                <a:lnTo>
                  <a:pt x="72503" y="49378"/>
                </a:lnTo>
                <a:close/>
                <a:moveTo>
                  <a:pt x="64081" y="49763"/>
                </a:moveTo>
                <a:lnTo>
                  <a:pt x="67999" y="53679"/>
                </a:lnTo>
                <a:lnTo>
                  <a:pt x="63697" y="57980"/>
                </a:lnTo>
                <a:lnTo>
                  <a:pt x="59780" y="54063"/>
                </a:lnTo>
                <a:lnTo>
                  <a:pt x="64081" y="49763"/>
                </a:lnTo>
                <a:close/>
                <a:moveTo>
                  <a:pt x="55663" y="50146"/>
                </a:moveTo>
                <a:lnTo>
                  <a:pt x="59579" y="54063"/>
                </a:lnTo>
                <a:lnTo>
                  <a:pt x="55279" y="58364"/>
                </a:lnTo>
                <a:lnTo>
                  <a:pt x="51363" y="54448"/>
                </a:lnTo>
                <a:lnTo>
                  <a:pt x="55663" y="50146"/>
                </a:lnTo>
                <a:close/>
                <a:moveTo>
                  <a:pt x="47243" y="50528"/>
                </a:moveTo>
                <a:lnTo>
                  <a:pt x="51161" y="54445"/>
                </a:lnTo>
                <a:lnTo>
                  <a:pt x="46860" y="58746"/>
                </a:lnTo>
                <a:lnTo>
                  <a:pt x="42942" y="54829"/>
                </a:lnTo>
                <a:lnTo>
                  <a:pt x="47243" y="50528"/>
                </a:lnTo>
                <a:close/>
                <a:moveTo>
                  <a:pt x="38824" y="50912"/>
                </a:moveTo>
                <a:lnTo>
                  <a:pt x="40783" y="52871"/>
                </a:lnTo>
                <a:lnTo>
                  <a:pt x="42740" y="54829"/>
                </a:lnTo>
                <a:lnTo>
                  <a:pt x="40590" y="56980"/>
                </a:lnTo>
                <a:lnTo>
                  <a:pt x="38441" y="59129"/>
                </a:lnTo>
                <a:lnTo>
                  <a:pt x="34523" y="55213"/>
                </a:lnTo>
                <a:lnTo>
                  <a:pt x="38824" y="50912"/>
                </a:lnTo>
                <a:close/>
                <a:moveTo>
                  <a:pt x="127038" y="51098"/>
                </a:moveTo>
                <a:lnTo>
                  <a:pt x="130954" y="55014"/>
                </a:lnTo>
                <a:lnTo>
                  <a:pt x="126653" y="59315"/>
                </a:lnTo>
                <a:lnTo>
                  <a:pt x="122737" y="55399"/>
                </a:lnTo>
                <a:lnTo>
                  <a:pt x="127038" y="51098"/>
                </a:lnTo>
                <a:close/>
                <a:moveTo>
                  <a:pt x="30402" y="51298"/>
                </a:moveTo>
                <a:lnTo>
                  <a:pt x="34320" y="55214"/>
                </a:lnTo>
                <a:lnTo>
                  <a:pt x="30020" y="59514"/>
                </a:lnTo>
                <a:lnTo>
                  <a:pt x="26103" y="55596"/>
                </a:lnTo>
                <a:lnTo>
                  <a:pt x="30402" y="51298"/>
                </a:lnTo>
                <a:close/>
                <a:moveTo>
                  <a:pt x="118620" y="51480"/>
                </a:moveTo>
                <a:lnTo>
                  <a:pt x="122536" y="55396"/>
                </a:lnTo>
                <a:lnTo>
                  <a:pt x="118235" y="59697"/>
                </a:lnTo>
                <a:lnTo>
                  <a:pt x="114319" y="55781"/>
                </a:lnTo>
                <a:lnTo>
                  <a:pt x="118620" y="51480"/>
                </a:lnTo>
                <a:close/>
                <a:moveTo>
                  <a:pt x="21982" y="51680"/>
                </a:moveTo>
                <a:lnTo>
                  <a:pt x="25900" y="55596"/>
                </a:lnTo>
                <a:lnTo>
                  <a:pt x="21599" y="59898"/>
                </a:lnTo>
                <a:lnTo>
                  <a:pt x="17681" y="55980"/>
                </a:lnTo>
                <a:lnTo>
                  <a:pt x="21982" y="51680"/>
                </a:lnTo>
                <a:close/>
                <a:moveTo>
                  <a:pt x="110199" y="51863"/>
                </a:moveTo>
                <a:lnTo>
                  <a:pt x="114117" y="55781"/>
                </a:lnTo>
                <a:lnTo>
                  <a:pt x="109816" y="60081"/>
                </a:lnTo>
                <a:lnTo>
                  <a:pt x="105899" y="56164"/>
                </a:lnTo>
                <a:lnTo>
                  <a:pt x="110199" y="51863"/>
                </a:lnTo>
                <a:close/>
                <a:moveTo>
                  <a:pt x="13563" y="52063"/>
                </a:moveTo>
                <a:lnTo>
                  <a:pt x="17479" y="55980"/>
                </a:lnTo>
                <a:lnTo>
                  <a:pt x="13180" y="60281"/>
                </a:lnTo>
                <a:lnTo>
                  <a:pt x="9262" y="56365"/>
                </a:lnTo>
                <a:lnTo>
                  <a:pt x="13563" y="52063"/>
                </a:lnTo>
                <a:close/>
                <a:moveTo>
                  <a:pt x="101780" y="52246"/>
                </a:moveTo>
                <a:lnTo>
                  <a:pt x="105698" y="56164"/>
                </a:lnTo>
                <a:lnTo>
                  <a:pt x="101396" y="60465"/>
                </a:lnTo>
                <a:lnTo>
                  <a:pt x="97479" y="56548"/>
                </a:lnTo>
                <a:lnTo>
                  <a:pt x="101780" y="52246"/>
                </a:lnTo>
                <a:close/>
                <a:moveTo>
                  <a:pt x="5145" y="52447"/>
                </a:moveTo>
                <a:lnTo>
                  <a:pt x="9061" y="56365"/>
                </a:lnTo>
                <a:lnTo>
                  <a:pt x="4762" y="60664"/>
                </a:lnTo>
                <a:lnTo>
                  <a:pt x="844" y="56748"/>
                </a:lnTo>
                <a:lnTo>
                  <a:pt x="5145" y="52447"/>
                </a:lnTo>
                <a:close/>
                <a:moveTo>
                  <a:pt x="93358" y="52631"/>
                </a:moveTo>
                <a:lnTo>
                  <a:pt x="97275" y="56548"/>
                </a:lnTo>
                <a:lnTo>
                  <a:pt x="92977" y="60847"/>
                </a:lnTo>
                <a:lnTo>
                  <a:pt x="91018" y="58889"/>
                </a:lnTo>
                <a:lnTo>
                  <a:pt x="89059" y="56930"/>
                </a:lnTo>
                <a:lnTo>
                  <a:pt x="91208" y="54780"/>
                </a:lnTo>
                <a:lnTo>
                  <a:pt x="93358" y="52631"/>
                </a:lnTo>
                <a:close/>
                <a:moveTo>
                  <a:pt x="84938" y="53015"/>
                </a:moveTo>
                <a:lnTo>
                  <a:pt x="86897" y="54974"/>
                </a:lnTo>
                <a:lnTo>
                  <a:pt x="88856" y="56931"/>
                </a:lnTo>
                <a:lnTo>
                  <a:pt x="84556" y="61231"/>
                </a:lnTo>
                <a:lnTo>
                  <a:pt x="80640" y="57313"/>
                </a:lnTo>
                <a:lnTo>
                  <a:pt x="82789" y="55164"/>
                </a:lnTo>
                <a:lnTo>
                  <a:pt x="84938" y="53015"/>
                </a:lnTo>
                <a:close/>
                <a:moveTo>
                  <a:pt x="76519" y="53398"/>
                </a:moveTo>
                <a:lnTo>
                  <a:pt x="78478" y="55357"/>
                </a:lnTo>
                <a:lnTo>
                  <a:pt x="80437" y="57316"/>
                </a:lnTo>
                <a:lnTo>
                  <a:pt x="76137" y="61614"/>
                </a:lnTo>
                <a:lnTo>
                  <a:pt x="72220" y="57698"/>
                </a:lnTo>
                <a:lnTo>
                  <a:pt x="74370" y="55547"/>
                </a:lnTo>
                <a:lnTo>
                  <a:pt x="76519" y="53398"/>
                </a:lnTo>
                <a:close/>
                <a:moveTo>
                  <a:pt x="68101" y="53780"/>
                </a:moveTo>
                <a:lnTo>
                  <a:pt x="70060" y="55739"/>
                </a:lnTo>
                <a:lnTo>
                  <a:pt x="72019" y="57698"/>
                </a:lnTo>
                <a:lnTo>
                  <a:pt x="67717" y="61998"/>
                </a:lnTo>
                <a:lnTo>
                  <a:pt x="65759" y="60040"/>
                </a:lnTo>
                <a:lnTo>
                  <a:pt x="63800" y="58081"/>
                </a:lnTo>
                <a:lnTo>
                  <a:pt x="68101" y="53780"/>
                </a:lnTo>
                <a:close/>
                <a:moveTo>
                  <a:pt x="59682" y="54164"/>
                </a:moveTo>
                <a:lnTo>
                  <a:pt x="63598" y="58081"/>
                </a:lnTo>
                <a:lnTo>
                  <a:pt x="61447" y="60231"/>
                </a:lnTo>
                <a:lnTo>
                  <a:pt x="59298" y="62383"/>
                </a:lnTo>
                <a:lnTo>
                  <a:pt x="57339" y="60424"/>
                </a:lnTo>
                <a:lnTo>
                  <a:pt x="55380" y="58465"/>
                </a:lnTo>
                <a:lnTo>
                  <a:pt x="59682" y="54164"/>
                </a:lnTo>
                <a:close/>
                <a:moveTo>
                  <a:pt x="51262" y="54548"/>
                </a:moveTo>
                <a:lnTo>
                  <a:pt x="55178" y="58465"/>
                </a:lnTo>
                <a:lnTo>
                  <a:pt x="53028" y="60614"/>
                </a:lnTo>
                <a:lnTo>
                  <a:pt x="50877" y="62765"/>
                </a:lnTo>
                <a:lnTo>
                  <a:pt x="48920" y="60807"/>
                </a:lnTo>
                <a:lnTo>
                  <a:pt x="46961" y="58848"/>
                </a:lnTo>
                <a:lnTo>
                  <a:pt x="51262" y="54548"/>
                </a:lnTo>
                <a:close/>
                <a:moveTo>
                  <a:pt x="42840" y="54932"/>
                </a:moveTo>
                <a:lnTo>
                  <a:pt x="46758" y="58848"/>
                </a:lnTo>
                <a:lnTo>
                  <a:pt x="42456" y="63149"/>
                </a:lnTo>
                <a:lnTo>
                  <a:pt x="40499" y="61189"/>
                </a:lnTo>
                <a:lnTo>
                  <a:pt x="38542" y="59230"/>
                </a:lnTo>
                <a:lnTo>
                  <a:pt x="40691" y="57081"/>
                </a:lnTo>
                <a:lnTo>
                  <a:pt x="42840" y="54932"/>
                </a:lnTo>
                <a:close/>
                <a:moveTo>
                  <a:pt x="131055" y="55115"/>
                </a:moveTo>
                <a:lnTo>
                  <a:pt x="134973" y="59033"/>
                </a:lnTo>
                <a:lnTo>
                  <a:pt x="130672" y="63334"/>
                </a:lnTo>
                <a:lnTo>
                  <a:pt x="126754" y="59416"/>
                </a:lnTo>
                <a:lnTo>
                  <a:pt x="131055" y="55115"/>
                </a:lnTo>
                <a:close/>
                <a:moveTo>
                  <a:pt x="34422" y="55314"/>
                </a:moveTo>
                <a:lnTo>
                  <a:pt x="38337" y="59230"/>
                </a:lnTo>
                <a:lnTo>
                  <a:pt x="34039" y="63531"/>
                </a:lnTo>
                <a:lnTo>
                  <a:pt x="30121" y="59615"/>
                </a:lnTo>
                <a:lnTo>
                  <a:pt x="34422" y="55314"/>
                </a:lnTo>
                <a:close/>
                <a:moveTo>
                  <a:pt x="122637" y="55497"/>
                </a:moveTo>
                <a:lnTo>
                  <a:pt x="126555" y="59415"/>
                </a:lnTo>
                <a:lnTo>
                  <a:pt x="122254" y="63716"/>
                </a:lnTo>
                <a:lnTo>
                  <a:pt x="118336" y="59798"/>
                </a:lnTo>
                <a:lnTo>
                  <a:pt x="122637" y="55497"/>
                </a:lnTo>
                <a:close/>
                <a:moveTo>
                  <a:pt x="26001" y="55699"/>
                </a:moveTo>
                <a:lnTo>
                  <a:pt x="29917" y="59616"/>
                </a:lnTo>
                <a:lnTo>
                  <a:pt x="25616" y="63918"/>
                </a:lnTo>
                <a:lnTo>
                  <a:pt x="21700" y="60000"/>
                </a:lnTo>
                <a:lnTo>
                  <a:pt x="26001" y="55699"/>
                </a:lnTo>
                <a:close/>
                <a:moveTo>
                  <a:pt x="114218" y="55882"/>
                </a:moveTo>
                <a:lnTo>
                  <a:pt x="118134" y="59798"/>
                </a:lnTo>
                <a:lnTo>
                  <a:pt x="113834" y="64099"/>
                </a:lnTo>
                <a:lnTo>
                  <a:pt x="109917" y="60181"/>
                </a:lnTo>
                <a:lnTo>
                  <a:pt x="114218" y="55882"/>
                </a:lnTo>
                <a:close/>
                <a:moveTo>
                  <a:pt x="17580" y="56081"/>
                </a:moveTo>
                <a:lnTo>
                  <a:pt x="21498" y="59998"/>
                </a:lnTo>
                <a:lnTo>
                  <a:pt x="17197" y="64300"/>
                </a:lnTo>
                <a:lnTo>
                  <a:pt x="13281" y="60382"/>
                </a:lnTo>
                <a:lnTo>
                  <a:pt x="17580" y="56081"/>
                </a:lnTo>
                <a:close/>
                <a:moveTo>
                  <a:pt x="105799" y="56265"/>
                </a:moveTo>
                <a:lnTo>
                  <a:pt x="109715" y="60181"/>
                </a:lnTo>
                <a:lnTo>
                  <a:pt x="105414" y="64483"/>
                </a:lnTo>
                <a:lnTo>
                  <a:pt x="101497" y="60566"/>
                </a:lnTo>
                <a:lnTo>
                  <a:pt x="105799" y="56265"/>
                </a:lnTo>
                <a:close/>
                <a:moveTo>
                  <a:pt x="9161" y="56466"/>
                </a:moveTo>
                <a:lnTo>
                  <a:pt x="13079" y="60382"/>
                </a:lnTo>
                <a:lnTo>
                  <a:pt x="8777" y="64683"/>
                </a:lnTo>
                <a:lnTo>
                  <a:pt x="4860" y="60765"/>
                </a:lnTo>
                <a:lnTo>
                  <a:pt x="9161" y="56466"/>
                </a:lnTo>
                <a:close/>
                <a:moveTo>
                  <a:pt x="97378" y="56649"/>
                </a:moveTo>
                <a:lnTo>
                  <a:pt x="101296" y="60566"/>
                </a:lnTo>
                <a:lnTo>
                  <a:pt x="96994" y="64866"/>
                </a:lnTo>
                <a:lnTo>
                  <a:pt x="93078" y="60950"/>
                </a:lnTo>
                <a:lnTo>
                  <a:pt x="97378" y="56649"/>
                </a:lnTo>
                <a:close/>
                <a:moveTo>
                  <a:pt x="88958" y="57032"/>
                </a:moveTo>
                <a:lnTo>
                  <a:pt x="90917" y="58991"/>
                </a:lnTo>
                <a:lnTo>
                  <a:pt x="92876" y="60950"/>
                </a:lnTo>
                <a:lnTo>
                  <a:pt x="90724" y="63099"/>
                </a:lnTo>
                <a:lnTo>
                  <a:pt x="88575" y="65248"/>
                </a:lnTo>
                <a:lnTo>
                  <a:pt x="84657" y="61333"/>
                </a:lnTo>
                <a:lnTo>
                  <a:pt x="88958" y="57032"/>
                </a:lnTo>
                <a:close/>
                <a:moveTo>
                  <a:pt x="80539" y="57414"/>
                </a:moveTo>
                <a:lnTo>
                  <a:pt x="84455" y="61332"/>
                </a:lnTo>
                <a:lnTo>
                  <a:pt x="80156" y="65633"/>
                </a:lnTo>
                <a:lnTo>
                  <a:pt x="76238" y="61715"/>
                </a:lnTo>
                <a:lnTo>
                  <a:pt x="80539" y="57414"/>
                </a:lnTo>
                <a:close/>
                <a:moveTo>
                  <a:pt x="72120" y="57799"/>
                </a:moveTo>
                <a:lnTo>
                  <a:pt x="76036" y="61715"/>
                </a:lnTo>
                <a:lnTo>
                  <a:pt x="71735" y="66016"/>
                </a:lnTo>
                <a:lnTo>
                  <a:pt x="67818" y="62099"/>
                </a:lnTo>
                <a:lnTo>
                  <a:pt x="72120" y="57799"/>
                </a:lnTo>
                <a:close/>
                <a:moveTo>
                  <a:pt x="63697" y="58184"/>
                </a:moveTo>
                <a:lnTo>
                  <a:pt x="65656" y="60141"/>
                </a:lnTo>
                <a:lnTo>
                  <a:pt x="67615" y="62099"/>
                </a:lnTo>
                <a:lnTo>
                  <a:pt x="63315" y="66400"/>
                </a:lnTo>
                <a:lnTo>
                  <a:pt x="59399" y="62483"/>
                </a:lnTo>
                <a:lnTo>
                  <a:pt x="61548" y="60333"/>
                </a:lnTo>
                <a:lnTo>
                  <a:pt x="63697" y="58184"/>
                </a:lnTo>
                <a:close/>
                <a:moveTo>
                  <a:pt x="55277" y="58567"/>
                </a:moveTo>
                <a:lnTo>
                  <a:pt x="57237" y="60525"/>
                </a:lnTo>
                <a:lnTo>
                  <a:pt x="59194" y="62483"/>
                </a:lnTo>
                <a:lnTo>
                  <a:pt x="54895" y="66783"/>
                </a:lnTo>
                <a:lnTo>
                  <a:pt x="50977" y="62867"/>
                </a:lnTo>
                <a:lnTo>
                  <a:pt x="53126" y="60718"/>
                </a:lnTo>
                <a:lnTo>
                  <a:pt x="55277" y="58567"/>
                </a:lnTo>
                <a:close/>
                <a:moveTo>
                  <a:pt x="46860" y="58949"/>
                </a:moveTo>
                <a:lnTo>
                  <a:pt x="48819" y="60908"/>
                </a:lnTo>
                <a:lnTo>
                  <a:pt x="50776" y="62867"/>
                </a:lnTo>
                <a:lnTo>
                  <a:pt x="46477" y="67165"/>
                </a:lnTo>
                <a:lnTo>
                  <a:pt x="44518" y="65208"/>
                </a:lnTo>
                <a:lnTo>
                  <a:pt x="42559" y="63250"/>
                </a:lnTo>
                <a:lnTo>
                  <a:pt x="46860" y="58949"/>
                </a:lnTo>
                <a:close/>
                <a:moveTo>
                  <a:pt x="135074" y="59134"/>
                </a:moveTo>
                <a:lnTo>
                  <a:pt x="138990" y="63050"/>
                </a:lnTo>
                <a:lnTo>
                  <a:pt x="134689" y="67351"/>
                </a:lnTo>
                <a:lnTo>
                  <a:pt x="130773" y="63435"/>
                </a:lnTo>
                <a:lnTo>
                  <a:pt x="135074" y="59134"/>
                </a:lnTo>
                <a:close/>
                <a:moveTo>
                  <a:pt x="38441" y="59331"/>
                </a:moveTo>
                <a:lnTo>
                  <a:pt x="40398" y="61290"/>
                </a:lnTo>
                <a:lnTo>
                  <a:pt x="42357" y="63249"/>
                </a:lnTo>
                <a:lnTo>
                  <a:pt x="40206" y="65399"/>
                </a:lnTo>
                <a:lnTo>
                  <a:pt x="38056" y="67550"/>
                </a:lnTo>
                <a:lnTo>
                  <a:pt x="36098" y="65591"/>
                </a:lnTo>
                <a:lnTo>
                  <a:pt x="34139" y="63632"/>
                </a:lnTo>
                <a:lnTo>
                  <a:pt x="38441" y="59331"/>
                </a:lnTo>
                <a:close/>
                <a:moveTo>
                  <a:pt x="126656" y="59516"/>
                </a:moveTo>
                <a:lnTo>
                  <a:pt x="130572" y="63432"/>
                </a:lnTo>
                <a:lnTo>
                  <a:pt x="126271" y="67733"/>
                </a:lnTo>
                <a:lnTo>
                  <a:pt x="122355" y="63817"/>
                </a:lnTo>
                <a:lnTo>
                  <a:pt x="126656" y="59516"/>
                </a:lnTo>
                <a:close/>
                <a:moveTo>
                  <a:pt x="30020" y="59716"/>
                </a:moveTo>
                <a:lnTo>
                  <a:pt x="33936" y="63632"/>
                </a:lnTo>
                <a:lnTo>
                  <a:pt x="31786" y="65784"/>
                </a:lnTo>
                <a:lnTo>
                  <a:pt x="29636" y="67933"/>
                </a:lnTo>
                <a:lnTo>
                  <a:pt x="27677" y="65975"/>
                </a:lnTo>
                <a:lnTo>
                  <a:pt x="25720" y="64016"/>
                </a:lnTo>
                <a:lnTo>
                  <a:pt x="30020" y="59716"/>
                </a:lnTo>
                <a:close/>
                <a:moveTo>
                  <a:pt x="118235" y="59899"/>
                </a:moveTo>
                <a:lnTo>
                  <a:pt x="122153" y="63817"/>
                </a:lnTo>
                <a:lnTo>
                  <a:pt x="117852" y="68117"/>
                </a:lnTo>
                <a:lnTo>
                  <a:pt x="113935" y="64200"/>
                </a:lnTo>
                <a:lnTo>
                  <a:pt x="118235" y="59899"/>
                </a:lnTo>
                <a:close/>
                <a:moveTo>
                  <a:pt x="21600" y="60101"/>
                </a:moveTo>
                <a:lnTo>
                  <a:pt x="25518" y="64019"/>
                </a:lnTo>
                <a:lnTo>
                  <a:pt x="21217" y="68318"/>
                </a:lnTo>
                <a:lnTo>
                  <a:pt x="17299" y="64402"/>
                </a:lnTo>
                <a:lnTo>
                  <a:pt x="21600" y="60101"/>
                </a:lnTo>
                <a:close/>
                <a:moveTo>
                  <a:pt x="109816" y="60282"/>
                </a:moveTo>
                <a:lnTo>
                  <a:pt x="113734" y="64200"/>
                </a:lnTo>
                <a:lnTo>
                  <a:pt x="109432" y="68501"/>
                </a:lnTo>
                <a:lnTo>
                  <a:pt x="105515" y="64584"/>
                </a:lnTo>
                <a:lnTo>
                  <a:pt x="109816" y="60282"/>
                </a:lnTo>
                <a:close/>
                <a:moveTo>
                  <a:pt x="13180" y="60483"/>
                </a:moveTo>
                <a:lnTo>
                  <a:pt x="17096" y="64401"/>
                </a:lnTo>
                <a:lnTo>
                  <a:pt x="12795" y="68700"/>
                </a:lnTo>
                <a:lnTo>
                  <a:pt x="8878" y="64784"/>
                </a:lnTo>
                <a:lnTo>
                  <a:pt x="13180" y="60483"/>
                </a:lnTo>
                <a:close/>
                <a:moveTo>
                  <a:pt x="101396" y="60667"/>
                </a:moveTo>
                <a:lnTo>
                  <a:pt x="105313" y="64584"/>
                </a:lnTo>
                <a:lnTo>
                  <a:pt x="101013" y="68885"/>
                </a:lnTo>
                <a:lnTo>
                  <a:pt x="97095" y="64967"/>
                </a:lnTo>
                <a:lnTo>
                  <a:pt x="101396" y="60667"/>
                </a:lnTo>
                <a:close/>
                <a:moveTo>
                  <a:pt x="4762" y="60866"/>
                </a:moveTo>
                <a:lnTo>
                  <a:pt x="8678" y="64784"/>
                </a:lnTo>
                <a:lnTo>
                  <a:pt x="4377" y="69085"/>
                </a:lnTo>
                <a:lnTo>
                  <a:pt x="460" y="65167"/>
                </a:lnTo>
                <a:lnTo>
                  <a:pt x="4762" y="60866"/>
                </a:lnTo>
                <a:close/>
                <a:moveTo>
                  <a:pt x="92974" y="61052"/>
                </a:moveTo>
                <a:lnTo>
                  <a:pt x="96892" y="64968"/>
                </a:lnTo>
                <a:lnTo>
                  <a:pt x="92592" y="69267"/>
                </a:lnTo>
                <a:lnTo>
                  <a:pt x="90633" y="67308"/>
                </a:lnTo>
                <a:lnTo>
                  <a:pt x="88676" y="65352"/>
                </a:lnTo>
                <a:lnTo>
                  <a:pt x="90825" y="63201"/>
                </a:lnTo>
                <a:lnTo>
                  <a:pt x="92974" y="61052"/>
                </a:lnTo>
                <a:close/>
                <a:moveTo>
                  <a:pt x="84556" y="61433"/>
                </a:moveTo>
                <a:lnTo>
                  <a:pt x="88474" y="65349"/>
                </a:lnTo>
                <a:lnTo>
                  <a:pt x="84173" y="69650"/>
                </a:lnTo>
                <a:lnTo>
                  <a:pt x="80256" y="65734"/>
                </a:lnTo>
                <a:lnTo>
                  <a:pt x="84556" y="61433"/>
                </a:lnTo>
                <a:close/>
                <a:moveTo>
                  <a:pt x="76137" y="61816"/>
                </a:moveTo>
                <a:lnTo>
                  <a:pt x="80055" y="65734"/>
                </a:lnTo>
                <a:lnTo>
                  <a:pt x="75753" y="70034"/>
                </a:lnTo>
                <a:lnTo>
                  <a:pt x="71836" y="66117"/>
                </a:lnTo>
                <a:lnTo>
                  <a:pt x="76137" y="61816"/>
                </a:lnTo>
                <a:close/>
                <a:moveTo>
                  <a:pt x="67717" y="62199"/>
                </a:moveTo>
                <a:lnTo>
                  <a:pt x="71634" y="66117"/>
                </a:lnTo>
                <a:lnTo>
                  <a:pt x="67334" y="70418"/>
                </a:lnTo>
                <a:lnTo>
                  <a:pt x="63416" y="66501"/>
                </a:lnTo>
                <a:lnTo>
                  <a:pt x="67717" y="62199"/>
                </a:lnTo>
                <a:close/>
                <a:moveTo>
                  <a:pt x="59298" y="62584"/>
                </a:moveTo>
                <a:lnTo>
                  <a:pt x="63214" y="66501"/>
                </a:lnTo>
                <a:lnTo>
                  <a:pt x="58913" y="70802"/>
                </a:lnTo>
                <a:lnTo>
                  <a:pt x="54997" y="66884"/>
                </a:lnTo>
                <a:lnTo>
                  <a:pt x="59298" y="62584"/>
                </a:lnTo>
                <a:close/>
                <a:moveTo>
                  <a:pt x="50877" y="62968"/>
                </a:moveTo>
                <a:lnTo>
                  <a:pt x="54795" y="66884"/>
                </a:lnTo>
                <a:lnTo>
                  <a:pt x="50494" y="71184"/>
                </a:lnTo>
                <a:lnTo>
                  <a:pt x="46577" y="67269"/>
                </a:lnTo>
                <a:lnTo>
                  <a:pt x="50877" y="62968"/>
                </a:lnTo>
                <a:close/>
                <a:moveTo>
                  <a:pt x="139093" y="63149"/>
                </a:moveTo>
                <a:lnTo>
                  <a:pt x="143009" y="67069"/>
                </a:lnTo>
                <a:lnTo>
                  <a:pt x="140858" y="69218"/>
                </a:lnTo>
                <a:lnTo>
                  <a:pt x="138709" y="71367"/>
                </a:lnTo>
                <a:lnTo>
                  <a:pt x="134793" y="67451"/>
                </a:lnTo>
                <a:lnTo>
                  <a:pt x="139093" y="63149"/>
                </a:lnTo>
                <a:close/>
                <a:moveTo>
                  <a:pt x="42456" y="63351"/>
                </a:moveTo>
                <a:lnTo>
                  <a:pt x="44417" y="65310"/>
                </a:lnTo>
                <a:lnTo>
                  <a:pt x="46376" y="67269"/>
                </a:lnTo>
                <a:lnTo>
                  <a:pt x="42074" y="71567"/>
                </a:lnTo>
                <a:lnTo>
                  <a:pt x="38157" y="67651"/>
                </a:lnTo>
                <a:lnTo>
                  <a:pt x="40307" y="65500"/>
                </a:lnTo>
                <a:lnTo>
                  <a:pt x="42456" y="63351"/>
                </a:lnTo>
                <a:close/>
                <a:moveTo>
                  <a:pt x="130673" y="63533"/>
                </a:moveTo>
                <a:lnTo>
                  <a:pt x="134591" y="67451"/>
                </a:lnTo>
                <a:lnTo>
                  <a:pt x="130290" y="71752"/>
                </a:lnTo>
                <a:lnTo>
                  <a:pt x="126372" y="67834"/>
                </a:lnTo>
                <a:lnTo>
                  <a:pt x="130673" y="63533"/>
                </a:lnTo>
                <a:close/>
                <a:moveTo>
                  <a:pt x="34037" y="63735"/>
                </a:moveTo>
                <a:lnTo>
                  <a:pt x="35997" y="65693"/>
                </a:lnTo>
                <a:lnTo>
                  <a:pt x="37955" y="67652"/>
                </a:lnTo>
                <a:lnTo>
                  <a:pt x="35804" y="69802"/>
                </a:lnTo>
                <a:lnTo>
                  <a:pt x="33655" y="71951"/>
                </a:lnTo>
                <a:lnTo>
                  <a:pt x="29737" y="68034"/>
                </a:lnTo>
                <a:lnTo>
                  <a:pt x="31886" y="65885"/>
                </a:lnTo>
                <a:lnTo>
                  <a:pt x="34037" y="63735"/>
                </a:lnTo>
                <a:close/>
                <a:moveTo>
                  <a:pt x="122254" y="63918"/>
                </a:moveTo>
                <a:lnTo>
                  <a:pt x="126170" y="67834"/>
                </a:lnTo>
                <a:lnTo>
                  <a:pt x="121870" y="72135"/>
                </a:lnTo>
                <a:lnTo>
                  <a:pt x="117953" y="68217"/>
                </a:lnTo>
                <a:lnTo>
                  <a:pt x="122254" y="63918"/>
                </a:lnTo>
                <a:close/>
                <a:moveTo>
                  <a:pt x="25619" y="64117"/>
                </a:moveTo>
                <a:lnTo>
                  <a:pt x="27577" y="66075"/>
                </a:lnTo>
                <a:lnTo>
                  <a:pt x="29535" y="68034"/>
                </a:lnTo>
                <a:lnTo>
                  <a:pt x="25234" y="72336"/>
                </a:lnTo>
                <a:lnTo>
                  <a:pt x="23277" y="70377"/>
                </a:lnTo>
                <a:lnTo>
                  <a:pt x="21318" y="68418"/>
                </a:lnTo>
                <a:lnTo>
                  <a:pt x="25619" y="64117"/>
                </a:lnTo>
                <a:close/>
                <a:moveTo>
                  <a:pt x="113834" y="64301"/>
                </a:moveTo>
                <a:lnTo>
                  <a:pt x="117751" y="68217"/>
                </a:lnTo>
                <a:lnTo>
                  <a:pt x="113450" y="72519"/>
                </a:lnTo>
                <a:lnTo>
                  <a:pt x="109533" y="68602"/>
                </a:lnTo>
                <a:lnTo>
                  <a:pt x="113834" y="64301"/>
                </a:lnTo>
                <a:close/>
                <a:moveTo>
                  <a:pt x="17198" y="64501"/>
                </a:moveTo>
                <a:lnTo>
                  <a:pt x="21116" y="68418"/>
                </a:lnTo>
                <a:lnTo>
                  <a:pt x="18967" y="70567"/>
                </a:lnTo>
                <a:lnTo>
                  <a:pt x="16816" y="72718"/>
                </a:lnTo>
                <a:lnTo>
                  <a:pt x="14859" y="70759"/>
                </a:lnTo>
                <a:lnTo>
                  <a:pt x="12900" y="68800"/>
                </a:lnTo>
                <a:lnTo>
                  <a:pt x="17198" y="64501"/>
                </a:lnTo>
                <a:close/>
                <a:moveTo>
                  <a:pt x="105414" y="64684"/>
                </a:moveTo>
                <a:lnTo>
                  <a:pt x="109331" y="68602"/>
                </a:lnTo>
                <a:lnTo>
                  <a:pt x="105030" y="72902"/>
                </a:lnTo>
                <a:lnTo>
                  <a:pt x="101114" y="68986"/>
                </a:lnTo>
                <a:lnTo>
                  <a:pt x="105414" y="64684"/>
                </a:lnTo>
                <a:close/>
                <a:moveTo>
                  <a:pt x="8779" y="64883"/>
                </a:moveTo>
                <a:lnTo>
                  <a:pt x="12694" y="68801"/>
                </a:lnTo>
                <a:lnTo>
                  <a:pt x="10545" y="70952"/>
                </a:lnTo>
                <a:lnTo>
                  <a:pt x="8396" y="73101"/>
                </a:lnTo>
                <a:lnTo>
                  <a:pt x="6437" y="71142"/>
                </a:lnTo>
                <a:lnTo>
                  <a:pt x="4478" y="69183"/>
                </a:lnTo>
                <a:lnTo>
                  <a:pt x="8779" y="64883"/>
                </a:lnTo>
                <a:close/>
                <a:moveTo>
                  <a:pt x="96994" y="65068"/>
                </a:moveTo>
                <a:lnTo>
                  <a:pt x="100912" y="68986"/>
                </a:lnTo>
                <a:lnTo>
                  <a:pt x="96611" y="73287"/>
                </a:lnTo>
                <a:lnTo>
                  <a:pt x="92693" y="69369"/>
                </a:lnTo>
                <a:lnTo>
                  <a:pt x="96994" y="65068"/>
                </a:lnTo>
                <a:close/>
                <a:moveTo>
                  <a:pt x="88575" y="65450"/>
                </a:moveTo>
                <a:lnTo>
                  <a:pt x="90534" y="67409"/>
                </a:lnTo>
                <a:lnTo>
                  <a:pt x="92491" y="69368"/>
                </a:lnTo>
                <a:lnTo>
                  <a:pt x="88191" y="73669"/>
                </a:lnTo>
                <a:lnTo>
                  <a:pt x="86233" y="71710"/>
                </a:lnTo>
                <a:lnTo>
                  <a:pt x="84274" y="69751"/>
                </a:lnTo>
                <a:lnTo>
                  <a:pt x="88575" y="65450"/>
                </a:lnTo>
                <a:close/>
                <a:moveTo>
                  <a:pt x="80156" y="65835"/>
                </a:moveTo>
                <a:lnTo>
                  <a:pt x="84072" y="69751"/>
                </a:lnTo>
                <a:lnTo>
                  <a:pt x="79771" y="74052"/>
                </a:lnTo>
                <a:lnTo>
                  <a:pt x="75854" y="70134"/>
                </a:lnTo>
                <a:lnTo>
                  <a:pt x="80156" y="65835"/>
                </a:lnTo>
                <a:close/>
                <a:moveTo>
                  <a:pt x="71735" y="66220"/>
                </a:moveTo>
                <a:lnTo>
                  <a:pt x="75653" y="70137"/>
                </a:lnTo>
                <a:lnTo>
                  <a:pt x="71351" y="74436"/>
                </a:lnTo>
                <a:lnTo>
                  <a:pt x="67435" y="70519"/>
                </a:lnTo>
                <a:lnTo>
                  <a:pt x="71735" y="66220"/>
                </a:lnTo>
                <a:close/>
                <a:moveTo>
                  <a:pt x="63315" y="66602"/>
                </a:moveTo>
                <a:lnTo>
                  <a:pt x="67233" y="70519"/>
                </a:lnTo>
                <a:lnTo>
                  <a:pt x="62932" y="74819"/>
                </a:lnTo>
                <a:lnTo>
                  <a:pt x="59014" y="70903"/>
                </a:lnTo>
                <a:lnTo>
                  <a:pt x="63315" y="66602"/>
                </a:lnTo>
                <a:close/>
                <a:moveTo>
                  <a:pt x="54896" y="66985"/>
                </a:moveTo>
                <a:lnTo>
                  <a:pt x="58812" y="70903"/>
                </a:lnTo>
                <a:lnTo>
                  <a:pt x="54513" y="75204"/>
                </a:lnTo>
                <a:lnTo>
                  <a:pt x="50595" y="71286"/>
                </a:lnTo>
                <a:lnTo>
                  <a:pt x="54896" y="66985"/>
                </a:lnTo>
                <a:close/>
                <a:moveTo>
                  <a:pt x="143108" y="67171"/>
                </a:moveTo>
                <a:lnTo>
                  <a:pt x="147028" y="71086"/>
                </a:lnTo>
                <a:lnTo>
                  <a:pt x="142728" y="75387"/>
                </a:lnTo>
                <a:lnTo>
                  <a:pt x="140769" y="73428"/>
                </a:lnTo>
                <a:lnTo>
                  <a:pt x="138810" y="71471"/>
                </a:lnTo>
                <a:lnTo>
                  <a:pt x="140959" y="69320"/>
                </a:lnTo>
                <a:lnTo>
                  <a:pt x="143108" y="67171"/>
                </a:lnTo>
                <a:close/>
                <a:moveTo>
                  <a:pt x="46477" y="67367"/>
                </a:moveTo>
                <a:lnTo>
                  <a:pt x="50393" y="71286"/>
                </a:lnTo>
                <a:lnTo>
                  <a:pt x="46092" y="75586"/>
                </a:lnTo>
                <a:lnTo>
                  <a:pt x="42175" y="71668"/>
                </a:lnTo>
                <a:lnTo>
                  <a:pt x="46477" y="67367"/>
                </a:lnTo>
                <a:close/>
                <a:moveTo>
                  <a:pt x="134692" y="67551"/>
                </a:moveTo>
                <a:lnTo>
                  <a:pt x="138608" y="71468"/>
                </a:lnTo>
                <a:lnTo>
                  <a:pt x="134307" y="75769"/>
                </a:lnTo>
                <a:lnTo>
                  <a:pt x="130391" y="71853"/>
                </a:lnTo>
                <a:lnTo>
                  <a:pt x="134692" y="67551"/>
                </a:lnTo>
                <a:close/>
                <a:moveTo>
                  <a:pt x="38054" y="67755"/>
                </a:moveTo>
                <a:lnTo>
                  <a:pt x="41974" y="71670"/>
                </a:lnTo>
                <a:lnTo>
                  <a:pt x="37672" y="75971"/>
                </a:lnTo>
                <a:lnTo>
                  <a:pt x="35713" y="74012"/>
                </a:lnTo>
                <a:lnTo>
                  <a:pt x="33756" y="72054"/>
                </a:lnTo>
                <a:lnTo>
                  <a:pt x="35905" y="69904"/>
                </a:lnTo>
                <a:lnTo>
                  <a:pt x="38054" y="67755"/>
                </a:lnTo>
                <a:close/>
                <a:moveTo>
                  <a:pt x="126271" y="67935"/>
                </a:moveTo>
                <a:lnTo>
                  <a:pt x="130189" y="71853"/>
                </a:lnTo>
                <a:lnTo>
                  <a:pt x="125888" y="76152"/>
                </a:lnTo>
                <a:lnTo>
                  <a:pt x="121971" y="72236"/>
                </a:lnTo>
                <a:lnTo>
                  <a:pt x="126271" y="67935"/>
                </a:lnTo>
                <a:close/>
                <a:moveTo>
                  <a:pt x="29636" y="68135"/>
                </a:moveTo>
                <a:lnTo>
                  <a:pt x="33554" y="72052"/>
                </a:lnTo>
                <a:lnTo>
                  <a:pt x="29253" y="76353"/>
                </a:lnTo>
                <a:lnTo>
                  <a:pt x="25335" y="72436"/>
                </a:lnTo>
                <a:lnTo>
                  <a:pt x="29636" y="68135"/>
                </a:lnTo>
                <a:close/>
                <a:moveTo>
                  <a:pt x="117852" y="68318"/>
                </a:moveTo>
                <a:lnTo>
                  <a:pt x="121770" y="72236"/>
                </a:lnTo>
                <a:lnTo>
                  <a:pt x="117468" y="76537"/>
                </a:lnTo>
                <a:lnTo>
                  <a:pt x="113551" y="72620"/>
                </a:lnTo>
                <a:lnTo>
                  <a:pt x="117852" y="68318"/>
                </a:lnTo>
                <a:close/>
                <a:moveTo>
                  <a:pt x="21216" y="68520"/>
                </a:moveTo>
                <a:lnTo>
                  <a:pt x="23176" y="70478"/>
                </a:lnTo>
                <a:lnTo>
                  <a:pt x="25133" y="72436"/>
                </a:lnTo>
                <a:lnTo>
                  <a:pt x="20834" y="76736"/>
                </a:lnTo>
                <a:lnTo>
                  <a:pt x="16916" y="72820"/>
                </a:lnTo>
                <a:lnTo>
                  <a:pt x="19065" y="70671"/>
                </a:lnTo>
                <a:lnTo>
                  <a:pt x="21216" y="68520"/>
                </a:lnTo>
                <a:close/>
                <a:moveTo>
                  <a:pt x="109432" y="68703"/>
                </a:moveTo>
                <a:lnTo>
                  <a:pt x="113349" y="72620"/>
                </a:lnTo>
                <a:lnTo>
                  <a:pt x="109049" y="76921"/>
                </a:lnTo>
                <a:lnTo>
                  <a:pt x="105131" y="73003"/>
                </a:lnTo>
                <a:lnTo>
                  <a:pt x="109432" y="68703"/>
                </a:lnTo>
                <a:close/>
                <a:moveTo>
                  <a:pt x="12798" y="68905"/>
                </a:moveTo>
                <a:lnTo>
                  <a:pt x="14755" y="70862"/>
                </a:lnTo>
                <a:lnTo>
                  <a:pt x="16714" y="72821"/>
                </a:lnTo>
                <a:lnTo>
                  <a:pt x="12413" y="77123"/>
                </a:lnTo>
                <a:lnTo>
                  <a:pt x="8496" y="73205"/>
                </a:lnTo>
                <a:lnTo>
                  <a:pt x="10647" y="71054"/>
                </a:lnTo>
                <a:lnTo>
                  <a:pt x="12798" y="68905"/>
                </a:lnTo>
                <a:close/>
                <a:moveTo>
                  <a:pt x="101013" y="69085"/>
                </a:moveTo>
                <a:lnTo>
                  <a:pt x="104929" y="73001"/>
                </a:lnTo>
                <a:lnTo>
                  <a:pt x="102779" y="75154"/>
                </a:lnTo>
                <a:lnTo>
                  <a:pt x="100628" y="77303"/>
                </a:lnTo>
                <a:lnTo>
                  <a:pt x="98671" y="75344"/>
                </a:lnTo>
                <a:lnTo>
                  <a:pt x="96712" y="73385"/>
                </a:lnTo>
                <a:lnTo>
                  <a:pt x="101013" y="69085"/>
                </a:lnTo>
                <a:close/>
                <a:moveTo>
                  <a:pt x="4377" y="69287"/>
                </a:moveTo>
                <a:lnTo>
                  <a:pt x="6336" y="71244"/>
                </a:lnTo>
                <a:lnTo>
                  <a:pt x="8295" y="73203"/>
                </a:lnTo>
                <a:lnTo>
                  <a:pt x="3993" y="77504"/>
                </a:lnTo>
                <a:lnTo>
                  <a:pt x="2034" y="75546"/>
                </a:lnTo>
                <a:lnTo>
                  <a:pt x="77" y="73587"/>
                </a:lnTo>
                <a:lnTo>
                  <a:pt x="4377" y="69287"/>
                </a:lnTo>
                <a:close/>
                <a:moveTo>
                  <a:pt x="92592" y="69470"/>
                </a:moveTo>
                <a:lnTo>
                  <a:pt x="96510" y="73388"/>
                </a:lnTo>
                <a:lnTo>
                  <a:pt x="94358" y="75537"/>
                </a:lnTo>
                <a:lnTo>
                  <a:pt x="92209" y="77686"/>
                </a:lnTo>
                <a:lnTo>
                  <a:pt x="90250" y="75730"/>
                </a:lnTo>
                <a:lnTo>
                  <a:pt x="88291" y="73771"/>
                </a:lnTo>
                <a:lnTo>
                  <a:pt x="92592" y="69470"/>
                </a:lnTo>
                <a:close/>
                <a:moveTo>
                  <a:pt x="84173" y="69852"/>
                </a:moveTo>
                <a:lnTo>
                  <a:pt x="86132" y="71811"/>
                </a:lnTo>
                <a:lnTo>
                  <a:pt x="88091" y="73770"/>
                </a:lnTo>
                <a:lnTo>
                  <a:pt x="85939" y="75920"/>
                </a:lnTo>
                <a:lnTo>
                  <a:pt x="83789" y="78070"/>
                </a:lnTo>
                <a:lnTo>
                  <a:pt x="79872" y="74153"/>
                </a:lnTo>
                <a:lnTo>
                  <a:pt x="84173" y="69852"/>
                </a:lnTo>
                <a:close/>
                <a:moveTo>
                  <a:pt x="75753" y="70235"/>
                </a:moveTo>
                <a:lnTo>
                  <a:pt x="79670" y="74153"/>
                </a:lnTo>
                <a:lnTo>
                  <a:pt x="75370" y="78454"/>
                </a:lnTo>
                <a:lnTo>
                  <a:pt x="71452" y="74537"/>
                </a:lnTo>
                <a:lnTo>
                  <a:pt x="75753" y="70235"/>
                </a:lnTo>
                <a:close/>
                <a:moveTo>
                  <a:pt x="67334" y="70620"/>
                </a:moveTo>
                <a:lnTo>
                  <a:pt x="71250" y="74537"/>
                </a:lnTo>
                <a:lnTo>
                  <a:pt x="66949" y="78838"/>
                </a:lnTo>
                <a:lnTo>
                  <a:pt x="63033" y="74920"/>
                </a:lnTo>
                <a:lnTo>
                  <a:pt x="67334" y="70620"/>
                </a:lnTo>
                <a:close/>
                <a:moveTo>
                  <a:pt x="58913" y="71004"/>
                </a:moveTo>
                <a:lnTo>
                  <a:pt x="62831" y="74920"/>
                </a:lnTo>
                <a:lnTo>
                  <a:pt x="58530" y="79221"/>
                </a:lnTo>
                <a:lnTo>
                  <a:pt x="54613" y="75305"/>
                </a:lnTo>
                <a:lnTo>
                  <a:pt x="58913" y="71004"/>
                </a:lnTo>
                <a:close/>
                <a:moveTo>
                  <a:pt x="147131" y="71187"/>
                </a:moveTo>
                <a:lnTo>
                  <a:pt x="151046" y="75105"/>
                </a:lnTo>
                <a:lnTo>
                  <a:pt x="146747" y="79406"/>
                </a:lnTo>
                <a:lnTo>
                  <a:pt x="144789" y="77447"/>
                </a:lnTo>
                <a:lnTo>
                  <a:pt x="142830" y="75488"/>
                </a:lnTo>
                <a:lnTo>
                  <a:pt x="147131" y="71187"/>
                </a:lnTo>
                <a:close/>
                <a:moveTo>
                  <a:pt x="50494" y="71387"/>
                </a:moveTo>
                <a:lnTo>
                  <a:pt x="54410" y="75305"/>
                </a:lnTo>
                <a:lnTo>
                  <a:pt x="50110" y="79603"/>
                </a:lnTo>
                <a:lnTo>
                  <a:pt x="46193" y="75688"/>
                </a:lnTo>
                <a:lnTo>
                  <a:pt x="50494" y="71387"/>
                </a:lnTo>
                <a:close/>
                <a:moveTo>
                  <a:pt x="138709" y="71572"/>
                </a:moveTo>
                <a:lnTo>
                  <a:pt x="140668" y="73529"/>
                </a:lnTo>
                <a:lnTo>
                  <a:pt x="142627" y="75488"/>
                </a:lnTo>
                <a:lnTo>
                  <a:pt x="140476" y="77637"/>
                </a:lnTo>
                <a:lnTo>
                  <a:pt x="138327" y="79788"/>
                </a:lnTo>
                <a:lnTo>
                  <a:pt x="134408" y="75871"/>
                </a:lnTo>
                <a:lnTo>
                  <a:pt x="138709" y="71572"/>
                </a:lnTo>
                <a:close/>
                <a:moveTo>
                  <a:pt x="42074" y="71771"/>
                </a:moveTo>
                <a:lnTo>
                  <a:pt x="45991" y="75688"/>
                </a:lnTo>
                <a:lnTo>
                  <a:pt x="41690" y="79989"/>
                </a:lnTo>
                <a:lnTo>
                  <a:pt x="37773" y="76072"/>
                </a:lnTo>
                <a:lnTo>
                  <a:pt x="42074" y="71771"/>
                </a:lnTo>
                <a:close/>
                <a:moveTo>
                  <a:pt x="130290" y="71954"/>
                </a:moveTo>
                <a:lnTo>
                  <a:pt x="134206" y="75870"/>
                </a:lnTo>
                <a:lnTo>
                  <a:pt x="129906" y="80171"/>
                </a:lnTo>
                <a:lnTo>
                  <a:pt x="125989" y="76253"/>
                </a:lnTo>
                <a:lnTo>
                  <a:pt x="130290" y="71954"/>
                </a:lnTo>
                <a:close/>
                <a:moveTo>
                  <a:pt x="33655" y="72155"/>
                </a:moveTo>
                <a:lnTo>
                  <a:pt x="35613" y="74113"/>
                </a:lnTo>
                <a:lnTo>
                  <a:pt x="37571" y="76072"/>
                </a:lnTo>
                <a:lnTo>
                  <a:pt x="33270" y="80373"/>
                </a:lnTo>
                <a:lnTo>
                  <a:pt x="31313" y="78414"/>
                </a:lnTo>
                <a:lnTo>
                  <a:pt x="29354" y="76455"/>
                </a:lnTo>
                <a:lnTo>
                  <a:pt x="33655" y="72155"/>
                </a:lnTo>
                <a:close/>
                <a:moveTo>
                  <a:pt x="121870" y="72337"/>
                </a:moveTo>
                <a:lnTo>
                  <a:pt x="125787" y="76253"/>
                </a:lnTo>
                <a:lnTo>
                  <a:pt x="121486" y="80555"/>
                </a:lnTo>
                <a:lnTo>
                  <a:pt x="117569" y="76638"/>
                </a:lnTo>
                <a:lnTo>
                  <a:pt x="121870" y="72337"/>
                </a:lnTo>
                <a:close/>
                <a:moveTo>
                  <a:pt x="25234" y="72537"/>
                </a:moveTo>
                <a:lnTo>
                  <a:pt x="29152" y="76454"/>
                </a:lnTo>
                <a:lnTo>
                  <a:pt x="24851" y="80755"/>
                </a:lnTo>
                <a:lnTo>
                  <a:pt x="20934" y="76837"/>
                </a:lnTo>
                <a:lnTo>
                  <a:pt x="25234" y="72537"/>
                </a:lnTo>
                <a:close/>
                <a:moveTo>
                  <a:pt x="113450" y="72720"/>
                </a:moveTo>
                <a:lnTo>
                  <a:pt x="117367" y="76638"/>
                </a:lnTo>
                <a:lnTo>
                  <a:pt x="113066" y="80938"/>
                </a:lnTo>
                <a:lnTo>
                  <a:pt x="109150" y="77022"/>
                </a:lnTo>
                <a:lnTo>
                  <a:pt x="113450" y="72720"/>
                </a:lnTo>
                <a:close/>
                <a:moveTo>
                  <a:pt x="16815" y="72921"/>
                </a:moveTo>
                <a:lnTo>
                  <a:pt x="20733" y="76837"/>
                </a:lnTo>
                <a:lnTo>
                  <a:pt x="16431" y="81138"/>
                </a:lnTo>
                <a:lnTo>
                  <a:pt x="12514" y="77222"/>
                </a:lnTo>
                <a:lnTo>
                  <a:pt x="16815" y="72921"/>
                </a:lnTo>
                <a:close/>
                <a:moveTo>
                  <a:pt x="105029" y="73107"/>
                </a:moveTo>
                <a:lnTo>
                  <a:pt x="108945" y="77023"/>
                </a:lnTo>
                <a:lnTo>
                  <a:pt x="106796" y="79172"/>
                </a:lnTo>
                <a:lnTo>
                  <a:pt x="104647" y="81323"/>
                </a:lnTo>
                <a:lnTo>
                  <a:pt x="100729" y="77405"/>
                </a:lnTo>
                <a:lnTo>
                  <a:pt x="102880" y="75256"/>
                </a:lnTo>
                <a:lnTo>
                  <a:pt x="105029" y="73107"/>
                </a:lnTo>
                <a:close/>
                <a:moveTo>
                  <a:pt x="8396" y="73304"/>
                </a:moveTo>
                <a:lnTo>
                  <a:pt x="12312" y="77222"/>
                </a:lnTo>
                <a:lnTo>
                  <a:pt x="8012" y="81522"/>
                </a:lnTo>
                <a:lnTo>
                  <a:pt x="4094" y="77605"/>
                </a:lnTo>
                <a:lnTo>
                  <a:pt x="8396" y="73304"/>
                </a:lnTo>
                <a:close/>
                <a:moveTo>
                  <a:pt x="96608" y="73490"/>
                </a:moveTo>
                <a:lnTo>
                  <a:pt x="98567" y="75449"/>
                </a:lnTo>
                <a:lnTo>
                  <a:pt x="100526" y="77406"/>
                </a:lnTo>
                <a:lnTo>
                  <a:pt x="96225" y="81708"/>
                </a:lnTo>
                <a:lnTo>
                  <a:pt x="92310" y="77788"/>
                </a:lnTo>
                <a:lnTo>
                  <a:pt x="94459" y="75639"/>
                </a:lnTo>
                <a:lnTo>
                  <a:pt x="96608" y="73490"/>
                </a:lnTo>
                <a:close/>
                <a:moveTo>
                  <a:pt x="88191" y="73872"/>
                </a:moveTo>
                <a:lnTo>
                  <a:pt x="90149" y="75831"/>
                </a:lnTo>
                <a:lnTo>
                  <a:pt x="92108" y="77788"/>
                </a:lnTo>
                <a:lnTo>
                  <a:pt x="87807" y="82090"/>
                </a:lnTo>
                <a:lnTo>
                  <a:pt x="85849" y="80131"/>
                </a:lnTo>
                <a:lnTo>
                  <a:pt x="83890" y="78173"/>
                </a:lnTo>
                <a:lnTo>
                  <a:pt x="86039" y="76023"/>
                </a:lnTo>
                <a:lnTo>
                  <a:pt x="88191" y="73872"/>
                </a:lnTo>
                <a:close/>
                <a:moveTo>
                  <a:pt x="79771" y="74256"/>
                </a:moveTo>
                <a:lnTo>
                  <a:pt x="83688" y="78173"/>
                </a:lnTo>
                <a:lnTo>
                  <a:pt x="81539" y="80322"/>
                </a:lnTo>
                <a:lnTo>
                  <a:pt x="79387" y="82472"/>
                </a:lnTo>
                <a:lnTo>
                  <a:pt x="77428" y="80513"/>
                </a:lnTo>
                <a:lnTo>
                  <a:pt x="75469" y="78555"/>
                </a:lnTo>
                <a:lnTo>
                  <a:pt x="79771" y="74256"/>
                </a:lnTo>
                <a:close/>
                <a:moveTo>
                  <a:pt x="71351" y="74639"/>
                </a:moveTo>
                <a:lnTo>
                  <a:pt x="75269" y="78557"/>
                </a:lnTo>
                <a:lnTo>
                  <a:pt x="73117" y="80706"/>
                </a:lnTo>
                <a:lnTo>
                  <a:pt x="70968" y="82855"/>
                </a:lnTo>
                <a:lnTo>
                  <a:pt x="69009" y="80898"/>
                </a:lnTo>
                <a:lnTo>
                  <a:pt x="67050" y="78939"/>
                </a:lnTo>
                <a:lnTo>
                  <a:pt x="71351" y="74639"/>
                </a:lnTo>
                <a:close/>
                <a:moveTo>
                  <a:pt x="62932" y="75021"/>
                </a:moveTo>
                <a:lnTo>
                  <a:pt x="66848" y="78939"/>
                </a:lnTo>
                <a:lnTo>
                  <a:pt x="62549" y="83238"/>
                </a:lnTo>
                <a:lnTo>
                  <a:pt x="58631" y="79322"/>
                </a:lnTo>
                <a:lnTo>
                  <a:pt x="62932" y="75021"/>
                </a:lnTo>
                <a:close/>
                <a:moveTo>
                  <a:pt x="54513" y="75406"/>
                </a:moveTo>
                <a:lnTo>
                  <a:pt x="58429" y="79322"/>
                </a:lnTo>
                <a:lnTo>
                  <a:pt x="54128" y="83623"/>
                </a:lnTo>
                <a:lnTo>
                  <a:pt x="50211" y="79706"/>
                </a:lnTo>
                <a:lnTo>
                  <a:pt x="54513" y="75406"/>
                </a:lnTo>
                <a:close/>
                <a:moveTo>
                  <a:pt x="142725" y="75590"/>
                </a:moveTo>
                <a:lnTo>
                  <a:pt x="144684" y="77549"/>
                </a:lnTo>
                <a:lnTo>
                  <a:pt x="146643" y="79508"/>
                </a:lnTo>
                <a:lnTo>
                  <a:pt x="142343" y="83806"/>
                </a:lnTo>
                <a:lnTo>
                  <a:pt x="138427" y="79890"/>
                </a:lnTo>
                <a:lnTo>
                  <a:pt x="140576" y="77741"/>
                </a:lnTo>
                <a:lnTo>
                  <a:pt x="142725" y="75590"/>
                </a:lnTo>
                <a:close/>
                <a:moveTo>
                  <a:pt x="46092" y="75789"/>
                </a:moveTo>
                <a:lnTo>
                  <a:pt x="50010" y="79706"/>
                </a:lnTo>
                <a:lnTo>
                  <a:pt x="45708" y="84007"/>
                </a:lnTo>
                <a:lnTo>
                  <a:pt x="41792" y="80090"/>
                </a:lnTo>
                <a:lnTo>
                  <a:pt x="46092" y="75789"/>
                </a:lnTo>
                <a:close/>
                <a:moveTo>
                  <a:pt x="134307" y="75971"/>
                </a:moveTo>
                <a:lnTo>
                  <a:pt x="138225" y="79889"/>
                </a:lnTo>
                <a:lnTo>
                  <a:pt x="136076" y="82038"/>
                </a:lnTo>
                <a:lnTo>
                  <a:pt x="133925" y="84187"/>
                </a:lnTo>
                <a:lnTo>
                  <a:pt x="131965" y="82231"/>
                </a:lnTo>
                <a:lnTo>
                  <a:pt x="130007" y="80272"/>
                </a:lnTo>
                <a:lnTo>
                  <a:pt x="134307" y="75971"/>
                </a:lnTo>
                <a:close/>
                <a:moveTo>
                  <a:pt x="37672" y="76173"/>
                </a:moveTo>
                <a:lnTo>
                  <a:pt x="41590" y="80090"/>
                </a:lnTo>
                <a:lnTo>
                  <a:pt x="37289" y="84390"/>
                </a:lnTo>
                <a:lnTo>
                  <a:pt x="33371" y="80474"/>
                </a:lnTo>
                <a:lnTo>
                  <a:pt x="37672" y="76173"/>
                </a:lnTo>
                <a:close/>
                <a:moveTo>
                  <a:pt x="125888" y="76354"/>
                </a:moveTo>
                <a:lnTo>
                  <a:pt x="129806" y="80272"/>
                </a:lnTo>
                <a:lnTo>
                  <a:pt x="127655" y="82421"/>
                </a:lnTo>
                <a:lnTo>
                  <a:pt x="125506" y="84570"/>
                </a:lnTo>
                <a:lnTo>
                  <a:pt x="123545" y="82614"/>
                </a:lnTo>
                <a:lnTo>
                  <a:pt x="121586" y="80655"/>
                </a:lnTo>
                <a:lnTo>
                  <a:pt x="125888" y="76354"/>
                </a:lnTo>
                <a:close/>
                <a:moveTo>
                  <a:pt x="29254" y="76555"/>
                </a:moveTo>
                <a:lnTo>
                  <a:pt x="31212" y="78515"/>
                </a:lnTo>
                <a:lnTo>
                  <a:pt x="33169" y="80474"/>
                </a:lnTo>
                <a:lnTo>
                  <a:pt x="31020" y="82623"/>
                </a:lnTo>
                <a:lnTo>
                  <a:pt x="28871" y="84772"/>
                </a:lnTo>
                <a:lnTo>
                  <a:pt x="24953" y="80856"/>
                </a:lnTo>
                <a:lnTo>
                  <a:pt x="29254" y="76555"/>
                </a:lnTo>
                <a:close/>
                <a:moveTo>
                  <a:pt x="117468" y="76739"/>
                </a:moveTo>
                <a:lnTo>
                  <a:pt x="121385" y="80655"/>
                </a:lnTo>
                <a:lnTo>
                  <a:pt x="119236" y="82805"/>
                </a:lnTo>
                <a:lnTo>
                  <a:pt x="117086" y="84955"/>
                </a:lnTo>
                <a:lnTo>
                  <a:pt x="115126" y="82998"/>
                </a:lnTo>
                <a:lnTo>
                  <a:pt x="113167" y="81039"/>
                </a:lnTo>
                <a:lnTo>
                  <a:pt x="117468" y="76739"/>
                </a:lnTo>
                <a:close/>
                <a:moveTo>
                  <a:pt x="20834" y="76938"/>
                </a:moveTo>
                <a:lnTo>
                  <a:pt x="24750" y="80856"/>
                </a:lnTo>
                <a:lnTo>
                  <a:pt x="20449" y="85157"/>
                </a:lnTo>
                <a:lnTo>
                  <a:pt x="16532" y="81239"/>
                </a:lnTo>
                <a:lnTo>
                  <a:pt x="20834" y="76938"/>
                </a:lnTo>
                <a:close/>
                <a:moveTo>
                  <a:pt x="109046" y="77124"/>
                </a:moveTo>
                <a:lnTo>
                  <a:pt x="112964" y="81040"/>
                </a:lnTo>
                <a:lnTo>
                  <a:pt x="108663" y="85341"/>
                </a:lnTo>
                <a:lnTo>
                  <a:pt x="106707" y="83381"/>
                </a:lnTo>
                <a:lnTo>
                  <a:pt x="104748" y="81424"/>
                </a:lnTo>
                <a:lnTo>
                  <a:pt x="106897" y="79273"/>
                </a:lnTo>
                <a:lnTo>
                  <a:pt x="109046" y="77124"/>
                </a:lnTo>
                <a:close/>
                <a:moveTo>
                  <a:pt x="12413" y="77323"/>
                </a:moveTo>
                <a:lnTo>
                  <a:pt x="16331" y="81239"/>
                </a:lnTo>
                <a:lnTo>
                  <a:pt x="12029" y="85540"/>
                </a:lnTo>
                <a:lnTo>
                  <a:pt x="8113" y="81623"/>
                </a:lnTo>
                <a:lnTo>
                  <a:pt x="12413" y="77323"/>
                </a:lnTo>
                <a:close/>
                <a:moveTo>
                  <a:pt x="100631" y="77506"/>
                </a:moveTo>
                <a:lnTo>
                  <a:pt x="104547" y="81424"/>
                </a:lnTo>
                <a:lnTo>
                  <a:pt x="100246" y="85723"/>
                </a:lnTo>
                <a:lnTo>
                  <a:pt x="96330" y="81807"/>
                </a:lnTo>
                <a:lnTo>
                  <a:pt x="100631" y="77506"/>
                </a:lnTo>
                <a:close/>
                <a:moveTo>
                  <a:pt x="92210" y="77889"/>
                </a:moveTo>
                <a:lnTo>
                  <a:pt x="96128" y="81807"/>
                </a:lnTo>
                <a:lnTo>
                  <a:pt x="91827" y="86108"/>
                </a:lnTo>
                <a:lnTo>
                  <a:pt x="87910" y="82191"/>
                </a:lnTo>
                <a:lnTo>
                  <a:pt x="92210" y="77889"/>
                </a:lnTo>
                <a:close/>
                <a:moveTo>
                  <a:pt x="83786" y="78274"/>
                </a:moveTo>
                <a:lnTo>
                  <a:pt x="85745" y="80232"/>
                </a:lnTo>
                <a:lnTo>
                  <a:pt x="87704" y="82191"/>
                </a:lnTo>
                <a:lnTo>
                  <a:pt x="83406" y="86490"/>
                </a:lnTo>
                <a:lnTo>
                  <a:pt x="81447" y="84531"/>
                </a:lnTo>
                <a:lnTo>
                  <a:pt x="79488" y="82573"/>
                </a:lnTo>
                <a:lnTo>
                  <a:pt x="81637" y="80423"/>
                </a:lnTo>
                <a:lnTo>
                  <a:pt x="83786" y="78274"/>
                </a:lnTo>
                <a:close/>
                <a:moveTo>
                  <a:pt x="75369" y="78658"/>
                </a:moveTo>
                <a:lnTo>
                  <a:pt x="77327" y="80617"/>
                </a:lnTo>
                <a:lnTo>
                  <a:pt x="79286" y="82574"/>
                </a:lnTo>
                <a:lnTo>
                  <a:pt x="74985" y="86875"/>
                </a:lnTo>
                <a:lnTo>
                  <a:pt x="71070" y="82956"/>
                </a:lnTo>
                <a:lnTo>
                  <a:pt x="73219" y="80807"/>
                </a:lnTo>
                <a:lnTo>
                  <a:pt x="75369" y="78658"/>
                </a:lnTo>
                <a:close/>
                <a:moveTo>
                  <a:pt x="66949" y="79040"/>
                </a:moveTo>
                <a:lnTo>
                  <a:pt x="68908" y="80998"/>
                </a:lnTo>
                <a:lnTo>
                  <a:pt x="70867" y="82956"/>
                </a:lnTo>
                <a:lnTo>
                  <a:pt x="66566" y="87257"/>
                </a:lnTo>
                <a:lnTo>
                  <a:pt x="64607" y="85298"/>
                </a:lnTo>
                <a:lnTo>
                  <a:pt x="62649" y="83341"/>
                </a:lnTo>
                <a:lnTo>
                  <a:pt x="66949" y="79040"/>
                </a:lnTo>
                <a:close/>
                <a:moveTo>
                  <a:pt x="58530" y="79423"/>
                </a:moveTo>
                <a:lnTo>
                  <a:pt x="62446" y="83341"/>
                </a:lnTo>
                <a:lnTo>
                  <a:pt x="60297" y="85490"/>
                </a:lnTo>
                <a:lnTo>
                  <a:pt x="58148" y="87639"/>
                </a:lnTo>
                <a:lnTo>
                  <a:pt x="56187" y="85683"/>
                </a:lnTo>
                <a:lnTo>
                  <a:pt x="54229" y="83724"/>
                </a:lnTo>
                <a:lnTo>
                  <a:pt x="58530" y="79423"/>
                </a:lnTo>
                <a:close/>
                <a:moveTo>
                  <a:pt x="50110" y="79806"/>
                </a:moveTo>
                <a:lnTo>
                  <a:pt x="54027" y="83724"/>
                </a:lnTo>
                <a:lnTo>
                  <a:pt x="49726" y="88025"/>
                </a:lnTo>
                <a:lnTo>
                  <a:pt x="45809" y="84108"/>
                </a:lnTo>
                <a:lnTo>
                  <a:pt x="50110" y="79806"/>
                </a:lnTo>
                <a:close/>
                <a:moveTo>
                  <a:pt x="138323" y="79991"/>
                </a:moveTo>
                <a:lnTo>
                  <a:pt x="142241" y="83907"/>
                </a:lnTo>
                <a:lnTo>
                  <a:pt x="137942" y="88207"/>
                </a:lnTo>
                <a:lnTo>
                  <a:pt x="135983" y="86248"/>
                </a:lnTo>
                <a:lnTo>
                  <a:pt x="134025" y="84289"/>
                </a:lnTo>
                <a:lnTo>
                  <a:pt x="136174" y="82140"/>
                </a:lnTo>
                <a:lnTo>
                  <a:pt x="138323" y="79991"/>
                </a:lnTo>
                <a:close/>
                <a:moveTo>
                  <a:pt x="41691" y="80191"/>
                </a:moveTo>
                <a:lnTo>
                  <a:pt x="45607" y="84108"/>
                </a:lnTo>
                <a:lnTo>
                  <a:pt x="41306" y="88409"/>
                </a:lnTo>
                <a:lnTo>
                  <a:pt x="37390" y="84491"/>
                </a:lnTo>
                <a:lnTo>
                  <a:pt x="41691" y="80191"/>
                </a:lnTo>
                <a:close/>
                <a:moveTo>
                  <a:pt x="129906" y="80374"/>
                </a:moveTo>
                <a:lnTo>
                  <a:pt x="131864" y="82333"/>
                </a:lnTo>
                <a:lnTo>
                  <a:pt x="133823" y="84291"/>
                </a:lnTo>
                <a:lnTo>
                  <a:pt x="129522" y="88592"/>
                </a:lnTo>
                <a:lnTo>
                  <a:pt x="125607" y="84674"/>
                </a:lnTo>
                <a:lnTo>
                  <a:pt x="127756" y="82524"/>
                </a:lnTo>
                <a:lnTo>
                  <a:pt x="129906" y="80374"/>
                </a:lnTo>
                <a:close/>
                <a:moveTo>
                  <a:pt x="33269" y="80576"/>
                </a:moveTo>
                <a:lnTo>
                  <a:pt x="37188" y="84491"/>
                </a:lnTo>
                <a:lnTo>
                  <a:pt x="32887" y="88792"/>
                </a:lnTo>
                <a:lnTo>
                  <a:pt x="30928" y="86833"/>
                </a:lnTo>
                <a:lnTo>
                  <a:pt x="28970" y="84876"/>
                </a:lnTo>
                <a:lnTo>
                  <a:pt x="31120" y="82725"/>
                </a:lnTo>
                <a:lnTo>
                  <a:pt x="33269" y="80576"/>
                </a:lnTo>
                <a:close/>
                <a:moveTo>
                  <a:pt x="121486" y="80758"/>
                </a:moveTo>
                <a:lnTo>
                  <a:pt x="123444" y="82717"/>
                </a:lnTo>
                <a:lnTo>
                  <a:pt x="125403" y="84676"/>
                </a:lnTo>
                <a:lnTo>
                  <a:pt x="121102" y="88975"/>
                </a:lnTo>
                <a:lnTo>
                  <a:pt x="117187" y="85058"/>
                </a:lnTo>
                <a:lnTo>
                  <a:pt x="119336" y="82908"/>
                </a:lnTo>
                <a:lnTo>
                  <a:pt x="121486" y="80758"/>
                </a:lnTo>
                <a:close/>
                <a:moveTo>
                  <a:pt x="24851" y="80957"/>
                </a:moveTo>
                <a:lnTo>
                  <a:pt x="28769" y="84873"/>
                </a:lnTo>
                <a:lnTo>
                  <a:pt x="24467" y="89174"/>
                </a:lnTo>
                <a:lnTo>
                  <a:pt x="20550" y="85258"/>
                </a:lnTo>
                <a:lnTo>
                  <a:pt x="24851" y="80957"/>
                </a:lnTo>
                <a:close/>
                <a:moveTo>
                  <a:pt x="113066" y="81140"/>
                </a:moveTo>
                <a:lnTo>
                  <a:pt x="115025" y="83099"/>
                </a:lnTo>
                <a:lnTo>
                  <a:pt x="116984" y="85058"/>
                </a:lnTo>
                <a:lnTo>
                  <a:pt x="112683" y="89359"/>
                </a:lnTo>
                <a:lnTo>
                  <a:pt x="110724" y="87400"/>
                </a:lnTo>
                <a:lnTo>
                  <a:pt x="108765" y="85441"/>
                </a:lnTo>
                <a:lnTo>
                  <a:pt x="113066" y="81140"/>
                </a:lnTo>
                <a:close/>
                <a:moveTo>
                  <a:pt x="16431" y="81340"/>
                </a:moveTo>
                <a:lnTo>
                  <a:pt x="20348" y="85258"/>
                </a:lnTo>
                <a:lnTo>
                  <a:pt x="16048" y="89558"/>
                </a:lnTo>
                <a:lnTo>
                  <a:pt x="12130" y="85641"/>
                </a:lnTo>
                <a:lnTo>
                  <a:pt x="16431" y="81340"/>
                </a:lnTo>
                <a:close/>
                <a:moveTo>
                  <a:pt x="104648" y="81525"/>
                </a:moveTo>
                <a:lnTo>
                  <a:pt x="106607" y="83482"/>
                </a:lnTo>
                <a:lnTo>
                  <a:pt x="108566" y="85441"/>
                </a:lnTo>
                <a:lnTo>
                  <a:pt x="106415" y="87590"/>
                </a:lnTo>
                <a:lnTo>
                  <a:pt x="104266" y="89741"/>
                </a:lnTo>
                <a:lnTo>
                  <a:pt x="100347" y="85824"/>
                </a:lnTo>
                <a:lnTo>
                  <a:pt x="104648" y="81525"/>
                </a:lnTo>
                <a:close/>
                <a:moveTo>
                  <a:pt x="8014" y="81724"/>
                </a:moveTo>
                <a:lnTo>
                  <a:pt x="11930" y="85641"/>
                </a:lnTo>
                <a:lnTo>
                  <a:pt x="7630" y="89941"/>
                </a:lnTo>
                <a:lnTo>
                  <a:pt x="3712" y="86025"/>
                </a:lnTo>
                <a:lnTo>
                  <a:pt x="8014" y="81724"/>
                </a:lnTo>
                <a:close/>
                <a:moveTo>
                  <a:pt x="96229" y="81908"/>
                </a:moveTo>
                <a:lnTo>
                  <a:pt x="100145" y="85824"/>
                </a:lnTo>
                <a:lnTo>
                  <a:pt x="95845" y="90126"/>
                </a:lnTo>
                <a:lnTo>
                  <a:pt x="91928" y="86209"/>
                </a:lnTo>
                <a:lnTo>
                  <a:pt x="96229" y="81908"/>
                </a:lnTo>
                <a:close/>
                <a:moveTo>
                  <a:pt x="87807" y="82291"/>
                </a:moveTo>
                <a:lnTo>
                  <a:pt x="91724" y="86209"/>
                </a:lnTo>
                <a:lnTo>
                  <a:pt x="87423" y="90508"/>
                </a:lnTo>
                <a:lnTo>
                  <a:pt x="83507" y="86591"/>
                </a:lnTo>
                <a:lnTo>
                  <a:pt x="87807" y="82291"/>
                </a:lnTo>
                <a:close/>
                <a:moveTo>
                  <a:pt x="79387" y="82675"/>
                </a:moveTo>
                <a:lnTo>
                  <a:pt x="81346" y="84634"/>
                </a:lnTo>
                <a:lnTo>
                  <a:pt x="83305" y="86593"/>
                </a:lnTo>
                <a:lnTo>
                  <a:pt x="81154" y="88742"/>
                </a:lnTo>
                <a:lnTo>
                  <a:pt x="79005" y="90891"/>
                </a:lnTo>
                <a:lnTo>
                  <a:pt x="75089" y="86975"/>
                </a:lnTo>
                <a:lnTo>
                  <a:pt x="79387" y="82675"/>
                </a:lnTo>
                <a:close/>
                <a:moveTo>
                  <a:pt x="70968" y="83060"/>
                </a:moveTo>
                <a:lnTo>
                  <a:pt x="74884" y="86976"/>
                </a:lnTo>
                <a:lnTo>
                  <a:pt x="70584" y="91277"/>
                </a:lnTo>
                <a:lnTo>
                  <a:pt x="66667" y="87359"/>
                </a:lnTo>
                <a:lnTo>
                  <a:pt x="70968" y="83060"/>
                </a:lnTo>
                <a:close/>
                <a:moveTo>
                  <a:pt x="62549" y="83443"/>
                </a:moveTo>
                <a:lnTo>
                  <a:pt x="64506" y="85401"/>
                </a:lnTo>
                <a:lnTo>
                  <a:pt x="66465" y="87359"/>
                </a:lnTo>
                <a:lnTo>
                  <a:pt x="62164" y="91661"/>
                </a:lnTo>
                <a:lnTo>
                  <a:pt x="58247" y="87743"/>
                </a:lnTo>
                <a:lnTo>
                  <a:pt x="60398" y="85592"/>
                </a:lnTo>
                <a:lnTo>
                  <a:pt x="62549" y="83443"/>
                </a:lnTo>
                <a:close/>
                <a:moveTo>
                  <a:pt x="54128" y="83825"/>
                </a:moveTo>
                <a:lnTo>
                  <a:pt x="56087" y="85784"/>
                </a:lnTo>
                <a:lnTo>
                  <a:pt x="58045" y="87741"/>
                </a:lnTo>
                <a:lnTo>
                  <a:pt x="53744" y="92043"/>
                </a:lnTo>
                <a:lnTo>
                  <a:pt x="51785" y="90084"/>
                </a:lnTo>
                <a:lnTo>
                  <a:pt x="49829" y="88126"/>
                </a:lnTo>
                <a:lnTo>
                  <a:pt x="54128" y="83825"/>
                </a:lnTo>
                <a:close/>
                <a:moveTo>
                  <a:pt x="45708" y="84209"/>
                </a:moveTo>
                <a:lnTo>
                  <a:pt x="49626" y="88126"/>
                </a:lnTo>
                <a:lnTo>
                  <a:pt x="47475" y="90275"/>
                </a:lnTo>
                <a:lnTo>
                  <a:pt x="45326" y="92425"/>
                </a:lnTo>
                <a:lnTo>
                  <a:pt x="43366" y="90469"/>
                </a:lnTo>
                <a:lnTo>
                  <a:pt x="41407" y="88510"/>
                </a:lnTo>
                <a:lnTo>
                  <a:pt x="45708" y="84209"/>
                </a:lnTo>
                <a:close/>
                <a:moveTo>
                  <a:pt x="133924" y="84390"/>
                </a:moveTo>
                <a:lnTo>
                  <a:pt x="135883" y="86349"/>
                </a:lnTo>
                <a:lnTo>
                  <a:pt x="137841" y="88308"/>
                </a:lnTo>
                <a:lnTo>
                  <a:pt x="133540" y="92609"/>
                </a:lnTo>
                <a:lnTo>
                  <a:pt x="131581" y="90650"/>
                </a:lnTo>
                <a:lnTo>
                  <a:pt x="129622" y="88691"/>
                </a:lnTo>
                <a:lnTo>
                  <a:pt x="133924" y="84390"/>
                </a:lnTo>
                <a:close/>
                <a:moveTo>
                  <a:pt x="37289" y="84592"/>
                </a:moveTo>
                <a:lnTo>
                  <a:pt x="41205" y="88510"/>
                </a:lnTo>
                <a:lnTo>
                  <a:pt x="39056" y="90659"/>
                </a:lnTo>
                <a:lnTo>
                  <a:pt x="36907" y="92808"/>
                </a:lnTo>
                <a:lnTo>
                  <a:pt x="34948" y="90851"/>
                </a:lnTo>
                <a:lnTo>
                  <a:pt x="32989" y="88892"/>
                </a:lnTo>
                <a:lnTo>
                  <a:pt x="37289" y="84592"/>
                </a:lnTo>
                <a:close/>
                <a:moveTo>
                  <a:pt x="125506" y="84775"/>
                </a:moveTo>
                <a:lnTo>
                  <a:pt x="129424" y="88691"/>
                </a:lnTo>
                <a:lnTo>
                  <a:pt x="125122" y="92993"/>
                </a:lnTo>
                <a:lnTo>
                  <a:pt x="121205" y="89075"/>
                </a:lnTo>
                <a:lnTo>
                  <a:pt x="125506" y="84775"/>
                </a:lnTo>
                <a:close/>
                <a:moveTo>
                  <a:pt x="28871" y="84974"/>
                </a:moveTo>
                <a:lnTo>
                  <a:pt x="30827" y="86934"/>
                </a:lnTo>
                <a:lnTo>
                  <a:pt x="32786" y="88893"/>
                </a:lnTo>
                <a:lnTo>
                  <a:pt x="30637" y="91042"/>
                </a:lnTo>
                <a:lnTo>
                  <a:pt x="28486" y="93193"/>
                </a:lnTo>
                <a:lnTo>
                  <a:pt x="24570" y="89275"/>
                </a:lnTo>
                <a:lnTo>
                  <a:pt x="28871" y="84974"/>
                </a:lnTo>
                <a:close/>
                <a:moveTo>
                  <a:pt x="117086" y="85158"/>
                </a:moveTo>
                <a:lnTo>
                  <a:pt x="121003" y="89075"/>
                </a:lnTo>
                <a:lnTo>
                  <a:pt x="116703" y="93376"/>
                </a:lnTo>
                <a:lnTo>
                  <a:pt x="112785" y="89460"/>
                </a:lnTo>
                <a:lnTo>
                  <a:pt x="117086" y="85158"/>
                </a:lnTo>
                <a:close/>
                <a:moveTo>
                  <a:pt x="20449" y="85359"/>
                </a:moveTo>
                <a:lnTo>
                  <a:pt x="24367" y="89275"/>
                </a:lnTo>
                <a:lnTo>
                  <a:pt x="20065" y="93576"/>
                </a:lnTo>
                <a:lnTo>
                  <a:pt x="16149" y="89659"/>
                </a:lnTo>
                <a:lnTo>
                  <a:pt x="20449" y="85359"/>
                </a:lnTo>
                <a:close/>
                <a:moveTo>
                  <a:pt x="108664" y="85543"/>
                </a:moveTo>
                <a:lnTo>
                  <a:pt x="110623" y="87502"/>
                </a:lnTo>
                <a:lnTo>
                  <a:pt x="112582" y="89461"/>
                </a:lnTo>
                <a:lnTo>
                  <a:pt x="108281" y="93761"/>
                </a:lnTo>
                <a:lnTo>
                  <a:pt x="106325" y="91802"/>
                </a:lnTo>
                <a:lnTo>
                  <a:pt x="104366" y="89843"/>
                </a:lnTo>
                <a:lnTo>
                  <a:pt x="106515" y="87694"/>
                </a:lnTo>
                <a:lnTo>
                  <a:pt x="108664" y="85543"/>
                </a:lnTo>
                <a:close/>
                <a:moveTo>
                  <a:pt x="12031" y="85742"/>
                </a:moveTo>
                <a:lnTo>
                  <a:pt x="15947" y="89659"/>
                </a:lnTo>
                <a:lnTo>
                  <a:pt x="11646" y="93960"/>
                </a:lnTo>
                <a:lnTo>
                  <a:pt x="7731" y="90043"/>
                </a:lnTo>
                <a:lnTo>
                  <a:pt x="12031" y="85742"/>
                </a:lnTo>
                <a:close/>
                <a:moveTo>
                  <a:pt x="100246" y="85925"/>
                </a:moveTo>
                <a:lnTo>
                  <a:pt x="104164" y="89843"/>
                </a:lnTo>
                <a:lnTo>
                  <a:pt x="99863" y="94144"/>
                </a:lnTo>
                <a:lnTo>
                  <a:pt x="95946" y="90226"/>
                </a:lnTo>
                <a:lnTo>
                  <a:pt x="100246" y="85925"/>
                </a:lnTo>
                <a:close/>
                <a:moveTo>
                  <a:pt x="91827" y="86310"/>
                </a:moveTo>
                <a:lnTo>
                  <a:pt x="95745" y="90226"/>
                </a:lnTo>
                <a:lnTo>
                  <a:pt x="91442" y="94526"/>
                </a:lnTo>
                <a:lnTo>
                  <a:pt x="87526" y="90610"/>
                </a:lnTo>
                <a:lnTo>
                  <a:pt x="91827" y="86310"/>
                </a:lnTo>
                <a:close/>
                <a:moveTo>
                  <a:pt x="83405" y="86694"/>
                </a:moveTo>
                <a:lnTo>
                  <a:pt x="87322" y="90610"/>
                </a:lnTo>
                <a:lnTo>
                  <a:pt x="83021" y="94911"/>
                </a:lnTo>
                <a:lnTo>
                  <a:pt x="81065" y="92951"/>
                </a:lnTo>
                <a:lnTo>
                  <a:pt x="79106" y="90992"/>
                </a:lnTo>
                <a:lnTo>
                  <a:pt x="81255" y="88843"/>
                </a:lnTo>
                <a:lnTo>
                  <a:pt x="83405" y="86694"/>
                </a:lnTo>
                <a:close/>
                <a:moveTo>
                  <a:pt x="74988" y="87076"/>
                </a:moveTo>
                <a:lnTo>
                  <a:pt x="78904" y="90992"/>
                </a:lnTo>
                <a:lnTo>
                  <a:pt x="74603" y="95293"/>
                </a:lnTo>
                <a:lnTo>
                  <a:pt x="70687" y="91377"/>
                </a:lnTo>
                <a:lnTo>
                  <a:pt x="74988" y="87076"/>
                </a:lnTo>
                <a:close/>
                <a:moveTo>
                  <a:pt x="66567" y="87459"/>
                </a:moveTo>
                <a:lnTo>
                  <a:pt x="70485" y="91377"/>
                </a:lnTo>
                <a:lnTo>
                  <a:pt x="66184" y="95676"/>
                </a:lnTo>
                <a:lnTo>
                  <a:pt x="62266" y="91760"/>
                </a:lnTo>
                <a:lnTo>
                  <a:pt x="66567" y="87459"/>
                </a:lnTo>
                <a:close/>
                <a:moveTo>
                  <a:pt x="58148" y="87842"/>
                </a:moveTo>
                <a:lnTo>
                  <a:pt x="62066" y="91760"/>
                </a:lnTo>
                <a:lnTo>
                  <a:pt x="57764" y="96061"/>
                </a:lnTo>
                <a:lnTo>
                  <a:pt x="53847" y="92144"/>
                </a:lnTo>
                <a:lnTo>
                  <a:pt x="58148" y="87842"/>
                </a:lnTo>
                <a:close/>
                <a:moveTo>
                  <a:pt x="49727" y="88229"/>
                </a:moveTo>
                <a:lnTo>
                  <a:pt x="51684" y="90188"/>
                </a:lnTo>
                <a:lnTo>
                  <a:pt x="53643" y="92145"/>
                </a:lnTo>
                <a:lnTo>
                  <a:pt x="49342" y="96446"/>
                </a:lnTo>
                <a:lnTo>
                  <a:pt x="45427" y="92527"/>
                </a:lnTo>
                <a:lnTo>
                  <a:pt x="47576" y="90378"/>
                </a:lnTo>
                <a:lnTo>
                  <a:pt x="49727" y="88229"/>
                </a:lnTo>
                <a:close/>
                <a:moveTo>
                  <a:pt x="41306" y="88612"/>
                </a:moveTo>
                <a:lnTo>
                  <a:pt x="43265" y="90571"/>
                </a:lnTo>
                <a:lnTo>
                  <a:pt x="45224" y="92530"/>
                </a:lnTo>
                <a:lnTo>
                  <a:pt x="40923" y="96830"/>
                </a:lnTo>
                <a:lnTo>
                  <a:pt x="37008" y="92912"/>
                </a:lnTo>
                <a:lnTo>
                  <a:pt x="39157" y="90761"/>
                </a:lnTo>
                <a:lnTo>
                  <a:pt x="41306" y="88612"/>
                </a:lnTo>
                <a:close/>
                <a:moveTo>
                  <a:pt x="129524" y="88792"/>
                </a:moveTo>
                <a:lnTo>
                  <a:pt x="131482" y="90751"/>
                </a:lnTo>
                <a:lnTo>
                  <a:pt x="133441" y="92710"/>
                </a:lnTo>
                <a:lnTo>
                  <a:pt x="129140" y="97010"/>
                </a:lnTo>
                <a:lnTo>
                  <a:pt x="125223" y="93093"/>
                </a:lnTo>
                <a:lnTo>
                  <a:pt x="129524" y="88792"/>
                </a:lnTo>
                <a:close/>
                <a:moveTo>
                  <a:pt x="32887" y="88994"/>
                </a:moveTo>
                <a:lnTo>
                  <a:pt x="34846" y="90953"/>
                </a:lnTo>
                <a:lnTo>
                  <a:pt x="36805" y="92912"/>
                </a:lnTo>
                <a:lnTo>
                  <a:pt x="32503" y="97212"/>
                </a:lnTo>
                <a:lnTo>
                  <a:pt x="30544" y="95254"/>
                </a:lnTo>
                <a:lnTo>
                  <a:pt x="28586" y="93295"/>
                </a:lnTo>
                <a:lnTo>
                  <a:pt x="30738" y="91143"/>
                </a:lnTo>
                <a:lnTo>
                  <a:pt x="32887" y="88994"/>
                </a:lnTo>
                <a:close/>
                <a:moveTo>
                  <a:pt x="121104" y="89176"/>
                </a:moveTo>
                <a:lnTo>
                  <a:pt x="125021" y="93093"/>
                </a:lnTo>
                <a:lnTo>
                  <a:pt x="120720" y="97395"/>
                </a:lnTo>
                <a:lnTo>
                  <a:pt x="116804" y="93477"/>
                </a:lnTo>
                <a:lnTo>
                  <a:pt x="121104" y="89176"/>
                </a:lnTo>
                <a:close/>
                <a:moveTo>
                  <a:pt x="24469" y="89376"/>
                </a:moveTo>
                <a:lnTo>
                  <a:pt x="28384" y="93294"/>
                </a:lnTo>
                <a:lnTo>
                  <a:pt x="26235" y="95444"/>
                </a:lnTo>
                <a:lnTo>
                  <a:pt x="24085" y="97594"/>
                </a:lnTo>
                <a:lnTo>
                  <a:pt x="22127" y="95636"/>
                </a:lnTo>
                <a:lnTo>
                  <a:pt x="20168" y="93677"/>
                </a:lnTo>
                <a:lnTo>
                  <a:pt x="24469" y="89376"/>
                </a:lnTo>
                <a:close/>
                <a:moveTo>
                  <a:pt x="112684" y="89561"/>
                </a:moveTo>
                <a:lnTo>
                  <a:pt x="116602" y="93477"/>
                </a:lnTo>
                <a:lnTo>
                  <a:pt x="112301" y="97778"/>
                </a:lnTo>
                <a:lnTo>
                  <a:pt x="108383" y="93860"/>
                </a:lnTo>
                <a:lnTo>
                  <a:pt x="112684" y="89561"/>
                </a:lnTo>
                <a:close/>
                <a:moveTo>
                  <a:pt x="16049" y="89759"/>
                </a:moveTo>
                <a:lnTo>
                  <a:pt x="19964" y="93677"/>
                </a:lnTo>
                <a:lnTo>
                  <a:pt x="17815" y="95826"/>
                </a:lnTo>
                <a:lnTo>
                  <a:pt x="15666" y="97976"/>
                </a:lnTo>
                <a:lnTo>
                  <a:pt x="13707" y="96018"/>
                </a:lnTo>
                <a:lnTo>
                  <a:pt x="11748" y="94061"/>
                </a:lnTo>
                <a:lnTo>
                  <a:pt x="16049" y="89759"/>
                </a:lnTo>
                <a:close/>
                <a:moveTo>
                  <a:pt x="104265" y="89944"/>
                </a:moveTo>
                <a:lnTo>
                  <a:pt x="106224" y="91903"/>
                </a:lnTo>
                <a:lnTo>
                  <a:pt x="108181" y="93860"/>
                </a:lnTo>
                <a:lnTo>
                  <a:pt x="106032" y="96011"/>
                </a:lnTo>
                <a:lnTo>
                  <a:pt x="103883" y="98160"/>
                </a:lnTo>
                <a:lnTo>
                  <a:pt x="99964" y="94245"/>
                </a:lnTo>
                <a:lnTo>
                  <a:pt x="104265" y="89944"/>
                </a:lnTo>
                <a:close/>
                <a:moveTo>
                  <a:pt x="7630" y="90144"/>
                </a:moveTo>
                <a:lnTo>
                  <a:pt x="11546" y="94061"/>
                </a:lnTo>
                <a:lnTo>
                  <a:pt x="7244" y="98362"/>
                </a:lnTo>
                <a:lnTo>
                  <a:pt x="3329" y="94444"/>
                </a:lnTo>
                <a:lnTo>
                  <a:pt x="7630" y="90144"/>
                </a:lnTo>
                <a:close/>
                <a:moveTo>
                  <a:pt x="95845" y="90327"/>
                </a:moveTo>
                <a:lnTo>
                  <a:pt x="99762" y="94245"/>
                </a:lnTo>
                <a:lnTo>
                  <a:pt x="95461" y="98545"/>
                </a:lnTo>
                <a:lnTo>
                  <a:pt x="91544" y="94629"/>
                </a:lnTo>
                <a:lnTo>
                  <a:pt x="95845" y="90327"/>
                </a:lnTo>
                <a:close/>
                <a:moveTo>
                  <a:pt x="87423" y="90711"/>
                </a:moveTo>
                <a:lnTo>
                  <a:pt x="91341" y="94629"/>
                </a:lnTo>
                <a:lnTo>
                  <a:pt x="87040" y="98930"/>
                </a:lnTo>
                <a:lnTo>
                  <a:pt x="83122" y="95012"/>
                </a:lnTo>
                <a:lnTo>
                  <a:pt x="87423" y="90711"/>
                </a:lnTo>
                <a:close/>
                <a:moveTo>
                  <a:pt x="79004" y="91096"/>
                </a:moveTo>
                <a:lnTo>
                  <a:pt x="80963" y="93053"/>
                </a:lnTo>
                <a:lnTo>
                  <a:pt x="82920" y="95012"/>
                </a:lnTo>
                <a:lnTo>
                  <a:pt x="80771" y="97161"/>
                </a:lnTo>
                <a:lnTo>
                  <a:pt x="78622" y="99312"/>
                </a:lnTo>
                <a:lnTo>
                  <a:pt x="74704" y="95394"/>
                </a:lnTo>
                <a:lnTo>
                  <a:pt x="79004" y="91096"/>
                </a:lnTo>
                <a:close/>
                <a:moveTo>
                  <a:pt x="70584" y="91479"/>
                </a:moveTo>
                <a:lnTo>
                  <a:pt x="74501" y="95395"/>
                </a:lnTo>
                <a:lnTo>
                  <a:pt x="70200" y="99697"/>
                </a:lnTo>
                <a:lnTo>
                  <a:pt x="66283" y="95780"/>
                </a:lnTo>
                <a:lnTo>
                  <a:pt x="70584" y="91479"/>
                </a:lnTo>
                <a:close/>
                <a:moveTo>
                  <a:pt x="62164" y="91861"/>
                </a:moveTo>
                <a:lnTo>
                  <a:pt x="66081" y="95777"/>
                </a:lnTo>
                <a:lnTo>
                  <a:pt x="61780" y="100079"/>
                </a:lnTo>
                <a:lnTo>
                  <a:pt x="57865" y="96162"/>
                </a:lnTo>
                <a:lnTo>
                  <a:pt x="62164" y="91861"/>
                </a:lnTo>
                <a:close/>
                <a:moveTo>
                  <a:pt x="53744" y="92244"/>
                </a:moveTo>
                <a:lnTo>
                  <a:pt x="57662" y="96162"/>
                </a:lnTo>
                <a:lnTo>
                  <a:pt x="53361" y="100462"/>
                </a:lnTo>
                <a:lnTo>
                  <a:pt x="49443" y="96546"/>
                </a:lnTo>
                <a:lnTo>
                  <a:pt x="53744" y="92244"/>
                </a:lnTo>
                <a:close/>
                <a:moveTo>
                  <a:pt x="45325" y="92628"/>
                </a:moveTo>
                <a:lnTo>
                  <a:pt x="49241" y="96546"/>
                </a:lnTo>
                <a:lnTo>
                  <a:pt x="44941" y="100845"/>
                </a:lnTo>
                <a:lnTo>
                  <a:pt x="41024" y="96929"/>
                </a:lnTo>
                <a:lnTo>
                  <a:pt x="45325" y="92628"/>
                </a:lnTo>
                <a:close/>
                <a:moveTo>
                  <a:pt x="36906" y="93013"/>
                </a:moveTo>
                <a:lnTo>
                  <a:pt x="40822" y="96929"/>
                </a:lnTo>
                <a:lnTo>
                  <a:pt x="36524" y="101229"/>
                </a:lnTo>
                <a:lnTo>
                  <a:pt x="32606" y="97311"/>
                </a:lnTo>
                <a:lnTo>
                  <a:pt x="36906" y="93013"/>
                </a:lnTo>
                <a:close/>
                <a:moveTo>
                  <a:pt x="125122" y="93194"/>
                </a:moveTo>
                <a:lnTo>
                  <a:pt x="129039" y="97111"/>
                </a:lnTo>
                <a:lnTo>
                  <a:pt x="124739" y="101412"/>
                </a:lnTo>
                <a:lnTo>
                  <a:pt x="120821" y="97496"/>
                </a:lnTo>
                <a:lnTo>
                  <a:pt x="125122" y="93194"/>
                </a:lnTo>
                <a:close/>
                <a:moveTo>
                  <a:pt x="28485" y="93396"/>
                </a:moveTo>
                <a:lnTo>
                  <a:pt x="30444" y="95355"/>
                </a:lnTo>
                <a:lnTo>
                  <a:pt x="32402" y="97312"/>
                </a:lnTo>
                <a:lnTo>
                  <a:pt x="28101" y="101614"/>
                </a:lnTo>
                <a:lnTo>
                  <a:pt x="26145" y="99653"/>
                </a:lnTo>
                <a:lnTo>
                  <a:pt x="24186" y="97694"/>
                </a:lnTo>
                <a:lnTo>
                  <a:pt x="26336" y="95545"/>
                </a:lnTo>
                <a:lnTo>
                  <a:pt x="28485" y="93396"/>
                </a:lnTo>
                <a:close/>
                <a:moveTo>
                  <a:pt x="116703" y="93578"/>
                </a:moveTo>
                <a:lnTo>
                  <a:pt x="120619" y="97496"/>
                </a:lnTo>
                <a:lnTo>
                  <a:pt x="116318" y="101795"/>
                </a:lnTo>
                <a:lnTo>
                  <a:pt x="112402" y="97879"/>
                </a:lnTo>
                <a:lnTo>
                  <a:pt x="116703" y="93578"/>
                </a:lnTo>
                <a:close/>
                <a:moveTo>
                  <a:pt x="20065" y="93780"/>
                </a:moveTo>
                <a:lnTo>
                  <a:pt x="22024" y="95737"/>
                </a:lnTo>
                <a:lnTo>
                  <a:pt x="23983" y="97694"/>
                </a:lnTo>
                <a:lnTo>
                  <a:pt x="19682" y="101996"/>
                </a:lnTo>
                <a:lnTo>
                  <a:pt x="15767" y="98079"/>
                </a:lnTo>
                <a:lnTo>
                  <a:pt x="17916" y="95929"/>
                </a:lnTo>
                <a:lnTo>
                  <a:pt x="20065" y="93780"/>
                </a:lnTo>
                <a:close/>
                <a:moveTo>
                  <a:pt x="108281" y="93964"/>
                </a:moveTo>
                <a:lnTo>
                  <a:pt x="112197" y="97880"/>
                </a:lnTo>
                <a:lnTo>
                  <a:pt x="107897" y="102182"/>
                </a:lnTo>
                <a:lnTo>
                  <a:pt x="105940" y="100221"/>
                </a:lnTo>
                <a:lnTo>
                  <a:pt x="103982" y="98262"/>
                </a:lnTo>
                <a:lnTo>
                  <a:pt x="106132" y="96113"/>
                </a:lnTo>
                <a:lnTo>
                  <a:pt x="108281" y="93964"/>
                </a:lnTo>
                <a:close/>
                <a:moveTo>
                  <a:pt x="11646" y="94162"/>
                </a:moveTo>
                <a:lnTo>
                  <a:pt x="13605" y="96120"/>
                </a:lnTo>
                <a:lnTo>
                  <a:pt x="15562" y="98079"/>
                </a:lnTo>
                <a:lnTo>
                  <a:pt x="11263" y="102379"/>
                </a:lnTo>
                <a:lnTo>
                  <a:pt x="9304" y="100422"/>
                </a:lnTo>
                <a:lnTo>
                  <a:pt x="7345" y="98463"/>
                </a:lnTo>
                <a:lnTo>
                  <a:pt x="11646" y="94162"/>
                </a:lnTo>
                <a:close/>
                <a:moveTo>
                  <a:pt x="99863" y="94346"/>
                </a:moveTo>
                <a:lnTo>
                  <a:pt x="103781" y="98262"/>
                </a:lnTo>
                <a:lnTo>
                  <a:pt x="101630" y="100412"/>
                </a:lnTo>
                <a:lnTo>
                  <a:pt x="99481" y="102562"/>
                </a:lnTo>
                <a:lnTo>
                  <a:pt x="97520" y="100605"/>
                </a:lnTo>
                <a:lnTo>
                  <a:pt x="95562" y="98646"/>
                </a:lnTo>
                <a:lnTo>
                  <a:pt x="99863" y="94346"/>
                </a:lnTo>
                <a:close/>
                <a:moveTo>
                  <a:pt x="91443" y="94729"/>
                </a:moveTo>
                <a:lnTo>
                  <a:pt x="95360" y="98646"/>
                </a:lnTo>
                <a:lnTo>
                  <a:pt x="91058" y="102947"/>
                </a:lnTo>
                <a:lnTo>
                  <a:pt x="87142" y="99031"/>
                </a:lnTo>
                <a:lnTo>
                  <a:pt x="91443" y="94729"/>
                </a:lnTo>
                <a:close/>
                <a:moveTo>
                  <a:pt x="83021" y="95113"/>
                </a:moveTo>
                <a:lnTo>
                  <a:pt x="86939" y="99031"/>
                </a:lnTo>
                <a:lnTo>
                  <a:pt x="82638" y="103330"/>
                </a:lnTo>
                <a:lnTo>
                  <a:pt x="80680" y="101370"/>
                </a:lnTo>
                <a:lnTo>
                  <a:pt x="78723" y="99413"/>
                </a:lnTo>
                <a:lnTo>
                  <a:pt x="80872" y="97262"/>
                </a:lnTo>
                <a:lnTo>
                  <a:pt x="83021" y="95113"/>
                </a:lnTo>
                <a:close/>
                <a:moveTo>
                  <a:pt x="74603" y="95495"/>
                </a:moveTo>
                <a:lnTo>
                  <a:pt x="78521" y="99413"/>
                </a:lnTo>
                <a:lnTo>
                  <a:pt x="74220" y="103712"/>
                </a:lnTo>
                <a:lnTo>
                  <a:pt x="70302" y="99796"/>
                </a:lnTo>
                <a:lnTo>
                  <a:pt x="74603" y="95495"/>
                </a:lnTo>
                <a:close/>
                <a:moveTo>
                  <a:pt x="66184" y="95878"/>
                </a:moveTo>
                <a:lnTo>
                  <a:pt x="70102" y="99796"/>
                </a:lnTo>
                <a:lnTo>
                  <a:pt x="65800" y="104097"/>
                </a:lnTo>
                <a:lnTo>
                  <a:pt x="61883" y="100179"/>
                </a:lnTo>
                <a:lnTo>
                  <a:pt x="66184" y="95878"/>
                </a:lnTo>
                <a:close/>
                <a:moveTo>
                  <a:pt x="57764" y="96263"/>
                </a:moveTo>
                <a:lnTo>
                  <a:pt x="61681" y="100179"/>
                </a:lnTo>
                <a:lnTo>
                  <a:pt x="57381" y="104481"/>
                </a:lnTo>
                <a:lnTo>
                  <a:pt x="53463" y="100563"/>
                </a:lnTo>
                <a:lnTo>
                  <a:pt x="57764" y="96263"/>
                </a:lnTo>
                <a:close/>
                <a:moveTo>
                  <a:pt x="49345" y="96647"/>
                </a:moveTo>
                <a:lnTo>
                  <a:pt x="53261" y="100563"/>
                </a:lnTo>
                <a:lnTo>
                  <a:pt x="48960" y="104864"/>
                </a:lnTo>
                <a:lnTo>
                  <a:pt x="45044" y="100948"/>
                </a:lnTo>
                <a:lnTo>
                  <a:pt x="49345" y="96647"/>
                </a:lnTo>
                <a:close/>
                <a:moveTo>
                  <a:pt x="40924" y="97030"/>
                </a:moveTo>
                <a:lnTo>
                  <a:pt x="44842" y="100948"/>
                </a:lnTo>
                <a:lnTo>
                  <a:pt x="40541" y="105246"/>
                </a:lnTo>
                <a:lnTo>
                  <a:pt x="36624" y="101331"/>
                </a:lnTo>
                <a:lnTo>
                  <a:pt x="40924" y="97030"/>
                </a:lnTo>
                <a:close/>
                <a:moveTo>
                  <a:pt x="32503" y="97413"/>
                </a:moveTo>
                <a:lnTo>
                  <a:pt x="36420" y="101331"/>
                </a:lnTo>
                <a:lnTo>
                  <a:pt x="32120" y="105632"/>
                </a:lnTo>
                <a:lnTo>
                  <a:pt x="28202" y="101715"/>
                </a:lnTo>
                <a:lnTo>
                  <a:pt x="32503" y="97413"/>
                </a:lnTo>
                <a:close/>
                <a:moveTo>
                  <a:pt x="120720" y="97596"/>
                </a:moveTo>
                <a:lnTo>
                  <a:pt x="124638" y="101513"/>
                </a:lnTo>
                <a:lnTo>
                  <a:pt x="120337" y="105814"/>
                </a:lnTo>
                <a:lnTo>
                  <a:pt x="116419" y="101896"/>
                </a:lnTo>
                <a:lnTo>
                  <a:pt x="120720" y="97596"/>
                </a:lnTo>
                <a:close/>
                <a:moveTo>
                  <a:pt x="24084" y="97798"/>
                </a:moveTo>
                <a:lnTo>
                  <a:pt x="26041" y="99756"/>
                </a:lnTo>
                <a:lnTo>
                  <a:pt x="28000" y="101715"/>
                </a:lnTo>
                <a:lnTo>
                  <a:pt x="25851" y="103864"/>
                </a:lnTo>
                <a:lnTo>
                  <a:pt x="23702" y="106014"/>
                </a:lnTo>
                <a:lnTo>
                  <a:pt x="19784" y="102097"/>
                </a:lnTo>
                <a:lnTo>
                  <a:pt x="24084" y="97798"/>
                </a:lnTo>
                <a:close/>
                <a:moveTo>
                  <a:pt x="112301" y="97980"/>
                </a:moveTo>
                <a:lnTo>
                  <a:pt x="116217" y="101896"/>
                </a:lnTo>
                <a:lnTo>
                  <a:pt x="111917" y="106197"/>
                </a:lnTo>
                <a:lnTo>
                  <a:pt x="108000" y="102281"/>
                </a:lnTo>
                <a:lnTo>
                  <a:pt x="112301" y="97980"/>
                </a:lnTo>
                <a:close/>
                <a:moveTo>
                  <a:pt x="15663" y="98180"/>
                </a:moveTo>
                <a:lnTo>
                  <a:pt x="19581" y="102097"/>
                </a:lnTo>
                <a:lnTo>
                  <a:pt x="15280" y="106398"/>
                </a:lnTo>
                <a:lnTo>
                  <a:pt x="11363" y="102480"/>
                </a:lnTo>
                <a:lnTo>
                  <a:pt x="15663" y="98180"/>
                </a:lnTo>
                <a:close/>
                <a:moveTo>
                  <a:pt x="103879" y="98365"/>
                </a:moveTo>
                <a:lnTo>
                  <a:pt x="105837" y="100324"/>
                </a:lnTo>
                <a:lnTo>
                  <a:pt x="107796" y="102282"/>
                </a:lnTo>
                <a:lnTo>
                  <a:pt x="103495" y="106582"/>
                </a:lnTo>
                <a:lnTo>
                  <a:pt x="99580" y="102664"/>
                </a:lnTo>
                <a:lnTo>
                  <a:pt x="101729" y="100515"/>
                </a:lnTo>
                <a:lnTo>
                  <a:pt x="103879" y="98365"/>
                </a:lnTo>
                <a:close/>
                <a:moveTo>
                  <a:pt x="7244" y="98565"/>
                </a:moveTo>
                <a:lnTo>
                  <a:pt x="9203" y="100524"/>
                </a:lnTo>
                <a:lnTo>
                  <a:pt x="11162" y="102481"/>
                </a:lnTo>
                <a:lnTo>
                  <a:pt x="6860" y="106783"/>
                </a:lnTo>
                <a:lnTo>
                  <a:pt x="2944" y="102865"/>
                </a:lnTo>
                <a:lnTo>
                  <a:pt x="5095" y="100714"/>
                </a:lnTo>
                <a:lnTo>
                  <a:pt x="7244" y="98565"/>
                </a:lnTo>
                <a:close/>
                <a:moveTo>
                  <a:pt x="95461" y="98747"/>
                </a:moveTo>
                <a:lnTo>
                  <a:pt x="97420" y="100706"/>
                </a:lnTo>
                <a:lnTo>
                  <a:pt x="99378" y="102664"/>
                </a:lnTo>
                <a:lnTo>
                  <a:pt x="95077" y="106966"/>
                </a:lnTo>
                <a:lnTo>
                  <a:pt x="93118" y="105007"/>
                </a:lnTo>
                <a:lnTo>
                  <a:pt x="91161" y="103048"/>
                </a:lnTo>
                <a:lnTo>
                  <a:pt x="95461" y="98747"/>
                </a:lnTo>
                <a:close/>
                <a:moveTo>
                  <a:pt x="87040" y="99132"/>
                </a:moveTo>
                <a:lnTo>
                  <a:pt x="90956" y="103048"/>
                </a:lnTo>
                <a:lnTo>
                  <a:pt x="88807" y="105197"/>
                </a:lnTo>
                <a:lnTo>
                  <a:pt x="86658" y="107348"/>
                </a:lnTo>
                <a:lnTo>
                  <a:pt x="84699" y="105389"/>
                </a:lnTo>
                <a:lnTo>
                  <a:pt x="82740" y="103430"/>
                </a:lnTo>
                <a:lnTo>
                  <a:pt x="87040" y="99132"/>
                </a:lnTo>
                <a:close/>
                <a:moveTo>
                  <a:pt x="78620" y="99515"/>
                </a:moveTo>
                <a:lnTo>
                  <a:pt x="80578" y="101474"/>
                </a:lnTo>
                <a:lnTo>
                  <a:pt x="82537" y="103431"/>
                </a:lnTo>
                <a:lnTo>
                  <a:pt x="80388" y="105582"/>
                </a:lnTo>
                <a:lnTo>
                  <a:pt x="78238" y="107731"/>
                </a:lnTo>
                <a:lnTo>
                  <a:pt x="76280" y="105772"/>
                </a:lnTo>
                <a:lnTo>
                  <a:pt x="74321" y="103813"/>
                </a:lnTo>
                <a:lnTo>
                  <a:pt x="78620" y="99515"/>
                </a:lnTo>
                <a:close/>
                <a:moveTo>
                  <a:pt x="70202" y="99898"/>
                </a:moveTo>
                <a:lnTo>
                  <a:pt x="74119" y="103815"/>
                </a:lnTo>
                <a:lnTo>
                  <a:pt x="69818" y="108116"/>
                </a:lnTo>
                <a:lnTo>
                  <a:pt x="65901" y="104198"/>
                </a:lnTo>
                <a:lnTo>
                  <a:pt x="70202" y="99898"/>
                </a:lnTo>
                <a:close/>
                <a:moveTo>
                  <a:pt x="61782" y="100280"/>
                </a:moveTo>
                <a:lnTo>
                  <a:pt x="65699" y="104198"/>
                </a:lnTo>
                <a:lnTo>
                  <a:pt x="61398" y="108498"/>
                </a:lnTo>
                <a:lnTo>
                  <a:pt x="57480" y="104582"/>
                </a:lnTo>
                <a:lnTo>
                  <a:pt x="61782" y="100280"/>
                </a:lnTo>
                <a:close/>
                <a:moveTo>
                  <a:pt x="53362" y="100664"/>
                </a:moveTo>
                <a:lnTo>
                  <a:pt x="57280" y="104582"/>
                </a:lnTo>
                <a:lnTo>
                  <a:pt x="52979" y="108883"/>
                </a:lnTo>
                <a:lnTo>
                  <a:pt x="49061" y="104965"/>
                </a:lnTo>
                <a:lnTo>
                  <a:pt x="53362" y="100664"/>
                </a:lnTo>
                <a:close/>
                <a:moveTo>
                  <a:pt x="44943" y="101049"/>
                </a:moveTo>
                <a:lnTo>
                  <a:pt x="48859" y="104965"/>
                </a:lnTo>
                <a:lnTo>
                  <a:pt x="44559" y="109265"/>
                </a:lnTo>
                <a:lnTo>
                  <a:pt x="40642" y="105347"/>
                </a:lnTo>
                <a:lnTo>
                  <a:pt x="44943" y="101049"/>
                </a:lnTo>
                <a:close/>
                <a:moveTo>
                  <a:pt x="36524" y="101432"/>
                </a:moveTo>
                <a:lnTo>
                  <a:pt x="40440" y="105348"/>
                </a:lnTo>
                <a:lnTo>
                  <a:pt x="36139" y="109650"/>
                </a:lnTo>
                <a:lnTo>
                  <a:pt x="32222" y="105733"/>
                </a:lnTo>
                <a:lnTo>
                  <a:pt x="36524" y="101432"/>
                </a:lnTo>
                <a:close/>
                <a:moveTo>
                  <a:pt x="28101" y="101815"/>
                </a:moveTo>
                <a:lnTo>
                  <a:pt x="32019" y="105733"/>
                </a:lnTo>
                <a:lnTo>
                  <a:pt x="27718" y="110033"/>
                </a:lnTo>
                <a:lnTo>
                  <a:pt x="25759" y="108076"/>
                </a:lnTo>
                <a:lnTo>
                  <a:pt x="23803" y="106115"/>
                </a:lnTo>
                <a:lnTo>
                  <a:pt x="25952" y="103965"/>
                </a:lnTo>
                <a:lnTo>
                  <a:pt x="28101" y="101815"/>
                </a:lnTo>
                <a:close/>
                <a:moveTo>
                  <a:pt x="116318" y="101997"/>
                </a:moveTo>
                <a:lnTo>
                  <a:pt x="120236" y="105915"/>
                </a:lnTo>
                <a:lnTo>
                  <a:pt x="115935" y="110216"/>
                </a:lnTo>
                <a:lnTo>
                  <a:pt x="112018" y="106298"/>
                </a:lnTo>
                <a:lnTo>
                  <a:pt x="116318" y="101997"/>
                </a:lnTo>
                <a:close/>
                <a:moveTo>
                  <a:pt x="19683" y="102197"/>
                </a:moveTo>
                <a:lnTo>
                  <a:pt x="23600" y="106115"/>
                </a:lnTo>
                <a:lnTo>
                  <a:pt x="19300" y="110415"/>
                </a:lnTo>
                <a:lnTo>
                  <a:pt x="15382" y="106499"/>
                </a:lnTo>
                <a:lnTo>
                  <a:pt x="19683" y="102197"/>
                </a:lnTo>
                <a:close/>
                <a:moveTo>
                  <a:pt x="107899" y="102382"/>
                </a:moveTo>
                <a:lnTo>
                  <a:pt x="111816" y="106298"/>
                </a:lnTo>
                <a:lnTo>
                  <a:pt x="107515" y="110599"/>
                </a:lnTo>
                <a:lnTo>
                  <a:pt x="103597" y="106682"/>
                </a:lnTo>
                <a:lnTo>
                  <a:pt x="107899" y="102382"/>
                </a:lnTo>
                <a:close/>
                <a:moveTo>
                  <a:pt x="11264" y="102581"/>
                </a:moveTo>
                <a:lnTo>
                  <a:pt x="15179" y="106499"/>
                </a:lnTo>
                <a:lnTo>
                  <a:pt x="10878" y="110800"/>
                </a:lnTo>
                <a:lnTo>
                  <a:pt x="6963" y="106882"/>
                </a:lnTo>
                <a:lnTo>
                  <a:pt x="11264" y="102581"/>
                </a:lnTo>
                <a:close/>
                <a:moveTo>
                  <a:pt x="99479" y="102765"/>
                </a:moveTo>
                <a:lnTo>
                  <a:pt x="103396" y="106682"/>
                </a:lnTo>
                <a:lnTo>
                  <a:pt x="99094" y="110983"/>
                </a:lnTo>
                <a:lnTo>
                  <a:pt x="95178" y="107067"/>
                </a:lnTo>
                <a:lnTo>
                  <a:pt x="99479" y="102765"/>
                </a:lnTo>
                <a:close/>
                <a:moveTo>
                  <a:pt x="91057" y="103150"/>
                </a:moveTo>
                <a:lnTo>
                  <a:pt x="93016" y="105109"/>
                </a:lnTo>
                <a:lnTo>
                  <a:pt x="94975" y="107068"/>
                </a:lnTo>
                <a:lnTo>
                  <a:pt x="90674" y="111368"/>
                </a:lnTo>
                <a:lnTo>
                  <a:pt x="86759" y="107450"/>
                </a:lnTo>
                <a:lnTo>
                  <a:pt x="88908" y="105301"/>
                </a:lnTo>
                <a:lnTo>
                  <a:pt x="91057" y="103150"/>
                </a:lnTo>
                <a:close/>
                <a:moveTo>
                  <a:pt x="82638" y="103535"/>
                </a:moveTo>
                <a:lnTo>
                  <a:pt x="84597" y="105493"/>
                </a:lnTo>
                <a:lnTo>
                  <a:pt x="86554" y="107451"/>
                </a:lnTo>
                <a:lnTo>
                  <a:pt x="82254" y="111753"/>
                </a:lnTo>
                <a:lnTo>
                  <a:pt x="78338" y="107833"/>
                </a:lnTo>
                <a:lnTo>
                  <a:pt x="80489" y="105684"/>
                </a:lnTo>
                <a:lnTo>
                  <a:pt x="82638" y="103535"/>
                </a:lnTo>
                <a:close/>
                <a:moveTo>
                  <a:pt x="74220" y="103914"/>
                </a:moveTo>
                <a:lnTo>
                  <a:pt x="76179" y="105873"/>
                </a:lnTo>
                <a:lnTo>
                  <a:pt x="78138" y="107832"/>
                </a:lnTo>
                <a:lnTo>
                  <a:pt x="75987" y="109981"/>
                </a:lnTo>
                <a:lnTo>
                  <a:pt x="73838" y="112130"/>
                </a:lnTo>
                <a:lnTo>
                  <a:pt x="71877" y="110174"/>
                </a:lnTo>
                <a:lnTo>
                  <a:pt x="69919" y="108215"/>
                </a:lnTo>
                <a:lnTo>
                  <a:pt x="74220" y="103914"/>
                </a:lnTo>
                <a:close/>
                <a:moveTo>
                  <a:pt x="65800" y="104299"/>
                </a:moveTo>
                <a:lnTo>
                  <a:pt x="69717" y="108215"/>
                </a:lnTo>
                <a:lnTo>
                  <a:pt x="67568" y="110365"/>
                </a:lnTo>
                <a:lnTo>
                  <a:pt x="65418" y="112515"/>
                </a:lnTo>
                <a:lnTo>
                  <a:pt x="63458" y="110558"/>
                </a:lnTo>
                <a:lnTo>
                  <a:pt x="61499" y="108599"/>
                </a:lnTo>
                <a:lnTo>
                  <a:pt x="65800" y="104299"/>
                </a:lnTo>
                <a:close/>
                <a:moveTo>
                  <a:pt x="57381" y="104682"/>
                </a:moveTo>
                <a:lnTo>
                  <a:pt x="61297" y="108599"/>
                </a:lnTo>
                <a:lnTo>
                  <a:pt x="59148" y="110749"/>
                </a:lnTo>
                <a:lnTo>
                  <a:pt x="56996" y="112900"/>
                </a:lnTo>
                <a:lnTo>
                  <a:pt x="55039" y="110941"/>
                </a:lnTo>
                <a:lnTo>
                  <a:pt x="53080" y="108984"/>
                </a:lnTo>
                <a:lnTo>
                  <a:pt x="57381" y="104682"/>
                </a:lnTo>
                <a:close/>
                <a:moveTo>
                  <a:pt x="48960" y="105066"/>
                </a:moveTo>
                <a:lnTo>
                  <a:pt x="52878" y="108984"/>
                </a:lnTo>
                <a:lnTo>
                  <a:pt x="48577" y="113282"/>
                </a:lnTo>
                <a:lnTo>
                  <a:pt x="44660" y="109367"/>
                </a:lnTo>
                <a:lnTo>
                  <a:pt x="48960" y="105066"/>
                </a:lnTo>
                <a:close/>
                <a:moveTo>
                  <a:pt x="40541" y="105449"/>
                </a:moveTo>
                <a:lnTo>
                  <a:pt x="44459" y="109367"/>
                </a:lnTo>
                <a:lnTo>
                  <a:pt x="40157" y="113668"/>
                </a:lnTo>
                <a:lnTo>
                  <a:pt x="36240" y="109750"/>
                </a:lnTo>
                <a:lnTo>
                  <a:pt x="40541" y="105449"/>
                </a:lnTo>
                <a:close/>
                <a:moveTo>
                  <a:pt x="32121" y="105834"/>
                </a:moveTo>
                <a:lnTo>
                  <a:pt x="36038" y="109750"/>
                </a:lnTo>
                <a:lnTo>
                  <a:pt x="31738" y="114052"/>
                </a:lnTo>
                <a:lnTo>
                  <a:pt x="27820" y="110132"/>
                </a:lnTo>
                <a:lnTo>
                  <a:pt x="32121" y="105834"/>
                </a:lnTo>
                <a:close/>
                <a:moveTo>
                  <a:pt x="23702" y="106218"/>
                </a:moveTo>
                <a:lnTo>
                  <a:pt x="25659" y="108176"/>
                </a:lnTo>
                <a:lnTo>
                  <a:pt x="27618" y="110134"/>
                </a:lnTo>
                <a:lnTo>
                  <a:pt x="25469" y="112285"/>
                </a:lnTo>
                <a:lnTo>
                  <a:pt x="23319" y="114434"/>
                </a:lnTo>
                <a:lnTo>
                  <a:pt x="19402" y="110516"/>
                </a:lnTo>
                <a:lnTo>
                  <a:pt x="23702" y="106218"/>
                </a:lnTo>
                <a:close/>
                <a:moveTo>
                  <a:pt x="111917" y="106399"/>
                </a:moveTo>
                <a:lnTo>
                  <a:pt x="115834" y="110317"/>
                </a:lnTo>
                <a:lnTo>
                  <a:pt x="111533" y="114617"/>
                </a:lnTo>
                <a:lnTo>
                  <a:pt x="107616" y="110700"/>
                </a:lnTo>
                <a:lnTo>
                  <a:pt x="111917" y="106399"/>
                </a:lnTo>
                <a:close/>
                <a:moveTo>
                  <a:pt x="15281" y="106600"/>
                </a:moveTo>
                <a:lnTo>
                  <a:pt x="19199" y="110516"/>
                </a:lnTo>
                <a:lnTo>
                  <a:pt x="14898" y="114817"/>
                </a:lnTo>
                <a:lnTo>
                  <a:pt x="10981" y="110901"/>
                </a:lnTo>
                <a:lnTo>
                  <a:pt x="15281" y="106600"/>
                </a:lnTo>
                <a:close/>
                <a:moveTo>
                  <a:pt x="103497" y="106783"/>
                </a:moveTo>
                <a:lnTo>
                  <a:pt x="107414" y="110700"/>
                </a:lnTo>
                <a:lnTo>
                  <a:pt x="103113" y="115002"/>
                </a:lnTo>
                <a:lnTo>
                  <a:pt x="99197" y="111084"/>
                </a:lnTo>
                <a:lnTo>
                  <a:pt x="103497" y="106783"/>
                </a:lnTo>
                <a:close/>
                <a:moveTo>
                  <a:pt x="6862" y="106983"/>
                </a:moveTo>
                <a:lnTo>
                  <a:pt x="10780" y="110901"/>
                </a:lnTo>
                <a:lnTo>
                  <a:pt x="6478" y="115201"/>
                </a:lnTo>
                <a:lnTo>
                  <a:pt x="2561" y="111284"/>
                </a:lnTo>
                <a:lnTo>
                  <a:pt x="6862" y="106983"/>
                </a:lnTo>
                <a:close/>
                <a:moveTo>
                  <a:pt x="95077" y="107167"/>
                </a:moveTo>
                <a:lnTo>
                  <a:pt x="98995" y="111084"/>
                </a:lnTo>
                <a:lnTo>
                  <a:pt x="94694" y="115385"/>
                </a:lnTo>
                <a:lnTo>
                  <a:pt x="90776" y="111467"/>
                </a:lnTo>
                <a:lnTo>
                  <a:pt x="95077" y="107167"/>
                </a:lnTo>
                <a:close/>
                <a:moveTo>
                  <a:pt x="86658" y="107551"/>
                </a:moveTo>
                <a:lnTo>
                  <a:pt x="90574" y="111467"/>
                </a:lnTo>
                <a:lnTo>
                  <a:pt x="86273" y="115768"/>
                </a:lnTo>
                <a:lnTo>
                  <a:pt x="82357" y="111852"/>
                </a:lnTo>
                <a:lnTo>
                  <a:pt x="86658" y="107551"/>
                </a:lnTo>
                <a:close/>
                <a:moveTo>
                  <a:pt x="78236" y="107934"/>
                </a:moveTo>
                <a:lnTo>
                  <a:pt x="82153" y="111851"/>
                </a:lnTo>
                <a:lnTo>
                  <a:pt x="77852" y="116152"/>
                </a:lnTo>
                <a:lnTo>
                  <a:pt x="75893" y="114193"/>
                </a:lnTo>
                <a:lnTo>
                  <a:pt x="73937" y="112234"/>
                </a:lnTo>
                <a:lnTo>
                  <a:pt x="76086" y="110083"/>
                </a:lnTo>
                <a:lnTo>
                  <a:pt x="78236" y="107934"/>
                </a:lnTo>
                <a:close/>
                <a:moveTo>
                  <a:pt x="69816" y="108318"/>
                </a:moveTo>
                <a:lnTo>
                  <a:pt x="71775" y="110277"/>
                </a:lnTo>
                <a:lnTo>
                  <a:pt x="73734" y="112236"/>
                </a:lnTo>
                <a:lnTo>
                  <a:pt x="69433" y="116535"/>
                </a:lnTo>
                <a:lnTo>
                  <a:pt x="65515" y="112619"/>
                </a:lnTo>
                <a:lnTo>
                  <a:pt x="67667" y="110468"/>
                </a:lnTo>
                <a:lnTo>
                  <a:pt x="69816" y="108318"/>
                </a:lnTo>
                <a:close/>
                <a:moveTo>
                  <a:pt x="61397" y="108703"/>
                </a:moveTo>
                <a:lnTo>
                  <a:pt x="63356" y="110660"/>
                </a:lnTo>
                <a:lnTo>
                  <a:pt x="65313" y="112619"/>
                </a:lnTo>
                <a:lnTo>
                  <a:pt x="61015" y="116919"/>
                </a:lnTo>
                <a:lnTo>
                  <a:pt x="57097" y="113001"/>
                </a:lnTo>
                <a:lnTo>
                  <a:pt x="59248" y="110852"/>
                </a:lnTo>
                <a:lnTo>
                  <a:pt x="61397" y="108703"/>
                </a:lnTo>
                <a:close/>
                <a:moveTo>
                  <a:pt x="52979" y="109085"/>
                </a:moveTo>
                <a:lnTo>
                  <a:pt x="54938" y="111042"/>
                </a:lnTo>
                <a:lnTo>
                  <a:pt x="56895" y="113001"/>
                </a:lnTo>
                <a:lnTo>
                  <a:pt x="52595" y="117302"/>
                </a:lnTo>
                <a:lnTo>
                  <a:pt x="50637" y="115343"/>
                </a:lnTo>
                <a:lnTo>
                  <a:pt x="48678" y="113384"/>
                </a:lnTo>
                <a:lnTo>
                  <a:pt x="52979" y="109085"/>
                </a:lnTo>
                <a:close/>
                <a:moveTo>
                  <a:pt x="44559" y="109468"/>
                </a:moveTo>
                <a:lnTo>
                  <a:pt x="48476" y="113384"/>
                </a:lnTo>
                <a:lnTo>
                  <a:pt x="46325" y="115535"/>
                </a:lnTo>
                <a:lnTo>
                  <a:pt x="44175" y="117684"/>
                </a:lnTo>
                <a:lnTo>
                  <a:pt x="42217" y="115727"/>
                </a:lnTo>
                <a:lnTo>
                  <a:pt x="40258" y="113768"/>
                </a:lnTo>
                <a:lnTo>
                  <a:pt x="44559" y="109468"/>
                </a:lnTo>
                <a:close/>
                <a:moveTo>
                  <a:pt x="36139" y="109851"/>
                </a:moveTo>
                <a:lnTo>
                  <a:pt x="40056" y="113769"/>
                </a:lnTo>
                <a:lnTo>
                  <a:pt x="37906" y="115918"/>
                </a:lnTo>
                <a:lnTo>
                  <a:pt x="35757" y="118067"/>
                </a:lnTo>
                <a:lnTo>
                  <a:pt x="33798" y="116109"/>
                </a:lnTo>
                <a:lnTo>
                  <a:pt x="31839" y="114153"/>
                </a:lnTo>
                <a:lnTo>
                  <a:pt x="36139" y="109851"/>
                </a:lnTo>
                <a:close/>
                <a:moveTo>
                  <a:pt x="27718" y="110235"/>
                </a:moveTo>
                <a:lnTo>
                  <a:pt x="31634" y="114153"/>
                </a:lnTo>
                <a:lnTo>
                  <a:pt x="27334" y="118454"/>
                </a:lnTo>
                <a:lnTo>
                  <a:pt x="25376" y="116495"/>
                </a:lnTo>
                <a:lnTo>
                  <a:pt x="23417" y="114536"/>
                </a:lnTo>
                <a:lnTo>
                  <a:pt x="25569" y="112385"/>
                </a:lnTo>
                <a:lnTo>
                  <a:pt x="27718" y="110235"/>
                </a:lnTo>
                <a:close/>
                <a:moveTo>
                  <a:pt x="19300" y="110617"/>
                </a:moveTo>
                <a:lnTo>
                  <a:pt x="23216" y="114535"/>
                </a:lnTo>
                <a:lnTo>
                  <a:pt x="18916" y="118836"/>
                </a:lnTo>
                <a:lnTo>
                  <a:pt x="14999" y="114918"/>
                </a:lnTo>
                <a:lnTo>
                  <a:pt x="19300" y="110617"/>
                </a:lnTo>
                <a:close/>
                <a:moveTo>
                  <a:pt x="107515" y="110801"/>
                </a:moveTo>
                <a:lnTo>
                  <a:pt x="111432" y="114718"/>
                </a:lnTo>
                <a:lnTo>
                  <a:pt x="107132" y="119019"/>
                </a:lnTo>
                <a:lnTo>
                  <a:pt x="103214" y="115102"/>
                </a:lnTo>
                <a:lnTo>
                  <a:pt x="107515" y="110801"/>
                </a:lnTo>
                <a:close/>
                <a:moveTo>
                  <a:pt x="10881" y="111002"/>
                </a:moveTo>
                <a:lnTo>
                  <a:pt x="14797" y="114918"/>
                </a:lnTo>
                <a:lnTo>
                  <a:pt x="10496" y="119219"/>
                </a:lnTo>
                <a:lnTo>
                  <a:pt x="6579" y="115301"/>
                </a:lnTo>
                <a:lnTo>
                  <a:pt x="10881" y="111002"/>
                </a:lnTo>
                <a:close/>
                <a:moveTo>
                  <a:pt x="99096" y="111185"/>
                </a:moveTo>
                <a:lnTo>
                  <a:pt x="103012" y="115102"/>
                </a:lnTo>
                <a:lnTo>
                  <a:pt x="98711" y="119402"/>
                </a:lnTo>
                <a:lnTo>
                  <a:pt x="94795" y="115486"/>
                </a:lnTo>
                <a:lnTo>
                  <a:pt x="99096" y="111185"/>
                </a:lnTo>
                <a:close/>
                <a:moveTo>
                  <a:pt x="90675" y="111568"/>
                </a:moveTo>
                <a:lnTo>
                  <a:pt x="94593" y="115486"/>
                </a:lnTo>
                <a:lnTo>
                  <a:pt x="90292" y="119787"/>
                </a:lnTo>
                <a:lnTo>
                  <a:pt x="86374" y="115869"/>
                </a:lnTo>
                <a:lnTo>
                  <a:pt x="90675" y="111568"/>
                </a:lnTo>
                <a:close/>
                <a:moveTo>
                  <a:pt x="82256" y="111953"/>
                </a:moveTo>
                <a:lnTo>
                  <a:pt x="86173" y="115869"/>
                </a:lnTo>
                <a:lnTo>
                  <a:pt x="81872" y="120171"/>
                </a:lnTo>
                <a:lnTo>
                  <a:pt x="77954" y="116253"/>
                </a:lnTo>
                <a:lnTo>
                  <a:pt x="82256" y="111953"/>
                </a:lnTo>
                <a:close/>
                <a:moveTo>
                  <a:pt x="73836" y="112334"/>
                </a:moveTo>
                <a:lnTo>
                  <a:pt x="75795" y="114292"/>
                </a:lnTo>
                <a:lnTo>
                  <a:pt x="77753" y="116251"/>
                </a:lnTo>
                <a:lnTo>
                  <a:pt x="75604" y="118400"/>
                </a:lnTo>
                <a:lnTo>
                  <a:pt x="73454" y="120550"/>
                </a:lnTo>
                <a:lnTo>
                  <a:pt x="69535" y="116635"/>
                </a:lnTo>
                <a:lnTo>
                  <a:pt x="73836" y="112334"/>
                </a:lnTo>
                <a:close/>
                <a:moveTo>
                  <a:pt x="65417" y="112718"/>
                </a:moveTo>
                <a:lnTo>
                  <a:pt x="69333" y="116635"/>
                </a:lnTo>
                <a:lnTo>
                  <a:pt x="65032" y="120936"/>
                </a:lnTo>
                <a:lnTo>
                  <a:pt x="61116" y="117020"/>
                </a:lnTo>
                <a:lnTo>
                  <a:pt x="65417" y="112718"/>
                </a:lnTo>
                <a:close/>
                <a:moveTo>
                  <a:pt x="56996" y="113102"/>
                </a:moveTo>
                <a:lnTo>
                  <a:pt x="60914" y="117018"/>
                </a:lnTo>
                <a:lnTo>
                  <a:pt x="56613" y="121319"/>
                </a:lnTo>
                <a:lnTo>
                  <a:pt x="52696" y="117403"/>
                </a:lnTo>
                <a:lnTo>
                  <a:pt x="56996" y="113102"/>
                </a:lnTo>
                <a:close/>
                <a:moveTo>
                  <a:pt x="48575" y="113488"/>
                </a:moveTo>
                <a:lnTo>
                  <a:pt x="50534" y="115446"/>
                </a:lnTo>
                <a:lnTo>
                  <a:pt x="52492" y="117404"/>
                </a:lnTo>
                <a:lnTo>
                  <a:pt x="48192" y="121706"/>
                </a:lnTo>
                <a:lnTo>
                  <a:pt x="44276" y="117786"/>
                </a:lnTo>
                <a:lnTo>
                  <a:pt x="46426" y="115637"/>
                </a:lnTo>
                <a:lnTo>
                  <a:pt x="48575" y="113488"/>
                </a:lnTo>
                <a:close/>
                <a:moveTo>
                  <a:pt x="40156" y="113872"/>
                </a:moveTo>
                <a:lnTo>
                  <a:pt x="42113" y="115830"/>
                </a:lnTo>
                <a:lnTo>
                  <a:pt x="44072" y="117788"/>
                </a:lnTo>
                <a:lnTo>
                  <a:pt x="39771" y="122089"/>
                </a:lnTo>
                <a:lnTo>
                  <a:pt x="35856" y="118170"/>
                </a:lnTo>
                <a:lnTo>
                  <a:pt x="38005" y="116021"/>
                </a:lnTo>
                <a:lnTo>
                  <a:pt x="40156" y="113872"/>
                </a:lnTo>
                <a:close/>
                <a:moveTo>
                  <a:pt x="31738" y="114253"/>
                </a:moveTo>
                <a:lnTo>
                  <a:pt x="33695" y="116212"/>
                </a:lnTo>
                <a:lnTo>
                  <a:pt x="35654" y="118170"/>
                </a:lnTo>
                <a:lnTo>
                  <a:pt x="31353" y="122471"/>
                </a:lnTo>
                <a:lnTo>
                  <a:pt x="29396" y="120512"/>
                </a:lnTo>
                <a:lnTo>
                  <a:pt x="27437" y="118555"/>
                </a:lnTo>
                <a:lnTo>
                  <a:pt x="31738" y="114253"/>
                </a:lnTo>
                <a:close/>
                <a:moveTo>
                  <a:pt x="23317" y="114637"/>
                </a:moveTo>
                <a:lnTo>
                  <a:pt x="25276" y="116596"/>
                </a:lnTo>
                <a:lnTo>
                  <a:pt x="27235" y="118555"/>
                </a:lnTo>
                <a:lnTo>
                  <a:pt x="25086" y="120704"/>
                </a:lnTo>
                <a:lnTo>
                  <a:pt x="22935" y="122853"/>
                </a:lnTo>
                <a:lnTo>
                  <a:pt x="20978" y="120894"/>
                </a:lnTo>
                <a:lnTo>
                  <a:pt x="19017" y="118937"/>
                </a:lnTo>
                <a:lnTo>
                  <a:pt x="23317" y="114637"/>
                </a:lnTo>
                <a:close/>
                <a:moveTo>
                  <a:pt x="14898" y="115019"/>
                </a:moveTo>
                <a:lnTo>
                  <a:pt x="18816" y="118935"/>
                </a:lnTo>
                <a:lnTo>
                  <a:pt x="16665" y="121086"/>
                </a:lnTo>
                <a:lnTo>
                  <a:pt x="14516" y="123235"/>
                </a:lnTo>
                <a:lnTo>
                  <a:pt x="10597" y="119320"/>
                </a:lnTo>
                <a:lnTo>
                  <a:pt x="14898" y="115019"/>
                </a:lnTo>
                <a:close/>
                <a:moveTo>
                  <a:pt x="103113" y="115202"/>
                </a:moveTo>
                <a:lnTo>
                  <a:pt x="107031" y="119120"/>
                </a:lnTo>
                <a:lnTo>
                  <a:pt x="102730" y="123421"/>
                </a:lnTo>
                <a:lnTo>
                  <a:pt x="98812" y="119503"/>
                </a:lnTo>
                <a:lnTo>
                  <a:pt x="103113" y="115202"/>
                </a:lnTo>
                <a:close/>
                <a:moveTo>
                  <a:pt x="94694" y="115587"/>
                </a:moveTo>
                <a:lnTo>
                  <a:pt x="98610" y="119503"/>
                </a:lnTo>
                <a:lnTo>
                  <a:pt x="94309" y="123804"/>
                </a:lnTo>
                <a:lnTo>
                  <a:pt x="90393" y="119887"/>
                </a:lnTo>
                <a:lnTo>
                  <a:pt x="94694" y="115587"/>
                </a:lnTo>
                <a:close/>
                <a:moveTo>
                  <a:pt x="86274" y="115970"/>
                </a:moveTo>
                <a:lnTo>
                  <a:pt x="90191" y="119887"/>
                </a:lnTo>
                <a:lnTo>
                  <a:pt x="85890" y="124188"/>
                </a:lnTo>
                <a:lnTo>
                  <a:pt x="81973" y="120271"/>
                </a:lnTo>
                <a:lnTo>
                  <a:pt x="86274" y="115970"/>
                </a:lnTo>
                <a:close/>
                <a:moveTo>
                  <a:pt x="77854" y="116354"/>
                </a:moveTo>
                <a:lnTo>
                  <a:pt x="81771" y="120271"/>
                </a:lnTo>
                <a:lnTo>
                  <a:pt x="77470" y="124573"/>
                </a:lnTo>
                <a:lnTo>
                  <a:pt x="75511" y="122612"/>
                </a:lnTo>
                <a:lnTo>
                  <a:pt x="73552" y="120653"/>
                </a:lnTo>
                <a:lnTo>
                  <a:pt x="75704" y="118504"/>
                </a:lnTo>
                <a:lnTo>
                  <a:pt x="77854" y="116354"/>
                </a:lnTo>
                <a:close/>
                <a:moveTo>
                  <a:pt x="69434" y="116738"/>
                </a:moveTo>
                <a:lnTo>
                  <a:pt x="73352" y="120655"/>
                </a:lnTo>
                <a:lnTo>
                  <a:pt x="69051" y="124955"/>
                </a:lnTo>
                <a:lnTo>
                  <a:pt x="65133" y="121037"/>
                </a:lnTo>
                <a:lnTo>
                  <a:pt x="69434" y="116738"/>
                </a:lnTo>
                <a:close/>
                <a:moveTo>
                  <a:pt x="61015" y="117120"/>
                </a:moveTo>
                <a:lnTo>
                  <a:pt x="64931" y="121037"/>
                </a:lnTo>
                <a:lnTo>
                  <a:pt x="60631" y="125338"/>
                </a:lnTo>
                <a:lnTo>
                  <a:pt x="56714" y="121420"/>
                </a:lnTo>
                <a:lnTo>
                  <a:pt x="61015" y="117120"/>
                </a:lnTo>
                <a:close/>
                <a:moveTo>
                  <a:pt x="52595" y="117504"/>
                </a:moveTo>
                <a:lnTo>
                  <a:pt x="56512" y="121420"/>
                </a:lnTo>
                <a:lnTo>
                  <a:pt x="52211" y="125721"/>
                </a:lnTo>
                <a:lnTo>
                  <a:pt x="48294" y="121805"/>
                </a:lnTo>
                <a:lnTo>
                  <a:pt x="52595" y="117504"/>
                </a:lnTo>
                <a:close/>
                <a:moveTo>
                  <a:pt x="44175" y="117887"/>
                </a:moveTo>
                <a:lnTo>
                  <a:pt x="48092" y="121804"/>
                </a:lnTo>
                <a:lnTo>
                  <a:pt x="43791" y="126105"/>
                </a:lnTo>
                <a:lnTo>
                  <a:pt x="39875" y="122189"/>
                </a:lnTo>
                <a:lnTo>
                  <a:pt x="44175" y="117887"/>
                </a:lnTo>
                <a:close/>
                <a:moveTo>
                  <a:pt x="35755" y="118271"/>
                </a:moveTo>
                <a:lnTo>
                  <a:pt x="39672" y="122189"/>
                </a:lnTo>
                <a:lnTo>
                  <a:pt x="35372" y="126490"/>
                </a:lnTo>
                <a:lnTo>
                  <a:pt x="31454" y="122572"/>
                </a:lnTo>
                <a:lnTo>
                  <a:pt x="35755" y="118271"/>
                </a:lnTo>
                <a:close/>
                <a:moveTo>
                  <a:pt x="27336" y="118656"/>
                </a:moveTo>
                <a:lnTo>
                  <a:pt x="29295" y="120613"/>
                </a:lnTo>
                <a:lnTo>
                  <a:pt x="31252" y="122572"/>
                </a:lnTo>
                <a:lnTo>
                  <a:pt x="26952" y="126873"/>
                </a:lnTo>
                <a:lnTo>
                  <a:pt x="23035" y="122954"/>
                </a:lnTo>
                <a:lnTo>
                  <a:pt x="25187" y="120805"/>
                </a:lnTo>
                <a:lnTo>
                  <a:pt x="27336" y="118656"/>
                </a:lnTo>
                <a:close/>
                <a:moveTo>
                  <a:pt x="18914" y="119039"/>
                </a:moveTo>
                <a:lnTo>
                  <a:pt x="20873" y="120998"/>
                </a:lnTo>
                <a:lnTo>
                  <a:pt x="22831" y="122955"/>
                </a:lnTo>
                <a:lnTo>
                  <a:pt x="20682" y="125106"/>
                </a:lnTo>
                <a:lnTo>
                  <a:pt x="18532" y="127255"/>
                </a:lnTo>
                <a:lnTo>
                  <a:pt x="14615" y="123337"/>
                </a:lnTo>
                <a:lnTo>
                  <a:pt x="16764" y="121188"/>
                </a:lnTo>
                <a:lnTo>
                  <a:pt x="18914" y="119039"/>
                </a:lnTo>
                <a:close/>
                <a:moveTo>
                  <a:pt x="98711" y="119604"/>
                </a:moveTo>
                <a:lnTo>
                  <a:pt x="102629" y="123522"/>
                </a:lnTo>
                <a:lnTo>
                  <a:pt x="98328" y="127823"/>
                </a:lnTo>
                <a:lnTo>
                  <a:pt x="96369" y="125864"/>
                </a:lnTo>
                <a:lnTo>
                  <a:pt x="94410" y="123905"/>
                </a:lnTo>
                <a:lnTo>
                  <a:pt x="98711" y="119604"/>
                </a:lnTo>
                <a:close/>
                <a:moveTo>
                  <a:pt x="90292" y="119989"/>
                </a:moveTo>
                <a:lnTo>
                  <a:pt x="94209" y="123905"/>
                </a:lnTo>
                <a:lnTo>
                  <a:pt x="89908" y="128206"/>
                </a:lnTo>
                <a:lnTo>
                  <a:pt x="85990" y="124289"/>
                </a:lnTo>
                <a:lnTo>
                  <a:pt x="90292" y="119989"/>
                </a:lnTo>
                <a:close/>
                <a:moveTo>
                  <a:pt x="81872" y="120372"/>
                </a:moveTo>
                <a:lnTo>
                  <a:pt x="85789" y="124289"/>
                </a:lnTo>
                <a:lnTo>
                  <a:pt x="81489" y="128590"/>
                </a:lnTo>
                <a:lnTo>
                  <a:pt x="77571" y="124674"/>
                </a:lnTo>
                <a:lnTo>
                  <a:pt x="81872" y="120372"/>
                </a:lnTo>
                <a:close/>
                <a:moveTo>
                  <a:pt x="73453" y="120754"/>
                </a:moveTo>
                <a:lnTo>
                  <a:pt x="75410" y="122712"/>
                </a:lnTo>
                <a:lnTo>
                  <a:pt x="77369" y="124671"/>
                </a:lnTo>
                <a:lnTo>
                  <a:pt x="73068" y="128972"/>
                </a:lnTo>
                <a:lnTo>
                  <a:pt x="71111" y="127013"/>
                </a:lnTo>
                <a:lnTo>
                  <a:pt x="69152" y="125054"/>
                </a:lnTo>
                <a:lnTo>
                  <a:pt x="73453" y="120754"/>
                </a:lnTo>
                <a:close/>
                <a:moveTo>
                  <a:pt x="65032" y="121138"/>
                </a:moveTo>
                <a:lnTo>
                  <a:pt x="68950" y="125054"/>
                </a:lnTo>
                <a:lnTo>
                  <a:pt x="64649" y="129355"/>
                </a:lnTo>
                <a:lnTo>
                  <a:pt x="60732" y="125439"/>
                </a:lnTo>
                <a:lnTo>
                  <a:pt x="65032" y="121138"/>
                </a:lnTo>
                <a:close/>
                <a:moveTo>
                  <a:pt x="56613" y="121521"/>
                </a:moveTo>
                <a:lnTo>
                  <a:pt x="60531" y="125439"/>
                </a:lnTo>
                <a:lnTo>
                  <a:pt x="56229" y="129740"/>
                </a:lnTo>
                <a:lnTo>
                  <a:pt x="52311" y="125822"/>
                </a:lnTo>
                <a:lnTo>
                  <a:pt x="56613" y="121521"/>
                </a:lnTo>
                <a:close/>
                <a:moveTo>
                  <a:pt x="48193" y="121905"/>
                </a:moveTo>
                <a:lnTo>
                  <a:pt x="52110" y="125822"/>
                </a:lnTo>
                <a:lnTo>
                  <a:pt x="47810" y="130124"/>
                </a:lnTo>
                <a:lnTo>
                  <a:pt x="43892" y="126206"/>
                </a:lnTo>
                <a:lnTo>
                  <a:pt x="48193" y="121905"/>
                </a:lnTo>
                <a:close/>
                <a:moveTo>
                  <a:pt x="39774" y="122289"/>
                </a:moveTo>
                <a:lnTo>
                  <a:pt x="43690" y="126206"/>
                </a:lnTo>
                <a:lnTo>
                  <a:pt x="39389" y="130507"/>
                </a:lnTo>
                <a:lnTo>
                  <a:pt x="35473" y="126589"/>
                </a:lnTo>
                <a:lnTo>
                  <a:pt x="39774" y="122289"/>
                </a:lnTo>
                <a:close/>
                <a:moveTo>
                  <a:pt x="31353" y="122673"/>
                </a:moveTo>
                <a:lnTo>
                  <a:pt x="35271" y="126589"/>
                </a:lnTo>
                <a:lnTo>
                  <a:pt x="30970" y="130890"/>
                </a:lnTo>
                <a:lnTo>
                  <a:pt x="27053" y="126973"/>
                </a:lnTo>
                <a:lnTo>
                  <a:pt x="31353" y="122673"/>
                </a:lnTo>
                <a:close/>
                <a:moveTo>
                  <a:pt x="22932" y="123056"/>
                </a:moveTo>
                <a:lnTo>
                  <a:pt x="26849" y="126974"/>
                </a:lnTo>
                <a:lnTo>
                  <a:pt x="22549" y="131275"/>
                </a:lnTo>
                <a:lnTo>
                  <a:pt x="18633" y="127356"/>
                </a:lnTo>
                <a:lnTo>
                  <a:pt x="20783" y="125207"/>
                </a:lnTo>
                <a:lnTo>
                  <a:pt x="22932" y="123056"/>
                </a:lnTo>
                <a:close/>
                <a:moveTo>
                  <a:pt x="94309" y="124005"/>
                </a:moveTo>
                <a:lnTo>
                  <a:pt x="96268" y="125962"/>
                </a:lnTo>
                <a:lnTo>
                  <a:pt x="98227" y="127921"/>
                </a:lnTo>
                <a:lnTo>
                  <a:pt x="93925" y="132222"/>
                </a:lnTo>
                <a:lnTo>
                  <a:pt x="91967" y="130263"/>
                </a:lnTo>
                <a:lnTo>
                  <a:pt x="90009" y="128304"/>
                </a:lnTo>
                <a:lnTo>
                  <a:pt x="94309" y="124005"/>
                </a:lnTo>
                <a:close/>
                <a:moveTo>
                  <a:pt x="85890" y="124390"/>
                </a:moveTo>
                <a:lnTo>
                  <a:pt x="89807" y="128307"/>
                </a:lnTo>
                <a:lnTo>
                  <a:pt x="87658" y="130456"/>
                </a:lnTo>
                <a:lnTo>
                  <a:pt x="85508" y="132606"/>
                </a:lnTo>
                <a:lnTo>
                  <a:pt x="83547" y="130648"/>
                </a:lnTo>
                <a:lnTo>
                  <a:pt x="81588" y="128689"/>
                </a:lnTo>
                <a:lnTo>
                  <a:pt x="85890" y="124390"/>
                </a:lnTo>
                <a:close/>
                <a:moveTo>
                  <a:pt x="77470" y="124774"/>
                </a:moveTo>
                <a:lnTo>
                  <a:pt x="81388" y="128691"/>
                </a:lnTo>
                <a:lnTo>
                  <a:pt x="79237" y="130840"/>
                </a:lnTo>
                <a:lnTo>
                  <a:pt x="77087" y="132991"/>
                </a:lnTo>
                <a:lnTo>
                  <a:pt x="75128" y="131032"/>
                </a:lnTo>
                <a:lnTo>
                  <a:pt x="73172" y="129073"/>
                </a:lnTo>
                <a:lnTo>
                  <a:pt x="77470" y="124774"/>
                </a:lnTo>
                <a:close/>
                <a:moveTo>
                  <a:pt x="69051" y="125158"/>
                </a:moveTo>
                <a:lnTo>
                  <a:pt x="71010" y="127117"/>
                </a:lnTo>
                <a:lnTo>
                  <a:pt x="72967" y="129074"/>
                </a:lnTo>
                <a:lnTo>
                  <a:pt x="70817" y="131225"/>
                </a:lnTo>
                <a:lnTo>
                  <a:pt x="68667" y="133374"/>
                </a:lnTo>
                <a:lnTo>
                  <a:pt x="64750" y="129456"/>
                </a:lnTo>
                <a:lnTo>
                  <a:pt x="69051" y="125158"/>
                </a:lnTo>
                <a:close/>
                <a:moveTo>
                  <a:pt x="60631" y="125540"/>
                </a:moveTo>
                <a:lnTo>
                  <a:pt x="64548" y="129456"/>
                </a:lnTo>
                <a:lnTo>
                  <a:pt x="60247" y="133757"/>
                </a:lnTo>
                <a:lnTo>
                  <a:pt x="56330" y="129841"/>
                </a:lnTo>
                <a:lnTo>
                  <a:pt x="60631" y="125540"/>
                </a:lnTo>
                <a:close/>
                <a:moveTo>
                  <a:pt x="52211" y="125923"/>
                </a:moveTo>
                <a:lnTo>
                  <a:pt x="56128" y="129840"/>
                </a:lnTo>
                <a:lnTo>
                  <a:pt x="51827" y="134141"/>
                </a:lnTo>
                <a:lnTo>
                  <a:pt x="47911" y="130224"/>
                </a:lnTo>
                <a:lnTo>
                  <a:pt x="52211" y="125923"/>
                </a:lnTo>
                <a:close/>
                <a:moveTo>
                  <a:pt x="43791" y="126307"/>
                </a:moveTo>
                <a:lnTo>
                  <a:pt x="47708" y="130224"/>
                </a:lnTo>
                <a:lnTo>
                  <a:pt x="43408" y="134526"/>
                </a:lnTo>
                <a:lnTo>
                  <a:pt x="39490" y="130608"/>
                </a:lnTo>
                <a:lnTo>
                  <a:pt x="43791" y="126307"/>
                </a:lnTo>
                <a:close/>
                <a:moveTo>
                  <a:pt x="35372" y="126692"/>
                </a:moveTo>
                <a:lnTo>
                  <a:pt x="39288" y="130608"/>
                </a:lnTo>
                <a:lnTo>
                  <a:pt x="34988" y="134909"/>
                </a:lnTo>
                <a:lnTo>
                  <a:pt x="31071" y="130991"/>
                </a:lnTo>
                <a:lnTo>
                  <a:pt x="35372" y="126692"/>
                </a:lnTo>
                <a:close/>
                <a:moveTo>
                  <a:pt x="26954" y="127072"/>
                </a:moveTo>
                <a:lnTo>
                  <a:pt x="30870" y="130990"/>
                </a:lnTo>
                <a:lnTo>
                  <a:pt x="26570" y="135291"/>
                </a:lnTo>
                <a:lnTo>
                  <a:pt x="22653" y="131373"/>
                </a:lnTo>
                <a:lnTo>
                  <a:pt x="26954" y="127072"/>
                </a:lnTo>
                <a:close/>
                <a:moveTo>
                  <a:pt x="89905" y="128408"/>
                </a:moveTo>
                <a:lnTo>
                  <a:pt x="91864" y="130367"/>
                </a:lnTo>
                <a:lnTo>
                  <a:pt x="93823" y="132325"/>
                </a:lnTo>
                <a:lnTo>
                  <a:pt x="89525" y="136624"/>
                </a:lnTo>
                <a:lnTo>
                  <a:pt x="85607" y="132707"/>
                </a:lnTo>
                <a:lnTo>
                  <a:pt x="87756" y="130557"/>
                </a:lnTo>
                <a:lnTo>
                  <a:pt x="89905" y="128408"/>
                </a:lnTo>
                <a:close/>
                <a:moveTo>
                  <a:pt x="81487" y="128793"/>
                </a:moveTo>
                <a:lnTo>
                  <a:pt x="83446" y="130752"/>
                </a:lnTo>
                <a:lnTo>
                  <a:pt x="85405" y="132711"/>
                </a:lnTo>
                <a:lnTo>
                  <a:pt x="81104" y="137008"/>
                </a:lnTo>
                <a:lnTo>
                  <a:pt x="77189" y="133093"/>
                </a:lnTo>
                <a:lnTo>
                  <a:pt x="79338" y="130944"/>
                </a:lnTo>
                <a:lnTo>
                  <a:pt x="81487" y="128793"/>
                </a:lnTo>
                <a:close/>
                <a:moveTo>
                  <a:pt x="73067" y="129175"/>
                </a:moveTo>
                <a:lnTo>
                  <a:pt x="75027" y="131134"/>
                </a:lnTo>
                <a:lnTo>
                  <a:pt x="76986" y="133093"/>
                </a:lnTo>
                <a:lnTo>
                  <a:pt x="72685" y="137391"/>
                </a:lnTo>
                <a:lnTo>
                  <a:pt x="70726" y="135434"/>
                </a:lnTo>
                <a:lnTo>
                  <a:pt x="68767" y="133475"/>
                </a:lnTo>
                <a:lnTo>
                  <a:pt x="70917" y="131326"/>
                </a:lnTo>
                <a:lnTo>
                  <a:pt x="73067" y="129175"/>
                </a:lnTo>
                <a:close/>
                <a:moveTo>
                  <a:pt x="64649" y="129557"/>
                </a:moveTo>
                <a:lnTo>
                  <a:pt x="68566" y="133475"/>
                </a:lnTo>
                <a:lnTo>
                  <a:pt x="66416" y="135624"/>
                </a:lnTo>
                <a:lnTo>
                  <a:pt x="64267" y="137773"/>
                </a:lnTo>
                <a:lnTo>
                  <a:pt x="62306" y="135817"/>
                </a:lnTo>
                <a:lnTo>
                  <a:pt x="60347" y="133858"/>
                </a:lnTo>
                <a:lnTo>
                  <a:pt x="64649" y="129557"/>
                </a:lnTo>
                <a:close/>
                <a:moveTo>
                  <a:pt x="56229" y="129940"/>
                </a:moveTo>
                <a:lnTo>
                  <a:pt x="60146" y="133858"/>
                </a:lnTo>
                <a:lnTo>
                  <a:pt x="57996" y="136007"/>
                </a:lnTo>
                <a:lnTo>
                  <a:pt x="55847" y="138157"/>
                </a:lnTo>
                <a:lnTo>
                  <a:pt x="53887" y="136201"/>
                </a:lnTo>
                <a:lnTo>
                  <a:pt x="51928" y="134242"/>
                </a:lnTo>
                <a:lnTo>
                  <a:pt x="56229" y="129940"/>
                </a:lnTo>
                <a:close/>
                <a:moveTo>
                  <a:pt x="47811" y="130325"/>
                </a:moveTo>
                <a:lnTo>
                  <a:pt x="51728" y="134242"/>
                </a:lnTo>
                <a:lnTo>
                  <a:pt x="47428" y="138543"/>
                </a:lnTo>
                <a:lnTo>
                  <a:pt x="43510" y="134625"/>
                </a:lnTo>
                <a:lnTo>
                  <a:pt x="47811" y="130325"/>
                </a:lnTo>
                <a:close/>
                <a:moveTo>
                  <a:pt x="39392" y="130709"/>
                </a:moveTo>
                <a:lnTo>
                  <a:pt x="43308" y="134625"/>
                </a:lnTo>
                <a:lnTo>
                  <a:pt x="39007" y="138926"/>
                </a:lnTo>
                <a:lnTo>
                  <a:pt x="35091" y="135010"/>
                </a:lnTo>
                <a:lnTo>
                  <a:pt x="39392" y="130709"/>
                </a:lnTo>
                <a:close/>
                <a:moveTo>
                  <a:pt x="30971" y="131091"/>
                </a:moveTo>
                <a:lnTo>
                  <a:pt x="34889" y="135007"/>
                </a:lnTo>
                <a:lnTo>
                  <a:pt x="30588" y="139308"/>
                </a:lnTo>
                <a:lnTo>
                  <a:pt x="26671" y="135392"/>
                </a:lnTo>
                <a:lnTo>
                  <a:pt x="30971" y="131091"/>
                </a:lnTo>
                <a:close/>
                <a:moveTo>
                  <a:pt x="85508" y="132810"/>
                </a:moveTo>
                <a:lnTo>
                  <a:pt x="89425" y="136727"/>
                </a:lnTo>
                <a:lnTo>
                  <a:pt x="85123" y="141026"/>
                </a:lnTo>
                <a:lnTo>
                  <a:pt x="81208" y="137110"/>
                </a:lnTo>
                <a:lnTo>
                  <a:pt x="85508" y="132810"/>
                </a:lnTo>
                <a:close/>
                <a:moveTo>
                  <a:pt x="77087" y="133191"/>
                </a:moveTo>
                <a:lnTo>
                  <a:pt x="81003" y="137109"/>
                </a:lnTo>
                <a:lnTo>
                  <a:pt x="76703" y="141410"/>
                </a:lnTo>
                <a:lnTo>
                  <a:pt x="72786" y="137492"/>
                </a:lnTo>
                <a:lnTo>
                  <a:pt x="77087" y="133191"/>
                </a:lnTo>
                <a:close/>
                <a:moveTo>
                  <a:pt x="68667" y="133577"/>
                </a:moveTo>
                <a:lnTo>
                  <a:pt x="70625" y="135536"/>
                </a:lnTo>
                <a:lnTo>
                  <a:pt x="72584" y="137495"/>
                </a:lnTo>
                <a:lnTo>
                  <a:pt x="70435" y="139644"/>
                </a:lnTo>
                <a:lnTo>
                  <a:pt x="68285" y="141793"/>
                </a:lnTo>
                <a:lnTo>
                  <a:pt x="64368" y="137875"/>
                </a:lnTo>
                <a:lnTo>
                  <a:pt x="66517" y="135726"/>
                </a:lnTo>
                <a:lnTo>
                  <a:pt x="68667" y="133577"/>
                </a:lnTo>
                <a:close/>
                <a:moveTo>
                  <a:pt x="60245" y="133961"/>
                </a:moveTo>
                <a:lnTo>
                  <a:pt x="62204" y="135919"/>
                </a:lnTo>
                <a:lnTo>
                  <a:pt x="64163" y="137878"/>
                </a:lnTo>
                <a:lnTo>
                  <a:pt x="59863" y="142177"/>
                </a:lnTo>
                <a:lnTo>
                  <a:pt x="55947" y="138260"/>
                </a:lnTo>
                <a:lnTo>
                  <a:pt x="58096" y="136111"/>
                </a:lnTo>
                <a:lnTo>
                  <a:pt x="60245" y="133961"/>
                </a:lnTo>
                <a:close/>
                <a:moveTo>
                  <a:pt x="51827" y="134343"/>
                </a:moveTo>
                <a:lnTo>
                  <a:pt x="53786" y="136301"/>
                </a:lnTo>
                <a:lnTo>
                  <a:pt x="55745" y="138260"/>
                </a:lnTo>
                <a:lnTo>
                  <a:pt x="51444" y="142562"/>
                </a:lnTo>
                <a:lnTo>
                  <a:pt x="49485" y="140603"/>
                </a:lnTo>
                <a:lnTo>
                  <a:pt x="47526" y="138644"/>
                </a:lnTo>
                <a:lnTo>
                  <a:pt x="51827" y="134343"/>
                </a:lnTo>
                <a:close/>
                <a:moveTo>
                  <a:pt x="43409" y="134725"/>
                </a:moveTo>
                <a:lnTo>
                  <a:pt x="47327" y="138642"/>
                </a:lnTo>
                <a:lnTo>
                  <a:pt x="45175" y="140793"/>
                </a:lnTo>
                <a:lnTo>
                  <a:pt x="43026" y="142944"/>
                </a:lnTo>
                <a:lnTo>
                  <a:pt x="41067" y="140985"/>
                </a:lnTo>
                <a:lnTo>
                  <a:pt x="39108" y="139026"/>
                </a:lnTo>
                <a:lnTo>
                  <a:pt x="43409" y="134725"/>
                </a:lnTo>
                <a:close/>
                <a:moveTo>
                  <a:pt x="34988" y="135109"/>
                </a:moveTo>
                <a:lnTo>
                  <a:pt x="38905" y="139026"/>
                </a:lnTo>
                <a:lnTo>
                  <a:pt x="34604" y="143327"/>
                </a:lnTo>
                <a:lnTo>
                  <a:pt x="30687" y="139409"/>
                </a:lnTo>
                <a:lnTo>
                  <a:pt x="34988" y="135109"/>
                </a:lnTo>
                <a:close/>
                <a:moveTo>
                  <a:pt x="67142" y="1"/>
                </a:moveTo>
                <a:lnTo>
                  <a:pt x="70301" y="3159"/>
                </a:lnTo>
                <a:lnTo>
                  <a:pt x="68151" y="5310"/>
                </a:lnTo>
                <a:lnTo>
                  <a:pt x="66001" y="7462"/>
                </a:lnTo>
                <a:lnTo>
                  <a:pt x="64042" y="5504"/>
                </a:lnTo>
                <a:lnTo>
                  <a:pt x="62083" y="3545"/>
                </a:lnTo>
                <a:lnTo>
                  <a:pt x="65625" y="2"/>
                </a:lnTo>
                <a:lnTo>
                  <a:pt x="65421" y="2"/>
                </a:lnTo>
                <a:lnTo>
                  <a:pt x="61982" y="3443"/>
                </a:lnTo>
                <a:lnTo>
                  <a:pt x="58541" y="5"/>
                </a:lnTo>
                <a:lnTo>
                  <a:pt x="58337" y="5"/>
                </a:lnTo>
                <a:lnTo>
                  <a:pt x="61880" y="3547"/>
                </a:lnTo>
                <a:lnTo>
                  <a:pt x="57578" y="7848"/>
                </a:lnTo>
                <a:lnTo>
                  <a:pt x="53664" y="3929"/>
                </a:lnTo>
                <a:lnTo>
                  <a:pt x="57587" y="5"/>
                </a:lnTo>
                <a:lnTo>
                  <a:pt x="57384" y="5"/>
                </a:lnTo>
                <a:lnTo>
                  <a:pt x="53561" y="3828"/>
                </a:lnTo>
                <a:lnTo>
                  <a:pt x="51604" y="1869"/>
                </a:lnTo>
                <a:lnTo>
                  <a:pt x="49739" y="4"/>
                </a:lnTo>
                <a:lnTo>
                  <a:pt x="49349" y="4"/>
                </a:lnTo>
                <a:lnTo>
                  <a:pt x="45143" y="4211"/>
                </a:lnTo>
                <a:lnTo>
                  <a:pt x="41225" y="295"/>
                </a:lnTo>
                <a:lnTo>
                  <a:pt x="41515" y="5"/>
                </a:lnTo>
                <a:lnTo>
                  <a:pt x="41312" y="5"/>
                </a:lnTo>
                <a:lnTo>
                  <a:pt x="41123" y="194"/>
                </a:lnTo>
                <a:lnTo>
                  <a:pt x="40934" y="5"/>
                </a:lnTo>
                <a:lnTo>
                  <a:pt x="40730" y="5"/>
                </a:lnTo>
                <a:lnTo>
                  <a:pt x="41021" y="295"/>
                </a:lnTo>
                <a:lnTo>
                  <a:pt x="36721" y="4593"/>
                </a:lnTo>
                <a:lnTo>
                  <a:pt x="32805" y="677"/>
                </a:lnTo>
                <a:lnTo>
                  <a:pt x="33478" y="2"/>
                </a:lnTo>
                <a:lnTo>
                  <a:pt x="33275" y="2"/>
                </a:lnTo>
                <a:lnTo>
                  <a:pt x="32704" y="574"/>
                </a:lnTo>
                <a:lnTo>
                  <a:pt x="32603" y="675"/>
                </a:lnTo>
                <a:lnTo>
                  <a:pt x="28302" y="4975"/>
                </a:lnTo>
                <a:lnTo>
                  <a:pt x="28201" y="5076"/>
                </a:lnTo>
                <a:lnTo>
                  <a:pt x="23900" y="9377"/>
                </a:lnTo>
                <a:lnTo>
                  <a:pt x="23799" y="9478"/>
                </a:lnTo>
                <a:lnTo>
                  <a:pt x="19497" y="13779"/>
                </a:lnTo>
                <a:lnTo>
                  <a:pt x="19396" y="13880"/>
                </a:lnTo>
                <a:lnTo>
                  <a:pt x="14994" y="18281"/>
                </a:lnTo>
                <a:lnTo>
                  <a:pt x="10594" y="22686"/>
                </a:lnTo>
                <a:lnTo>
                  <a:pt x="6292" y="26986"/>
                </a:lnTo>
                <a:lnTo>
                  <a:pt x="6192" y="27086"/>
                </a:lnTo>
                <a:lnTo>
                  <a:pt x="1893" y="31386"/>
                </a:lnTo>
                <a:lnTo>
                  <a:pt x="1791" y="31487"/>
                </a:lnTo>
                <a:lnTo>
                  <a:pt x="2" y="33276"/>
                </a:lnTo>
                <a:lnTo>
                  <a:pt x="2" y="33479"/>
                </a:lnTo>
                <a:lnTo>
                  <a:pt x="1892" y="31589"/>
                </a:lnTo>
                <a:lnTo>
                  <a:pt x="5810" y="35507"/>
                </a:lnTo>
                <a:lnTo>
                  <a:pt x="1508" y="39807"/>
                </a:lnTo>
                <a:lnTo>
                  <a:pt x="1" y="38299"/>
                </a:lnTo>
                <a:lnTo>
                  <a:pt x="1" y="38503"/>
                </a:lnTo>
                <a:lnTo>
                  <a:pt x="1406" y="39908"/>
                </a:lnTo>
                <a:lnTo>
                  <a:pt x="1" y="41313"/>
                </a:lnTo>
                <a:lnTo>
                  <a:pt x="1" y="41518"/>
                </a:lnTo>
                <a:lnTo>
                  <a:pt x="1508" y="40009"/>
                </a:lnTo>
                <a:lnTo>
                  <a:pt x="5426" y="43927"/>
                </a:lnTo>
                <a:lnTo>
                  <a:pt x="1125" y="48228"/>
                </a:lnTo>
                <a:lnTo>
                  <a:pt x="1" y="47103"/>
                </a:lnTo>
                <a:lnTo>
                  <a:pt x="1" y="47307"/>
                </a:lnTo>
                <a:lnTo>
                  <a:pt x="1023" y="48329"/>
                </a:lnTo>
                <a:lnTo>
                  <a:pt x="1" y="49349"/>
                </a:lnTo>
                <a:lnTo>
                  <a:pt x="1" y="49554"/>
                </a:lnTo>
                <a:lnTo>
                  <a:pt x="1125" y="48430"/>
                </a:lnTo>
                <a:lnTo>
                  <a:pt x="3084" y="50387"/>
                </a:lnTo>
                <a:lnTo>
                  <a:pt x="5041" y="52346"/>
                </a:lnTo>
                <a:lnTo>
                  <a:pt x="742" y="56647"/>
                </a:lnTo>
                <a:lnTo>
                  <a:pt x="1" y="55906"/>
                </a:lnTo>
                <a:lnTo>
                  <a:pt x="1" y="56109"/>
                </a:lnTo>
                <a:lnTo>
                  <a:pt x="641" y="56749"/>
                </a:lnTo>
                <a:lnTo>
                  <a:pt x="1" y="57389"/>
                </a:lnTo>
                <a:lnTo>
                  <a:pt x="1" y="57593"/>
                </a:lnTo>
                <a:lnTo>
                  <a:pt x="742" y="56852"/>
                </a:lnTo>
                <a:lnTo>
                  <a:pt x="4658" y="60770"/>
                </a:lnTo>
                <a:lnTo>
                  <a:pt x="357" y="65071"/>
                </a:lnTo>
                <a:lnTo>
                  <a:pt x="1" y="64713"/>
                </a:lnTo>
                <a:lnTo>
                  <a:pt x="1" y="64917"/>
                </a:lnTo>
                <a:lnTo>
                  <a:pt x="256" y="65173"/>
                </a:lnTo>
                <a:lnTo>
                  <a:pt x="1" y="65428"/>
                </a:lnTo>
                <a:lnTo>
                  <a:pt x="1" y="65633"/>
                </a:lnTo>
                <a:lnTo>
                  <a:pt x="357" y="65275"/>
                </a:lnTo>
                <a:lnTo>
                  <a:pt x="4274" y="69192"/>
                </a:lnTo>
                <a:lnTo>
                  <a:pt x="2" y="73460"/>
                </a:lnTo>
                <a:lnTo>
                  <a:pt x="2" y="73715"/>
                </a:lnTo>
                <a:lnTo>
                  <a:pt x="1934" y="75646"/>
                </a:lnTo>
                <a:lnTo>
                  <a:pt x="3892" y="77605"/>
                </a:lnTo>
                <a:lnTo>
                  <a:pt x="2" y="81496"/>
                </a:lnTo>
                <a:lnTo>
                  <a:pt x="2" y="81699"/>
                </a:lnTo>
                <a:lnTo>
                  <a:pt x="3993" y="77708"/>
                </a:lnTo>
                <a:lnTo>
                  <a:pt x="7911" y="81626"/>
                </a:lnTo>
                <a:lnTo>
                  <a:pt x="3610" y="85925"/>
                </a:lnTo>
                <a:lnTo>
                  <a:pt x="1" y="82317"/>
                </a:lnTo>
                <a:lnTo>
                  <a:pt x="1" y="82521"/>
                </a:lnTo>
                <a:lnTo>
                  <a:pt x="3508" y="86026"/>
                </a:lnTo>
                <a:lnTo>
                  <a:pt x="2" y="89532"/>
                </a:lnTo>
                <a:lnTo>
                  <a:pt x="2" y="89735"/>
                </a:lnTo>
                <a:lnTo>
                  <a:pt x="3611" y="86126"/>
                </a:lnTo>
                <a:lnTo>
                  <a:pt x="7529" y="90043"/>
                </a:lnTo>
                <a:lnTo>
                  <a:pt x="3227" y="94342"/>
                </a:lnTo>
                <a:lnTo>
                  <a:pt x="1" y="91117"/>
                </a:lnTo>
                <a:lnTo>
                  <a:pt x="1" y="91320"/>
                </a:lnTo>
                <a:lnTo>
                  <a:pt x="3123" y="94443"/>
                </a:lnTo>
                <a:lnTo>
                  <a:pt x="2" y="97568"/>
                </a:lnTo>
                <a:lnTo>
                  <a:pt x="2" y="97771"/>
                </a:lnTo>
                <a:lnTo>
                  <a:pt x="3228" y="94545"/>
                </a:lnTo>
                <a:lnTo>
                  <a:pt x="7144" y="98463"/>
                </a:lnTo>
                <a:lnTo>
                  <a:pt x="4994" y="100612"/>
                </a:lnTo>
                <a:lnTo>
                  <a:pt x="2845" y="102761"/>
                </a:lnTo>
                <a:lnTo>
                  <a:pt x="886" y="100804"/>
                </a:lnTo>
                <a:lnTo>
                  <a:pt x="2" y="99920"/>
                </a:lnTo>
                <a:lnTo>
                  <a:pt x="2" y="100123"/>
                </a:lnTo>
                <a:lnTo>
                  <a:pt x="785" y="100906"/>
                </a:lnTo>
                <a:lnTo>
                  <a:pt x="2744" y="102865"/>
                </a:lnTo>
                <a:lnTo>
                  <a:pt x="2" y="105604"/>
                </a:lnTo>
                <a:lnTo>
                  <a:pt x="2" y="105807"/>
                </a:lnTo>
                <a:lnTo>
                  <a:pt x="2845" y="102966"/>
                </a:lnTo>
                <a:lnTo>
                  <a:pt x="6761" y="106882"/>
                </a:lnTo>
                <a:lnTo>
                  <a:pt x="2460" y="111183"/>
                </a:lnTo>
                <a:lnTo>
                  <a:pt x="2" y="108726"/>
                </a:lnTo>
                <a:lnTo>
                  <a:pt x="2" y="108929"/>
                </a:lnTo>
                <a:lnTo>
                  <a:pt x="2359" y="111286"/>
                </a:lnTo>
                <a:lnTo>
                  <a:pt x="2460" y="111387"/>
                </a:lnTo>
                <a:lnTo>
                  <a:pt x="6378" y="115304"/>
                </a:lnTo>
                <a:lnTo>
                  <a:pt x="6478" y="115405"/>
                </a:lnTo>
                <a:lnTo>
                  <a:pt x="10496" y="119422"/>
                </a:lnTo>
                <a:lnTo>
                  <a:pt x="14514" y="123441"/>
                </a:lnTo>
                <a:lnTo>
                  <a:pt x="18431" y="127357"/>
                </a:lnTo>
                <a:lnTo>
                  <a:pt x="22449" y="131376"/>
                </a:lnTo>
                <a:lnTo>
                  <a:pt x="26467" y="135393"/>
                </a:lnTo>
                <a:lnTo>
                  <a:pt x="26568" y="135494"/>
                </a:lnTo>
                <a:lnTo>
                  <a:pt x="30485" y="139412"/>
                </a:lnTo>
                <a:lnTo>
                  <a:pt x="30586" y="139513"/>
                </a:lnTo>
                <a:lnTo>
                  <a:pt x="34604" y="143530"/>
                </a:lnTo>
                <a:lnTo>
                  <a:pt x="34712" y="143638"/>
                </a:lnTo>
                <a:lnTo>
                  <a:pt x="34916" y="143638"/>
                </a:lnTo>
                <a:lnTo>
                  <a:pt x="34707" y="143429"/>
                </a:lnTo>
                <a:lnTo>
                  <a:pt x="39007" y="139128"/>
                </a:lnTo>
                <a:lnTo>
                  <a:pt x="40966" y="141087"/>
                </a:lnTo>
                <a:lnTo>
                  <a:pt x="42925" y="143046"/>
                </a:lnTo>
                <a:lnTo>
                  <a:pt x="42332" y="143638"/>
                </a:lnTo>
                <a:lnTo>
                  <a:pt x="42536" y="143638"/>
                </a:lnTo>
                <a:lnTo>
                  <a:pt x="43026" y="143148"/>
                </a:lnTo>
                <a:lnTo>
                  <a:pt x="43516" y="143638"/>
                </a:lnTo>
                <a:lnTo>
                  <a:pt x="43719" y="143638"/>
                </a:lnTo>
                <a:lnTo>
                  <a:pt x="43127" y="143046"/>
                </a:lnTo>
                <a:lnTo>
                  <a:pt x="45276" y="140897"/>
                </a:lnTo>
                <a:lnTo>
                  <a:pt x="47425" y="138746"/>
                </a:lnTo>
                <a:lnTo>
                  <a:pt x="49384" y="140705"/>
                </a:lnTo>
                <a:lnTo>
                  <a:pt x="51343" y="142664"/>
                </a:lnTo>
                <a:lnTo>
                  <a:pt x="50366" y="143640"/>
                </a:lnTo>
                <a:lnTo>
                  <a:pt x="50570" y="143640"/>
                </a:lnTo>
                <a:lnTo>
                  <a:pt x="51444" y="142766"/>
                </a:lnTo>
                <a:lnTo>
                  <a:pt x="52317" y="143640"/>
                </a:lnTo>
                <a:lnTo>
                  <a:pt x="52520" y="143640"/>
                </a:lnTo>
                <a:lnTo>
                  <a:pt x="51545" y="142664"/>
                </a:lnTo>
                <a:lnTo>
                  <a:pt x="55846" y="138363"/>
                </a:lnTo>
                <a:lnTo>
                  <a:pt x="59762" y="142280"/>
                </a:lnTo>
                <a:lnTo>
                  <a:pt x="58404" y="143638"/>
                </a:lnTo>
                <a:lnTo>
                  <a:pt x="58608" y="143638"/>
                </a:lnTo>
                <a:lnTo>
                  <a:pt x="59865" y="142381"/>
                </a:lnTo>
                <a:lnTo>
                  <a:pt x="61123" y="143638"/>
                </a:lnTo>
                <a:lnTo>
                  <a:pt x="61326" y="143638"/>
                </a:lnTo>
                <a:lnTo>
                  <a:pt x="59968" y="142280"/>
                </a:lnTo>
                <a:lnTo>
                  <a:pt x="64268" y="137979"/>
                </a:lnTo>
                <a:lnTo>
                  <a:pt x="68186" y="141896"/>
                </a:lnTo>
                <a:lnTo>
                  <a:pt x="66443" y="143638"/>
                </a:lnTo>
                <a:lnTo>
                  <a:pt x="66646" y="143638"/>
                </a:lnTo>
                <a:lnTo>
                  <a:pt x="68288" y="141997"/>
                </a:lnTo>
                <a:lnTo>
                  <a:pt x="69930" y="143638"/>
                </a:lnTo>
                <a:lnTo>
                  <a:pt x="70133" y="143638"/>
                </a:lnTo>
                <a:lnTo>
                  <a:pt x="68391" y="141896"/>
                </a:lnTo>
                <a:lnTo>
                  <a:pt x="70540" y="139746"/>
                </a:lnTo>
                <a:lnTo>
                  <a:pt x="72690" y="137597"/>
                </a:lnTo>
                <a:lnTo>
                  <a:pt x="76607" y="141514"/>
                </a:lnTo>
                <a:lnTo>
                  <a:pt x="74481" y="143640"/>
                </a:lnTo>
                <a:lnTo>
                  <a:pt x="74684" y="143640"/>
                </a:lnTo>
                <a:lnTo>
                  <a:pt x="76709" y="141615"/>
                </a:lnTo>
                <a:lnTo>
                  <a:pt x="78734" y="143640"/>
                </a:lnTo>
                <a:lnTo>
                  <a:pt x="78939" y="143640"/>
                </a:lnTo>
                <a:lnTo>
                  <a:pt x="76813" y="141514"/>
                </a:lnTo>
                <a:lnTo>
                  <a:pt x="81113" y="137214"/>
                </a:lnTo>
                <a:lnTo>
                  <a:pt x="85030" y="141130"/>
                </a:lnTo>
                <a:lnTo>
                  <a:pt x="82521" y="143640"/>
                </a:lnTo>
                <a:lnTo>
                  <a:pt x="82724" y="143640"/>
                </a:lnTo>
                <a:lnTo>
                  <a:pt x="85131" y="141233"/>
                </a:lnTo>
                <a:lnTo>
                  <a:pt x="85232" y="141132"/>
                </a:lnTo>
                <a:lnTo>
                  <a:pt x="89533" y="136832"/>
                </a:lnTo>
                <a:lnTo>
                  <a:pt x="89634" y="136731"/>
                </a:lnTo>
                <a:lnTo>
                  <a:pt x="93934" y="132430"/>
                </a:lnTo>
                <a:lnTo>
                  <a:pt x="94035" y="132329"/>
                </a:lnTo>
                <a:lnTo>
                  <a:pt x="98437" y="127927"/>
                </a:lnTo>
                <a:lnTo>
                  <a:pt x="102839" y="123525"/>
                </a:lnTo>
                <a:lnTo>
                  <a:pt x="107141" y="119225"/>
                </a:lnTo>
                <a:lnTo>
                  <a:pt x="107241" y="119124"/>
                </a:lnTo>
                <a:lnTo>
                  <a:pt x="111541" y="114823"/>
                </a:lnTo>
                <a:lnTo>
                  <a:pt x="111644" y="114722"/>
                </a:lnTo>
                <a:lnTo>
                  <a:pt x="115943" y="110421"/>
                </a:lnTo>
                <a:lnTo>
                  <a:pt x="116044" y="110320"/>
                </a:lnTo>
                <a:lnTo>
                  <a:pt x="120345" y="106019"/>
                </a:lnTo>
                <a:lnTo>
                  <a:pt x="120446" y="105918"/>
                </a:lnTo>
                <a:lnTo>
                  <a:pt x="124748" y="101617"/>
                </a:lnTo>
                <a:lnTo>
                  <a:pt x="124848" y="101516"/>
                </a:lnTo>
                <a:lnTo>
                  <a:pt x="129150" y="97216"/>
                </a:lnTo>
                <a:lnTo>
                  <a:pt x="133550" y="92814"/>
                </a:lnTo>
                <a:lnTo>
                  <a:pt x="137952" y="88412"/>
                </a:lnTo>
                <a:lnTo>
                  <a:pt x="138053" y="88311"/>
                </a:lnTo>
                <a:lnTo>
                  <a:pt x="142355" y="84010"/>
                </a:lnTo>
                <a:lnTo>
                  <a:pt x="142455" y="83909"/>
                </a:lnTo>
                <a:lnTo>
                  <a:pt x="146858" y="79508"/>
                </a:lnTo>
                <a:lnTo>
                  <a:pt x="151258" y="75106"/>
                </a:lnTo>
                <a:lnTo>
                  <a:pt x="147241" y="71087"/>
                </a:lnTo>
                <a:lnTo>
                  <a:pt x="147140" y="70986"/>
                </a:lnTo>
                <a:lnTo>
                  <a:pt x="143222" y="67070"/>
                </a:lnTo>
                <a:lnTo>
                  <a:pt x="139205" y="63051"/>
                </a:lnTo>
                <a:lnTo>
                  <a:pt x="135186" y="59034"/>
                </a:lnTo>
                <a:lnTo>
                  <a:pt x="135085" y="58933"/>
                </a:lnTo>
                <a:lnTo>
                  <a:pt x="131169" y="55015"/>
                </a:lnTo>
                <a:lnTo>
                  <a:pt x="131068" y="54915"/>
                </a:lnTo>
                <a:lnTo>
                  <a:pt x="127150" y="50998"/>
                </a:lnTo>
                <a:lnTo>
                  <a:pt x="127049" y="50897"/>
                </a:lnTo>
                <a:lnTo>
                  <a:pt x="123133" y="46980"/>
                </a:lnTo>
                <a:lnTo>
                  <a:pt x="123032" y="46879"/>
                </a:lnTo>
                <a:lnTo>
                  <a:pt x="119114" y="42962"/>
                </a:lnTo>
                <a:lnTo>
                  <a:pt x="119014" y="42861"/>
                </a:lnTo>
                <a:lnTo>
                  <a:pt x="115097" y="38944"/>
                </a:lnTo>
                <a:lnTo>
                  <a:pt x="114996" y="38843"/>
                </a:lnTo>
                <a:lnTo>
                  <a:pt x="110978" y="34825"/>
                </a:lnTo>
                <a:lnTo>
                  <a:pt x="106960" y="30807"/>
                </a:lnTo>
                <a:lnTo>
                  <a:pt x="103043" y="26890"/>
                </a:lnTo>
                <a:lnTo>
                  <a:pt x="99025" y="22872"/>
                </a:lnTo>
                <a:lnTo>
                  <a:pt x="95007" y="18855"/>
                </a:lnTo>
                <a:lnTo>
                  <a:pt x="94906" y="18754"/>
                </a:lnTo>
                <a:lnTo>
                  <a:pt x="90989" y="14836"/>
                </a:lnTo>
                <a:lnTo>
                  <a:pt x="90888" y="14735"/>
                </a:lnTo>
                <a:lnTo>
                  <a:pt x="86971" y="10819"/>
                </a:lnTo>
                <a:lnTo>
                  <a:pt x="86870" y="10718"/>
                </a:lnTo>
                <a:lnTo>
                  <a:pt x="82852" y="6699"/>
                </a:lnTo>
                <a:lnTo>
                  <a:pt x="78834" y="2682"/>
                </a:lnTo>
                <a:lnTo>
                  <a:pt x="76163" y="9"/>
                </a:lnTo>
                <a:lnTo>
                  <a:pt x="75958" y="9"/>
                </a:lnTo>
                <a:lnTo>
                  <a:pt x="78718" y="2777"/>
                </a:lnTo>
                <a:lnTo>
                  <a:pt x="76569" y="4928"/>
                </a:lnTo>
                <a:lnTo>
                  <a:pt x="74420" y="7077"/>
                </a:lnTo>
                <a:lnTo>
                  <a:pt x="72461" y="5118"/>
                </a:lnTo>
                <a:lnTo>
                  <a:pt x="70502" y="3159"/>
                </a:lnTo>
                <a:lnTo>
                  <a:pt x="73660" y="1"/>
                </a:lnTo>
                <a:lnTo>
                  <a:pt x="73457" y="1"/>
                </a:lnTo>
                <a:lnTo>
                  <a:pt x="70401" y="3057"/>
                </a:lnTo>
                <a:lnTo>
                  <a:pt x="67346" y="1"/>
                </a:lnTo>
                <a:close/>
              </a:path>
            </a:pathLst>
          </a:custGeom>
          <a:solidFill>
            <a:srgbClr val="171E51"/>
          </a:solidFill>
          <a:ln w="9525" cap="flat" cmpd="sng">
            <a:solidFill>
              <a:srgbClr val="171E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9"/>
          <p:cNvSpPr/>
          <p:nvPr/>
        </p:nvSpPr>
        <p:spPr>
          <a:xfrm flipH="1">
            <a:off x="-75" y="4741200"/>
            <a:ext cx="9144000" cy="402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flipH="1">
            <a:off x="-75" y="0"/>
            <a:ext cx="9144000" cy="402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txBox="1">
            <a:spLocks noGrp="1"/>
          </p:cNvSpPr>
          <p:nvPr>
            <p:ph type="title" hasCustomPrompt="1"/>
          </p:nvPr>
        </p:nvSpPr>
        <p:spPr>
          <a:xfrm>
            <a:off x="4576652" y="1251600"/>
            <a:ext cx="38520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200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529" name="Google Shape;529;p19"/>
          <p:cNvSpPr txBox="1">
            <a:spLocks noGrp="1"/>
          </p:cNvSpPr>
          <p:nvPr>
            <p:ph type="title" idx="2"/>
          </p:nvPr>
        </p:nvSpPr>
        <p:spPr>
          <a:xfrm>
            <a:off x="720000" y="1791875"/>
            <a:ext cx="3852000" cy="8418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600"/>
              <a:buNone/>
              <a:defRPr sz="4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30" name="Google Shape;530;p19"/>
          <p:cNvSpPr txBox="1">
            <a:spLocks noGrp="1"/>
          </p:cNvSpPr>
          <p:nvPr>
            <p:ph type="subTitle" idx="1"/>
          </p:nvPr>
        </p:nvSpPr>
        <p:spPr>
          <a:xfrm>
            <a:off x="720026" y="2770950"/>
            <a:ext cx="38520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554"/>
        <p:cNvGrpSpPr/>
        <p:nvPr/>
      </p:nvGrpSpPr>
      <p:grpSpPr>
        <a:xfrm>
          <a:off x="0" y="0"/>
          <a:ext cx="0" cy="0"/>
          <a:chOff x="0" y="0"/>
          <a:chExt cx="0" cy="0"/>
        </a:xfrm>
      </p:grpSpPr>
      <p:sp>
        <p:nvSpPr>
          <p:cNvPr id="555" name="Google Shape;555;p21"/>
          <p:cNvSpPr txBox="1">
            <a:spLocks noGrp="1"/>
          </p:cNvSpPr>
          <p:nvPr>
            <p:ph type="title"/>
          </p:nvPr>
        </p:nvSpPr>
        <p:spPr>
          <a:xfrm>
            <a:off x="720000" y="540000"/>
            <a:ext cx="7704000" cy="5643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56" name="Google Shape;556;p21"/>
          <p:cNvSpPr txBox="1">
            <a:spLocks noGrp="1"/>
          </p:cNvSpPr>
          <p:nvPr>
            <p:ph type="body" idx="1"/>
          </p:nvPr>
        </p:nvSpPr>
        <p:spPr>
          <a:xfrm>
            <a:off x="720000" y="1104300"/>
            <a:ext cx="7704000" cy="3499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050">
                <a:solidFill>
                  <a:srgbClr val="434343"/>
                </a:solidFill>
              </a:defRPr>
            </a:lvl1pPr>
            <a:lvl2pPr marL="914400" lvl="1" indent="-317500" rtl="0">
              <a:lnSpc>
                <a:spcPct val="115000"/>
              </a:lnSpc>
              <a:spcBef>
                <a:spcPts val="160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grpSp>
        <p:nvGrpSpPr>
          <p:cNvPr id="557" name="Google Shape;557;p21"/>
          <p:cNvGrpSpPr/>
          <p:nvPr/>
        </p:nvGrpSpPr>
        <p:grpSpPr>
          <a:xfrm flipH="1">
            <a:off x="-75" y="0"/>
            <a:ext cx="9144075" cy="5143500"/>
            <a:chOff x="-75" y="0"/>
            <a:chExt cx="9144075" cy="5143500"/>
          </a:xfrm>
        </p:grpSpPr>
        <p:grpSp>
          <p:nvGrpSpPr>
            <p:cNvPr id="558" name="Google Shape;558;p21"/>
            <p:cNvGrpSpPr/>
            <p:nvPr/>
          </p:nvGrpSpPr>
          <p:grpSpPr>
            <a:xfrm>
              <a:off x="0" y="402300"/>
              <a:ext cx="720000" cy="4615500"/>
              <a:chOff x="0" y="540000"/>
              <a:chExt cx="720000" cy="4615500"/>
            </a:xfrm>
          </p:grpSpPr>
          <p:cxnSp>
            <p:nvCxnSpPr>
              <p:cNvPr id="559" name="Google Shape;559;p21"/>
              <p:cNvCxnSpPr/>
              <p:nvPr/>
            </p:nvCxnSpPr>
            <p:spPr>
              <a:xfrm>
                <a:off x="109900" y="540000"/>
                <a:ext cx="0" cy="4615500"/>
              </a:xfrm>
              <a:prstGeom prst="straightConnector1">
                <a:avLst/>
              </a:prstGeom>
              <a:noFill/>
              <a:ln w="9525" cap="flat" cmpd="sng">
                <a:solidFill>
                  <a:schemeClr val="accent3"/>
                </a:solidFill>
                <a:prstDash val="solid"/>
                <a:round/>
                <a:headEnd type="none" w="med" len="med"/>
                <a:tailEnd type="none" w="med" len="med"/>
              </a:ln>
            </p:spPr>
          </p:cxnSp>
          <p:cxnSp>
            <p:nvCxnSpPr>
              <p:cNvPr id="560" name="Google Shape;560;p21"/>
              <p:cNvCxnSpPr/>
              <p:nvPr/>
            </p:nvCxnSpPr>
            <p:spPr>
              <a:xfrm>
                <a:off x="234950" y="540000"/>
                <a:ext cx="0" cy="4615500"/>
              </a:xfrm>
              <a:prstGeom prst="straightConnector1">
                <a:avLst/>
              </a:prstGeom>
              <a:noFill/>
              <a:ln w="9525" cap="flat" cmpd="sng">
                <a:solidFill>
                  <a:schemeClr val="accent3"/>
                </a:solidFill>
                <a:prstDash val="solid"/>
                <a:round/>
                <a:headEnd type="none" w="med" len="med"/>
                <a:tailEnd type="none" w="med" len="med"/>
              </a:ln>
            </p:spPr>
          </p:cxnSp>
          <p:cxnSp>
            <p:nvCxnSpPr>
              <p:cNvPr id="561" name="Google Shape;561;p21"/>
              <p:cNvCxnSpPr/>
              <p:nvPr/>
            </p:nvCxnSpPr>
            <p:spPr>
              <a:xfrm>
                <a:off x="360000" y="540000"/>
                <a:ext cx="0" cy="4615500"/>
              </a:xfrm>
              <a:prstGeom prst="straightConnector1">
                <a:avLst/>
              </a:prstGeom>
              <a:noFill/>
              <a:ln w="9525" cap="flat" cmpd="sng">
                <a:solidFill>
                  <a:schemeClr val="accent3"/>
                </a:solidFill>
                <a:prstDash val="solid"/>
                <a:round/>
                <a:headEnd type="none" w="med" len="med"/>
                <a:tailEnd type="none" w="med" len="med"/>
              </a:ln>
            </p:spPr>
          </p:cxnSp>
          <p:cxnSp>
            <p:nvCxnSpPr>
              <p:cNvPr id="562" name="Google Shape;562;p21"/>
              <p:cNvCxnSpPr/>
              <p:nvPr/>
            </p:nvCxnSpPr>
            <p:spPr>
              <a:xfrm>
                <a:off x="485050" y="540000"/>
                <a:ext cx="0" cy="4615500"/>
              </a:xfrm>
              <a:prstGeom prst="straightConnector1">
                <a:avLst/>
              </a:prstGeom>
              <a:noFill/>
              <a:ln w="9525" cap="flat" cmpd="sng">
                <a:solidFill>
                  <a:schemeClr val="accent3"/>
                </a:solidFill>
                <a:prstDash val="solid"/>
                <a:round/>
                <a:headEnd type="none" w="med" len="med"/>
                <a:tailEnd type="none" w="med" len="med"/>
              </a:ln>
            </p:spPr>
          </p:cxnSp>
          <p:cxnSp>
            <p:nvCxnSpPr>
              <p:cNvPr id="563" name="Google Shape;563;p21"/>
              <p:cNvCxnSpPr/>
              <p:nvPr/>
            </p:nvCxnSpPr>
            <p:spPr>
              <a:xfrm>
                <a:off x="610100" y="540000"/>
                <a:ext cx="0" cy="4615500"/>
              </a:xfrm>
              <a:prstGeom prst="straightConnector1">
                <a:avLst/>
              </a:prstGeom>
              <a:noFill/>
              <a:ln w="9525" cap="flat" cmpd="sng">
                <a:solidFill>
                  <a:schemeClr val="accent3"/>
                </a:solidFill>
                <a:prstDash val="solid"/>
                <a:round/>
                <a:headEnd type="none" w="med" len="med"/>
                <a:tailEnd type="none" w="med" len="med"/>
              </a:ln>
            </p:spPr>
          </p:cxnSp>
          <p:cxnSp>
            <p:nvCxnSpPr>
              <p:cNvPr id="564" name="Google Shape;564;p21"/>
              <p:cNvCxnSpPr/>
              <p:nvPr/>
            </p:nvCxnSpPr>
            <p:spPr>
              <a:xfrm>
                <a:off x="360000" y="4282938"/>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65" name="Google Shape;565;p21"/>
              <p:cNvCxnSpPr/>
              <p:nvPr/>
            </p:nvCxnSpPr>
            <p:spPr>
              <a:xfrm>
                <a:off x="360000" y="4408078"/>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66" name="Google Shape;566;p21"/>
              <p:cNvCxnSpPr/>
              <p:nvPr/>
            </p:nvCxnSpPr>
            <p:spPr>
              <a:xfrm>
                <a:off x="360000" y="4533219"/>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67" name="Google Shape;567;p21"/>
              <p:cNvCxnSpPr/>
              <p:nvPr/>
            </p:nvCxnSpPr>
            <p:spPr>
              <a:xfrm>
                <a:off x="360000" y="4658359"/>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68" name="Google Shape;568;p21"/>
              <p:cNvCxnSpPr/>
              <p:nvPr/>
            </p:nvCxnSpPr>
            <p:spPr>
              <a:xfrm>
                <a:off x="360000" y="3657234"/>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69" name="Google Shape;569;p21"/>
              <p:cNvCxnSpPr/>
              <p:nvPr/>
            </p:nvCxnSpPr>
            <p:spPr>
              <a:xfrm>
                <a:off x="360000" y="3782375"/>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70" name="Google Shape;570;p21"/>
              <p:cNvCxnSpPr/>
              <p:nvPr/>
            </p:nvCxnSpPr>
            <p:spPr>
              <a:xfrm>
                <a:off x="360000" y="3907516"/>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71" name="Google Shape;571;p21"/>
              <p:cNvCxnSpPr/>
              <p:nvPr/>
            </p:nvCxnSpPr>
            <p:spPr>
              <a:xfrm>
                <a:off x="360000" y="4032656"/>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72" name="Google Shape;572;p21"/>
              <p:cNvCxnSpPr/>
              <p:nvPr/>
            </p:nvCxnSpPr>
            <p:spPr>
              <a:xfrm>
                <a:off x="360000" y="4157797"/>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73" name="Google Shape;573;p21"/>
              <p:cNvCxnSpPr/>
              <p:nvPr/>
            </p:nvCxnSpPr>
            <p:spPr>
              <a:xfrm>
                <a:off x="360000" y="3031531"/>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74" name="Google Shape;574;p21"/>
              <p:cNvCxnSpPr/>
              <p:nvPr/>
            </p:nvCxnSpPr>
            <p:spPr>
              <a:xfrm>
                <a:off x="360000" y="3156672"/>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75" name="Google Shape;575;p21"/>
              <p:cNvCxnSpPr/>
              <p:nvPr/>
            </p:nvCxnSpPr>
            <p:spPr>
              <a:xfrm>
                <a:off x="360000" y="3281813"/>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76" name="Google Shape;576;p21"/>
              <p:cNvCxnSpPr/>
              <p:nvPr/>
            </p:nvCxnSpPr>
            <p:spPr>
              <a:xfrm>
                <a:off x="360000" y="3406953"/>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77" name="Google Shape;577;p21"/>
              <p:cNvCxnSpPr/>
              <p:nvPr/>
            </p:nvCxnSpPr>
            <p:spPr>
              <a:xfrm>
                <a:off x="360000" y="3532094"/>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78" name="Google Shape;578;p21"/>
              <p:cNvCxnSpPr/>
              <p:nvPr/>
            </p:nvCxnSpPr>
            <p:spPr>
              <a:xfrm>
                <a:off x="360000" y="2405828"/>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79" name="Google Shape;579;p21"/>
              <p:cNvCxnSpPr/>
              <p:nvPr/>
            </p:nvCxnSpPr>
            <p:spPr>
              <a:xfrm>
                <a:off x="360000" y="2530969"/>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80" name="Google Shape;580;p21"/>
              <p:cNvCxnSpPr/>
              <p:nvPr/>
            </p:nvCxnSpPr>
            <p:spPr>
              <a:xfrm>
                <a:off x="360000" y="2656109"/>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81" name="Google Shape;581;p21"/>
              <p:cNvCxnSpPr/>
              <p:nvPr/>
            </p:nvCxnSpPr>
            <p:spPr>
              <a:xfrm>
                <a:off x="360000" y="2781250"/>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82" name="Google Shape;582;p21"/>
              <p:cNvCxnSpPr/>
              <p:nvPr/>
            </p:nvCxnSpPr>
            <p:spPr>
              <a:xfrm>
                <a:off x="360000" y="2906391"/>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83" name="Google Shape;583;p21"/>
              <p:cNvCxnSpPr/>
              <p:nvPr/>
            </p:nvCxnSpPr>
            <p:spPr>
              <a:xfrm>
                <a:off x="360000" y="1780125"/>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84" name="Google Shape;584;p21"/>
              <p:cNvCxnSpPr/>
              <p:nvPr/>
            </p:nvCxnSpPr>
            <p:spPr>
              <a:xfrm>
                <a:off x="360000" y="1905266"/>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85" name="Google Shape;585;p21"/>
              <p:cNvCxnSpPr/>
              <p:nvPr/>
            </p:nvCxnSpPr>
            <p:spPr>
              <a:xfrm>
                <a:off x="360000" y="2030406"/>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86" name="Google Shape;586;p21"/>
              <p:cNvCxnSpPr/>
              <p:nvPr/>
            </p:nvCxnSpPr>
            <p:spPr>
              <a:xfrm>
                <a:off x="360000" y="2155547"/>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87" name="Google Shape;587;p21"/>
              <p:cNvCxnSpPr/>
              <p:nvPr/>
            </p:nvCxnSpPr>
            <p:spPr>
              <a:xfrm>
                <a:off x="360000" y="2280688"/>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88" name="Google Shape;588;p21"/>
              <p:cNvCxnSpPr/>
              <p:nvPr/>
            </p:nvCxnSpPr>
            <p:spPr>
              <a:xfrm>
                <a:off x="360000" y="1154422"/>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89" name="Google Shape;589;p21"/>
              <p:cNvCxnSpPr/>
              <p:nvPr/>
            </p:nvCxnSpPr>
            <p:spPr>
              <a:xfrm>
                <a:off x="360000" y="1279563"/>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90" name="Google Shape;590;p21"/>
              <p:cNvCxnSpPr/>
              <p:nvPr/>
            </p:nvCxnSpPr>
            <p:spPr>
              <a:xfrm>
                <a:off x="360000" y="1404703"/>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91" name="Google Shape;591;p21"/>
              <p:cNvCxnSpPr/>
              <p:nvPr/>
            </p:nvCxnSpPr>
            <p:spPr>
              <a:xfrm>
                <a:off x="360000" y="1529844"/>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92" name="Google Shape;592;p21"/>
              <p:cNvCxnSpPr/>
              <p:nvPr/>
            </p:nvCxnSpPr>
            <p:spPr>
              <a:xfrm>
                <a:off x="360000" y="1654984"/>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93" name="Google Shape;593;p21"/>
              <p:cNvCxnSpPr/>
              <p:nvPr/>
            </p:nvCxnSpPr>
            <p:spPr>
              <a:xfrm>
                <a:off x="360000" y="278438"/>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94" name="Google Shape;594;p21"/>
              <p:cNvCxnSpPr/>
              <p:nvPr/>
            </p:nvCxnSpPr>
            <p:spPr>
              <a:xfrm>
                <a:off x="360000" y="403578"/>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95" name="Google Shape;595;p21"/>
              <p:cNvCxnSpPr/>
              <p:nvPr/>
            </p:nvCxnSpPr>
            <p:spPr>
              <a:xfrm>
                <a:off x="360000" y="528719"/>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96" name="Google Shape;596;p21"/>
              <p:cNvCxnSpPr/>
              <p:nvPr/>
            </p:nvCxnSpPr>
            <p:spPr>
              <a:xfrm>
                <a:off x="360000" y="653859"/>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97" name="Google Shape;597;p21"/>
              <p:cNvCxnSpPr/>
              <p:nvPr/>
            </p:nvCxnSpPr>
            <p:spPr>
              <a:xfrm>
                <a:off x="360000" y="779000"/>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98" name="Google Shape;598;p21"/>
              <p:cNvCxnSpPr/>
              <p:nvPr/>
            </p:nvCxnSpPr>
            <p:spPr>
              <a:xfrm>
                <a:off x="360000" y="904141"/>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599" name="Google Shape;599;p21"/>
              <p:cNvCxnSpPr/>
              <p:nvPr/>
            </p:nvCxnSpPr>
            <p:spPr>
              <a:xfrm>
                <a:off x="360000" y="1029281"/>
                <a:ext cx="0" cy="720000"/>
              </a:xfrm>
              <a:prstGeom prst="straightConnector1">
                <a:avLst/>
              </a:prstGeom>
              <a:noFill/>
              <a:ln w="9525" cap="flat" cmpd="sng">
                <a:solidFill>
                  <a:schemeClr val="accent3"/>
                </a:solidFill>
                <a:prstDash val="solid"/>
                <a:round/>
                <a:headEnd type="none" w="med" len="med"/>
                <a:tailEnd type="none" w="med" len="med"/>
              </a:ln>
            </p:spPr>
          </p:cxnSp>
        </p:grpSp>
        <p:sp>
          <p:nvSpPr>
            <p:cNvPr id="600" name="Google Shape;600;p21"/>
            <p:cNvSpPr/>
            <p:nvPr/>
          </p:nvSpPr>
          <p:spPr>
            <a:xfrm>
              <a:off x="-75" y="4741200"/>
              <a:ext cx="9144000" cy="402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1"/>
            <p:cNvSpPr/>
            <p:nvPr/>
          </p:nvSpPr>
          <p:spPr>
            <a:xfrm>
              <a:off x="-75" y="0"/>
              <a:ext cx="9144000" cy="402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1"/>
            <p:cNvSpPr/>
            <p:nvPr/>
          </p:nvSpPr>
          <p:spPr>
            <a:xfrm>
              <a:off x="8784001" y="402301"/>
              <a:ext cx="360000" cy="3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1"/>
            <p:cNvSpPr/>
            <p:nvPr/>
          </p:nvSpPr>
          <p:spPr>
            <a:xfrm>
              <a:off x="8424001" y="402301"/>
              <a:ext cx="360000" cy="371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1"/>
            <p:cNvSpPr/>
            <p:nvPr/>
          </p:nvSpPr>
          <p:spPr>
            <a:xfrm>
              <a:off x="8784001" y="773701"/>
              <a:ext cx="360000" cy="371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1"/>
            <p:cNvSpPr/>
            <p:nvPr/>
          </p:nvSpPr>
          <p:spPr>
            <a:xfrm>
              <a:off x="8424001" y="773701"/>
              <a:ext cx="360000" cy="3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1"/>
            <p:cNvSpPr/>
            <p:nvPr/>
          </p:nvSpPr>
          <p:spPr>
            <a:xfrm>
              <a:off x="8784001" y="1145101"/>
              <a:ext cx="360000" cy="3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1"/>
            <p:cNvSpPr/>
            <p:nvPr/>
          </p:nvSpPr>
          <p:spPr>
            <a:xfrm>
              <a:off x="8424001" y="1145101"/>
              <a:ext cx="360000" cy="371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1"/>
            <p:cNvSpPr/>
            <p:nvPr/>
          </p:nvSpPr>
          <p:spPr>
            <a:xfrm>
              <a:off x="8784001" y="1516501"/>
              <a:ext cx="360000" cy="371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BLANK_1_2">
    <p:spTree>
      <p:nvGrpSpPr>
        <p:cNvPr id="1" name="Shape 609"/>
        <p:cNvGrpSpPr/>
        <p:nvPr/>
      </p:nvGrpSpPr>
      <p:grpSpPr>
        <a:xfrm>
          <a:off x="0" y="0"/>
          <a:ext cx="0" cy="0"/>
          <a:chOff x="0" y="0"/>
          <a:chExt cx="0" cy="0"/>
        </a:xfrm>
      </p:grpSpPr>
      <p:sp>
        <p:nvSpPr>
          <p:cNvPr id="610" name="Google Shape;610;p22"/>
          <p:cNvSpPr/>
          <p:nvPr/>
        </p:nvSpPr>
        <p:spPr>
          <a:xfrm rot="5400000" flipH="1">
            <a:off x="1982958" y="3948404"/>
            <a:ext cx="5416207" cy="5143389"/>
          </a:xfrm>
          <a:custGeom>
            <a:avLst/>
            <a:gdLst/>
            <a:ahLst/>
            <a:cxnLst/>
            <a:rect l="l" t="t" r="r" b="b"/>
            <a:pathLst>
              <a:path w="151259" h="143640" extrusionOk="0">
                <a:moveTo>
                  <a:pt x="49543" y="12"/>
                </a:moveTo>
                <a:lnTo>
                  <a:pt x="51501" y="1970"/>
                </a:lnTo>
                <a:lnTo>
                  <a:pt x="53460" y="3929"/>
                </a:lnTo>
                <a:lnTo>
                  <a:pt x="51310" y="6078"/>
                </a:lnTo>
                <a:lnTo>
                  <a:pt x="49161" y="8228"/>
                </a:lnTo>
                <a:lnTo>
                  <a:pt x="45244" y="4312"/>
                </a:lnTo>
                <a:lnTo>
                  <a:pt x="49543" y="12"/>
                </a:lnTo>
                <a:close/>
                <a:moveTo>
                  <a:pt x="41123" y="396"/>
                </a:moveTo>
                <a:lnTo>
                  <a:pt x="45039" y="4312"/>
                </a:lnTo>
                <a:lnTo>
                  <a:pt x="40740" y="8612"/>
                </a:lnTo>
                <a:lnTo>
                  <a:pt x="36822" y="4694"/>
                </a:lnTo>
                <a:lnTo>
                  <a:pt x="41123" y="396"/>
                </a:lnTo>
                <a:close/>
                <a:moveTo>
                  <a:pt x="32704" y="779"/>
                </a:moveTo>
                <a:lnTo>
                  <a:pt x="36620" y="4697"/>
                </a:lnTo>
                <a:lnTo>
                  <a:pt x="32319" y="8997"/>
                </a:lnTo>
                <a:lnTo>
                  <a:pt x="28403" y="5080"/>
                </a:lnTo>
                <a:lnTo>
                  <a:pt x="32704" y="779"/>
                </a:lnTo>
                <a:close/>
                <a:moveTo>
                  <a:pt x="78818" y="2879"/>
                </a:moveTo>
                <a:lnTo>
                  <a:pt x="82737" y="6796"/>
                </a:lnTo>
                <a:lnTo>
                  <a:pt x="78436" y="11095"/>
                </a:lnTo>
                <a:lnTo>
                  <a:pt x="74518" y="7179"/>
                </a:lnTo>
                <a:lnTo>
                  <a:pt x="76669" y="5030"/>
                </a:lnTo>
                <a:lnTo>
                  <a:pt x="78818" y="2879"/>
                </a:lnTo>
                <a:close/>
                <a:moveTo>
                  <a:pt x="70400" y="3264"/>
                </a:moveTo>
                <a:lnTo>
                  <a:pt x="72359" y="5222"/>
                </a:lnTo>
                <a:lnTo>
                  <a:pt x="74318" y="7180"/>
                </a:lnTo>
                <a:lnTo>
                  <a:pt x="70018" y="11480"/>
                </a:lnTo>
                <a:lnTo>
                  <a:pt x="66102" y="7562"/>
                </a:lnTo>
                <a:lnTo>
                  <a:pt x="68251" y="5413"/>
                </a:lnTo>
                <a:lnTo>
                  <a:pt x="70400" y="3264"/>
                </a:lnTo>
                <a:close/>
                <a:moveTo>
                  <a:pt x="61981" y="3646"/>
                </a:moveTo>
                <a:lnTo>
                  <a:pt x="63939" y="5605"/>
                </a:lnTo>
                <a:lnTo>
                  <a:pt x="65897" y="7562"/>
                </a:lnTo>
                <a:lnTo>
                  <a:pt x="61597" y="11864"/>
                </a:lnTo>
                <a:lnTo>
                  <a:pt x="59640" y="9905"/>
                </a:lnTo>
                <a:lnTo>
                  <a:pt x="57681" y="7947"/>
                </a:lnTo>
                <a:lnTo>
                  <a:pt x="61981" y="3646"/>
                </a:lnTo>
                <a:close/>
                <a:moveTo>
                  <a:pt x="53561" y="4031"/>
                </a:moveTo>
                <a:lnTo>
                  <a:pt x="57478" y="7947"/>
                </a:lnTo>
                <a:lnTo>
                  <a:pt x="55328" y="10096"/>
                </a:lnTo>
                <a:lnTo>
                  <a:pt x="53179" y="12246"/>
                </a:lnTo>
                <a:lnTo>
                  <a:pt x="51220" y="10290"/>
                </a:lnTo>
                <a:lnTo>
                  <a:pt x="49261" y="8331"/>
                </a:lnTo>
                <a:lnTo>
                  <a:pt x="51411" y="6182"/>
                </a:lnTo>
                <a:lnTo>
                  <a:pt x="53561" y="4031"/>
                </a:lnTo>
                <a:close/>
                <a:moveTo>
                  <a:pt x="45143" y="4412"/>
                </a:moveTo>
                <a:lnTo>
                  <a:pt x="49058" y="8331"/>
                </a:lnTo>
                <a:lnTo>
                  <a:pt x="46909" y="10480"/>
                </a:lnTo>
                <a:lnTo>
                  <a:pt x="44758" y="12629"/>
                </a:lnTo>
                <a:lnTo>
                  <a:pt x="42801" y="10672"/>
                </a:lnTo>
                <a:lnTo>
                  <a:pt x="40842" y="8713"/>
                </a:lnTo>
                <a:lnTo>
                  <a:pt x="45143" y="4412"/>
                </a:lnTo>
                <a:close/>
                <a:moveTo>
                  <a:pt x="36721" y="4796"/>
                </a:moveTo>
                <a:lnTo>
                  <a:pt x="40639" y="8714"/>
                </a:lnTo>
                <a:lnTo>
                  <a:pt x="36338" y="13015"/>
                </a:lnTo>
                <a:lnTo>
                  <a:pt x="32420" y="9098"/>
                </a:lnTo>
                <a:lnTo>
                  <a:pt x="36721" y="4796"/>
                </a:lnTo>
                <a:close/>
                <a:moveTo>
                  <a:pt x="28302" y="5181"/>
                </a:moveTo>
                <a:lnTo>
                  <a:pt x="32218" y="9098"/>
                </a:lnTo>
                <a:lnTo>
                  <a:pt x="27918" y="13399"/>
                </a:lnTo>
                <a:lnTo>
                  <a:pt x="24000" y="9481"/>
                </a:lnTo>
                <a:lnTo>
                  <a:pt x="28302" y="5181"/>
                </a:lnTo>
                <a:close/>
                <a:moveTo>
                  <a:pt x="82838" y="6898"/>
                </a:moveTo>
                <a:lnTo>
                  <a:pt x="86754" y="10814"/>
                </a:lnTo>
                <a:lnTo>
                  <a:pt x="82453" y="15115"/>
                </a:lnTo>
                <a:lnTo>
                  <a:pt x="78537" y="11199"/>
                </a:lnTo>
                <a:lnTo>
                  <a:pt x="82838" y="6898"/>
                </a:lnTo>
                <a:close/>
                <a:moveTo>
                  <a:pt x="74420" y="7280"/>
                </a:moveTo>
                <a:lnTo>
                  <a:pt x="78335" y="11198"/>
                </a:lnTo>
                <a:lnTo>
                  <a:pt x="74037" y="15497"/>
                </a:lnTo>
                <a:lnTo>
                  <a:pt x="70119" y="11581"/>
                </a:lnTo>
                <a:lnTo>
                  <a:pt x="74420" y="7280"/>
                </a:lnTo>
                <a:close/>
                <a:moveTo>
                  <a:pt x="66001" y="7663"/>
                </a:moveTo>
                <a:lnTo>
                  <a:pt x="69916" y="11581"/>
                </a:lnTo>
                <a:lnTo>
                  <a:pt x="65614" y="15881"/>
                </a:lnTo>
                <a:lnTo>
                  <a:pt x="61700" y="11965"/>
                </a:lnTo>
                <a:lnTo>
                  <a:pt x="66001" y="7663"/>
                </a:lnTo>
                <a:close/>
                <a:moveTo>
                  <a:pt x="57578" y="8050"/>
                </a:moveTo>
                <a:lnTo>
                  <a:pt x="59537" y="10006"/>
                </a:lnTo>
                <a:lnTo>
                  <a:pt x="61496" y="11965"/>
                </a:lnTo>
                <a:lnTo>
                  <a:pt x="57195" y="16266"/>
                </a:lnTo>
                <a:lnTo>
                  <a:pt x="53280" y="12348"/>
                </a:lnTo>
                <a:lnTo>
                  <a:pt x="55429" y="10199"/>
                </a:lnTo>
                <a:lnTo>
                  <a:pt x="57578" y="8050"/>
                </a:lnTo>
                <a:close/>
                <a:moveTo>
                  <a:pt x="49159" y="8432"/>
                </a:moveTo>
                <a:lnTo>
                  <a:pt x="51118" y="10389"/>
                </a:lnTo>
                <a:lnTo>
                  <a:pt x="53075" y="12348"/>
                </a:lnTo>
                <a:lnTo>
                  <a:pt x="50926" y="14499"/>
                </a:lnTo>
                <a:lnTo>
                  <a:pt x="48777" y="16648"/>
                </a:lnTo>
                <a:lnTo>
                  <a:pt x="44859" y="12730"/>
                </a:lnTo>
                <a:lnTo>
                  <a:pt x="47010" y="10581"/>
                </a:lnTo>
                <a:lnTo>
                  <a:pt x="49159" y="8432"/>
                </a:lnTo>
                <a:close/>
                <a:moveTo>
                  <a:pt x="40741" y="8814"/>
                </a:moveTo>
                <a:lnTo>
                  <a:pt x="42700" y="10772"/>
                </a:lnTo>
                <a:lnTo>
                  <a:pt x="44658" y="12730"/>
                </a:lnTo>
                <a:lnTo>
                  <a:pt x="40358" y="17031"/>
                </a:lnTo>
                <a:lnTo>
                  <a:pt x="38399" y="15072"/>
                </a:lnTo>
                <a:lnTo>
                  <a:pt x="36440" y="13115"/>
                </a:lnTo>
                <a:lnTo>
                  <a:pt x="40741" y="8814"/>
                </a:lnTo>
                <a:close/>
                <a:moveTo>
                  <a:pt x="32322" y="9197"/>
                </a:moveTo>
                <a:lnTo>
                  <a:pt x="36238" y="13115"/>
                </a:lnTo>
                <a:lnTo>
                  <a:pt x="34088" y="15265"/>
                </a:lnTo>
                <a:lnTo>
                  <a:pt x="31937" y="17415"/>
                </a:lnTo>
                <a:lnTo>
                  <a:pt x="29979" y="15457"/>
                </a:lnTo>
                <a:lnTo>
                  <a:pt x="28021" y="13498"/>
                </a:lnTo>
                <a:lnTo>
                  <a:pt x="32322" y="9197"/>
                </a:lnTo>
                <a:close/>
                <a:moveTo>
                  <a:pt x="23900" y="9583"/>
                </a:moveTo>
                <a:lnTo>
                  <a:pt x="27816" y="13500"/>
                </a:lnTo>
                <a:lnTo>
                  <a:pt x="25667" y="15649"/>
                </a:lnTo>
                <a:lnTo>
                  <a:pt x="23518" y="17799"/>
                </a:lnTo>
                <a:lnTo>
                  <a:pt x="21559" y="15841"/>
                </a:lnTo>
                <a:lnTo>
                  <a:pt x="19600" y="13882"/>
                </a:lnTo>
                <a:lnTo>
                  <a:pt x="23900" y="9583"/>
                </a:lnTo>
                <a:close/>
                <a:moveTo>
                  <a:pt x="86855" y="10915"/>
                </a:moveTo>
                <a:lnTo>
                  <a:pt x="90773" y="14833"/>
                </a:lnTo>
                <a:lnTo>
                  <a:pt x="86472" y="19134"/>
                </a:lnTo>
                <a:lnTo>
                  <a:pt x="82554" y="15216"/>
                </a:lnTo>
                <a:lnTo>
                  <a:pt x="86855" y="10915"/>
                </a:lnTo>
                <a:close/>
                <a:moveTo>
                  <a:pt x="78437" y="11299"/>
                </a:moveTo>
                <a:lnTo>
                  <a:pt x="82355" y="15215"/>
                </a:lnTo>
                <a:lnTo>
                  <a:pt x="78054" y="19516"/>
                </a:lnTo>
                <a:lnTo>
                  <a:pt x="74138" y="15598"/>
                </a:lnTo>
                <a:lnTo>
                  <a:pt x="78437" y="11299"/>
                </a:lnTo>
                <a:close/>
                <a:moveTo>
                  <a:pt x="70018" y="11682"/>
                </a:moveTo>
                <a:lnTo>
                  <a:pt x="73936" y="15598"/>
                </a:lnTo>
                <a:lnTo>
                  <a:pt x="69635" y="19900"/>
                </a:lnTo>
                <a:lnTo>
                  <a:pt x="65717" y="15983"/>
                </a:lnTo>
                <a:lnTo>
                  <a:pt x="70018" y="11682"/>
                </a:lnTo>
                <a:close/>
                <a:moveTo>
                  <a:pt x="61599" y="12065"/>
                </a:moveTo>
                <a:lnTo>
                  <a:pt x="65514" y="15983"/>
                </a:lnTo>
                <a:lnTo>
                  <a:pt x="61215" y="20283"/>
                </a:lnTo>
                <a:lnTo>
                  <a:pt x="57297" y="16367"/>
                </a:lnTo>
                <a:lnTo>
                  <a:pt x="61599" y="12065"/>
                </a:lnTo>
                <a:close/>
                <a:moveTo>
                  <a:pt x="53176" y="12452"/>
                </a:moveTo>
                <a:lnTo>
                  <a:pt x="57094" y="16368"/>
                </a:lnTo>
                <a:lnTo>
                  <a:pt x="52794" y="20668"/>
                </a:lnTo>
                <a:lnTo>
                  <a:pt x="50837" y="18709"/>
                </a:lnTo>
                <a:lnTo>
                  <a:pt x="48878" y="16750"/>
                </a:lnTo>
                <a:lnTo>
                  <a:pt x="51027" y="14601"/>
                </a:lnTo>
                <a:lnTo>
                  <a:pt x="53176" y="12452"/>
                </a:lnTo>
                <a:close/>
                <a:moveTo>
                  <a:pt x="44757" y="12834"/>
                </a:moveTo>
                <a:lnTo>
                  <a:pt x="48675" y="16750"/>
                </a:lnTo>
                <a:lnTo>
                  <a:pt x="44374" y="21051"/>
                </a:lnTo>
                <a:lnTo>
                  <a:pt x="40456" y="17133"/>
                </a:lnTo>
                <a:lnTo>
                  <a:pt x="44757" y="12834"/>
                </a:lnTo>
                <a:close/>
                <a:moveTo>
                  <a:pt x="36336" y="13219"/>
                </a:moveTo>
                <a:lnTo>
                  <a:pt x="38296" y="15176"/>
                </a:lnTo>
                <a:lnTo>
                  <a:pt x="40254" y="17133"/>
                </a:lnTo>
                <a:lnTo>
                  <a:pt x="35954" y="21435"/>
                </a:lnTo>
                <a:lnTo>
                  <a:pt x="32036" y="17517"/>
                </a:lnTo>
                <a:lnTo>
                  <a:pt x="34186" y="15368"/>
                </a:lnTo>
                <a:lnTo>
                  <a:pt x="36336" y="13219"/>
                </a:lnTo>
                <a:close/>
                <a:moveTo>
                  <a:pt x="27915" y="13601"/>
                </a:moveTo>
                <a:lnTo>
                  <a:pt x="29876" y="15558"/>
                </a:lnTo>
                <a:lnTo>
                  <a:pt x="31835" y="17515"/>
                </a:lnTo>
                <a:lnTo>
                  <a:pt x="27533" y="21817"/>
                </a:lnTo>
                <a:lnTo>
                  <a:pt x="23617" y="17899"/>
                </a:lnTo>
                <a:lnTo>
                  <a:pt x="25766" y="15750"/>
                </a:lnTo>
                <a:lnTo>
                  <a:pt x="27915" y="13601"/>
                </a:lnTo>
                <a:close/>
                <a:moveTo>
                  <a:pt x="19500" y="13983"/>
                </a:moveTo>
                <a:lnTo>
                  <a:pt x="21458" y="15941"/>
                </a:lnTo>
                <a:lnTo>
                  <a:pt x="23417" y="17899"/>
                </a:lnTo>
                <a:lnTo>
                  <a:pt x="19115" y="22200"/>
                </a:lnTo>
                <a:lnTo>
                  <a:pt x="17158" y="20241"/>
                </a:lnTo>
                <a:lnTo>
                  <a:pt x="15199" y="18284"/>
                </a:lnTo>
                <a:lnTo>
                  <a:pt x="19500" y="13983"/>
                </a:lnTo>
                <a:close/>
                <a:moveTo>
                  <a:pt x="90874" y="14934"/>
                </a:moveTo>
                <a:lnTo>
                  <a:pt x="94790" y="18852"/>
                </a:lnTo>
                <a:lnTo>
                  <a:pt x="90489" y="23151"/>
                </a:lnTo>
                <a:lnTo>
                  <a:pt x="86573" y="19235"/>
                </a:lnTo>
                <a:lnTo>
                  <a:pt x="90874" y="14934"/>
                </a:lnTo>
                <a:close/>
                <a:moveTo>
                  <a:pt x="82456" y="15316"/>
                </a:moveTo>
                <a:lnTo>
                  <a:pt x="86372" y="19234"/>
                </a:lnTo>
                <a:lnTo>
                  <a:pt x="82073" y="23533"/>
                </a:lnTo>
                <a:lnTo>
                  <a:pt x="78155" y="19617"/>
                </a:lnTo>
                <a:lnTo>
                  <a:pt x="82456" y="15316"/>
                </a:lnTo>
                <a:close/>
                <a:moveTo>
                  <a:pt x="74037" y="15699"/>
                </a:moveTo>
                <a:lnTo>
                  <a:pt x="77953" y="19617"/>
                </a:lnTo>
                <a:lnTo>
                  <a:pt x="73652" y="23918"/>
                </a:lnTo>
                <a:lnTo>
                  <a:pt x="69735" y="20000"/>
                </a:lnTo>
                <a:lnTo>
                  <a:pt x="74037" y="15699"/>
                </a:lnTo>
                <a:close/>
                <a:moveTo>
                  <a:pt x="65616" y="16084"/>
                </a:moveTo>
                <a:lnTo>
                  <a:pt x="69532" y="20000"/>
                </a:lnTo>
                <a:lnTo>
                  <a:pt x="65231" y="24302"/>
                </a:lnTo>
                <a:lnTo>
                  <a:pt x="61316" y="20384"/>
                </a:lnTo>
                <a:lnTo>
                  <a:pt x="65616" y="16084"/>
                </a:lnTo>
                <a:close/>
                <a:moveTo>
                  <a:pt x="57196" y="16468"/>
                </a:moveTo>
                <a:lnTo>
                  <a:pt x="61111" y="20384"/>
                </a:lnTo>
                <a:lnTo>
                  <a:pt x="56813" y="24685"/>
                </a:lnTo>
                <a:lnTo>
                  <a:pt x="52895" y="20769"/>
                </a:lnTo>
                <a:lnTo>
                  <a:pt x="57196" y="16468"/>
                </a:lnTo>
                <a:close/>
                <a:moveTo>
                  <a:pt x="48777" y="16850"/>
                </a:moveTo>
                <a:lnTo>
                  <a:pt x="50736" y="18808"/>
                </a:lnTo>
                <a:lnTo>
                  <a:pt x="52693" y="20766"/>
                </a:lnTo>
                <a:lnTo>
                  <a:pt x="48394" y="25067"/>
                </a:lnTo>
                <a:lnTo>
                  <a:pt x="46435" y="23108"/>
                </a:lnTo>
                <a:lnTo>
                  <a:pt x="44476" y="21151"/>
                </a:lnTo>
                <a:lnTo>
                  <a:pt x="48777" y="16850"/>
                </a:lnTo>
                <a:close/>
                <a:moveTo>
                  <a:pt x="40358" y="17233"/>
                </a:moveTo>
                <a:lnTo>
                  <a:pt x="44274" y="21151"/>
                </a:lnTo>
                <a:lnTo>
                  <a:pt x="39973" y="25450"/>
                </a:lnTo>
                <a:lnTo>
                  <a:pt x="36057" y="21534"/>
                </a:lnTo>
                <a:lnTo>
                  <a:pt x="40358" y="17233"/>
                </a:lnTo>
                <a:close/>
                <a:moveTo>
                  <a:pt x="31937" y="17616"/>
                </a:moveTo>
                <a:lnTo>
                  <a:pt x="35855" y="21534"/>
                </a:lnTo>
                <a:lnTo>
                  <a:pt x="31553" y="25835"/>
                </a:lnTo>
                <a:lnTo>
                  <a:pt x="27637" y="21918"/>
                </a:lnTo>
                <a:lnTo>
                  <a:pt x="31937" y="17616"/>
                </a:lnTo>
                <a:close/>
                <a:moveTo>
                  <a:pt x="23516" y="18001"/>
                </a:moveTo>
                <a:lnTo>
                  <a:pt x="27432" y="21918"/>
                </a:lnTo>
                <a:lnTo>
                  <a:pt x="23133" y="26219"/>
                </a:lnTo>
                <a:lnTo>
                  <a:pt x="19215" y="22301"/>
                </a:lnTo>
                <a:lnTo>
                  <a:pt x="23516" y="18001"/>
                </a:lnTo>
                <a:close/>
                <a:moveTo>
                  <a:pt x="15098" y="18385"/>
                </a:moveTo>
                <a:lnTo>
                  <a:pt x="17057" y="20344"/>
                </a:lnTo>
                <a:lnTo>
                  <a:pt x="19015" y="22301"/>
                </a:lnTo>
                <a:lnTo>
                  <a:pt x="14715" y="26602"/>
                </a:lnTo>
                <a:lnTo>
                  <a:pt x="10797" y="22686"/>
                </a:lnTo>
                <a:lnTo>
                  <a:pt x="15098" y="18385"/>
                </a:lnTo>
                <a:close/>
                <a:moveTo>
                  <a:pt x="94894" y="18950"/>
                </a:moveTo>
                <a:lnTo>
                  <a:pt x="98809" y="22869"/>
                </a:lnTo>
                <a:lnTo>
                  <a:pt x="96660" y="25018"/>
                </a:lnTo>
                <a:lnTo>
                  <a:pt x="94509" y="27169"/>
                </a:lnTo>
                <a:lnTo>
                  <a:pt x="92552" y="25210"/>
                </a:lnTo>
                <a:lnTo>
                  <a:pt x="90593" y="23251"/>
                </a:lnTo>
                <a:lnTo>
                  <a:pt x="94894" y="18950"/>
                </a:lnTo>
                <a:close/>
                <a:moveTo>
                  <a:pt x="86473" y="19335"/>
                </a:moveTo>
                <a:lnTo>
                  <a:pt x="90391" y="23251"/>
                </a:lnTo>
                <a:lnTo>
                  <a:pt x="88239" y="25403"/>
                </a:lnTo>
                <a:lnTo>
                  <a:pt x="86090" y="27552"/>
                </a:lnTo>
                <a:lnTo>
                  <a:pt x="84131" y="25593"/>
                </a:lnTo>
                <a:lnTo>
                  <a:pt x="82172" y="23634"/>
                </a:lnTo>
                <a:lnTo>
                  <a:pt x="86473" y="19335"/>
                </a:lnTo>
                <a:close/>
                <a:moveTo>
                  <a:pt x="78054" y="19718"/>
                </a:moveTo>
                <a:lnTo>
                  <a:pt x="81972" y="23634"/>
                </a:lnTo>
                <a:lnTo>
                  <a:pt x="77671" y="27935"/>
                </a:lnTo>
                <a:lnTo>
                  <a:pt x="73753" y="24019"/>
                </a:lnTo>
                <a:lnTo>
                  <a:pt x="78054" y="19718"/>
                </a:lnTo>
                <a:close/>
                <a:moveTo>
                  <a:pt x="69635" y="20101"/>
                </a:moveTo>
                <a:lnTo>
                  <a:pt x="73549" y="24019"/>
                </a:lnTo>
                <a:lnTo>
                  <a:pt x="69251" y="28319"/>
                </a:lnTo>
                <a:lnTo>
                  <a:pt x="65333" y="24403"/>
                </a:lnTo>
                <a:lnTo>
                  <a:pt x="69635" y="20101"/>
                </a:lnTo>
                <a:close/>
                <a:moveTo>
                  <a:pt x="61215" y="20485"/>
                </a:moveTo>
                <a:lnTo>
                  <a:pt x="65132" y="24403"/>
                </a:lnTo>
                <a:lnTo>
                  <a:pt x="60830" y="28704"/>
                </a:lnTo>
                <a:lnTo>
                  <a:pt x="56914" y="24786"/>
                </a:lnTo>
                <a:lnTo>
                  <a:pt x="61215" y="20485"/>
                </a:lnTo>
                <a:close/>
                <a:moveTo>
                  <a:pt x="52794" y="20870"/>
                </a:moveTo>
                <a:lnTo>
                  <a:pt x="56712" y="24786"/>
                </a:lnTo>
                <a:lnTo>
                  <a:pt x="52411" y="29087"/>
                </a:lnTo>
                <a:lnTo>
                  <a:pt x="48495" y="25169"/>
                </a:lnTo>
                <a:lnTo>
                  <a:pt x="52794" y="20870"/>
                </a:lnTo>
                <a:close/>
                <a:moveTo>
                  <a:pt x="44376" y="21252"/>
                </a:moveTo>
                <a:lnTo>
                  <a:pt x="46334" y="23212"/>
                </a:lnTo>
                <a:lnTo>
                  <a:pt x="48293" y="25169"/>
                </a:lnTo>
                <a:lnTo>
                  <a:pt x="46142" y="27320"/>
                </a:lnTo>
                <a:lnTo>
                  <a:pt x="43993" y="29469"/>
                </a:lnTo>
                <a:lnTo>
                  <a:pt x="40077" y="25551"/>
                </a:lnTo>
                <a:lnTo>
                  <a:pt x="44376" y="21252"/>
                </a:lnTo>
                <a:close/>
                <a:moveTo>
                  <a:pt x="35954" y="21635"/>
                </a:moveTo>
                <a:lnTo>
                  <a:pt x="39871" y="25551"/>
                </a:lnTo>
                <a:lnTo>
                  <a:pt x="35569" y="29853"/>
                </a:lnTo>
                <a:lnTo>
                  <a:pt x="31653" y="25935"/>
                </a:lnTo>
                <a:lnTo>
                  <a:pt x="35954" y="21635"/>
                </a:lnTo>
                <a:close/>
                <a:moveTo>
                  <a:pt x="27533" y="22018"/>
                </a:moveTo>
                <a:lnTo>
                  <a:pt x="31451" y="25936"/>
                </a:lnTo>
                <a:lnTo>
                  <a:pt x="27150" y="30236"/>
                </a:lnTo>
                <a:lnTo>
                  <a:pt x="23234" y="26320"/>
                </a:lnTo>
                <a:lnTo>
                  <a:pt x="27533" y="22018"/>
                </a:lnTo>
                <a:close/>
                <a:moveTo>
                  <a:pt x="19115" y="22402"/>
                </a:moveTo>
                <a:lnTo>
                  <a:pt x="23032" y="26320"/>
                </a:lnTo>
                <a:lnTo>
                  <a:pt x="18731" y="30619"/>
                </a:lnTo>
                <a:lnTo>
                  <a:pt x="14816" y="26703"/>
                </a:lnTo>
                <a:lnTo>
                  <a:pt x="19115" y="22402"/>
                </a:lnTo>
                <a:close/>
                <a:moveTo>
                  <a:pt x="10696" y="22787"/>
                </a:moveTo>
                <a:lnTo>
                  <a:pt x="14614" y="26703"/>
                </a:lnTo>
                <a:lnTo>
                  <a:pt x="10313" y="31004"/>
                </a:lnTo>
                <a:lnTo>
                  <a:pt x="6395" y="27086"/>
                </a:lnTo>
                <a:lnTo>
                  <a:pt x="10696" y="22787"/>
                </a:lnTo>
                <a:close/>
                <a:moveTo>
                  <a:pt x="98910" y="22971"/>
                </a:moveTo>
                <a:lnTo>
                  <a:pt x="102829" y="26888"/>
                </a:lnTo>
                <a:lnTo>
                  <a:pt x="98528" y="31187"/>
                </a:lnTo>
                <a:lnTo>
                  <a:pt x="96569" y="29230"/>
                </a:lnTo>
                <a:lnTo>
                  <a:pt x="94610" y="27271"/>
                </a:lnTo>
                <a:lnTo>
                  <a:pt x="96759" y="25122"/>
                </a:lnTo>
                <a:lnTo>
                  <a:pt x="98910" y="22971"/>
                </a:lnTo>
                <a:close/>
                <a:moveTo>
                  <a:pt x="90489" y="23353"/>
                </a:moveTo>
                <a:lnTo>
                  <a:pt x="92448" y="25312"/>
                </a:lnTo>
                <a:lnTo>
                  <a:pt x="94407" y="27271"/>
                </a:lnTo>
                <a:lnTo>
                  <a:pt x="90109" y="31569"/>
                </a:lnTo>
                <a:lnTo>
                  <a:pt x="86191" y="27653"/>
                </a:lnTo>
                <a:lnTo>
                  <a:pt x="88340" y="25502"/>
                </a:lnTo>
                <a:lnTo>
                  <a:pt x="90489" y="23353"/>
                </a:lnTo>
                <a:close/>
                <a:moveTo>
                  <a:pt x="82073" y="23735"/>
                </a:moveTo>
                <a:lnTo>
                  <a:pt x="84030" y="25694"/>
                </a:lnTo>
                <a:lnTo>
                  <a:pt x="85989" y="27653"/>
                </a:lnTo>
                <a:lnTo>
                  <a:pt x="81688" y="31954"/>
                </a:lnTo>
                <a:lnTo>
                  <a:pt x="79730" y="29995"/>
                </a:lnTo>
                <a:lnTo>
                  <a:pt x="77771" y="28036"/>
                </a:lnTo>
                <a:lnTo>
                  <a:pt x="82073" y="23735"/>
                </a:lnTo>
                <a:close/>
                <a:moveTo>
                  <a:pt x="73652" y="24120"/>
                </a:moveTo>
                <a:lnTo>
                  <a:pt x="77570" y="28036"/>
                </a:lnTo>
                <a:lnTo>
                  <a:pt x="75418" y="30188"/>
                </a:lnTo>
                <a:lnTo>
                  <a:pt x="73268" y="32338"/>
                </a:lnTo>
                <a:lnTo>
                  <a:pt x="71309" y="30379"/>
                </a:lnTo>
                <a:lnTo>
                  <a:pt x="69352" y="28420"/>
                </a:lnTo>
                <a:lnTo>
                  <a:pt x="73652" y="24120"/>
                </a:lnTo>
                <a:close/>
                <a:moveTo>
                  <a:pt x="65232" y="24503"/>
                </a:moveTo>
                <a:lnTo>
                  <a:pt x="69149" y="28420"/>
                </a:lnTo>
                <a:lnTo>
                  <a:pt x="67000" y="30570"/>
                </a:lnTo>
                <a:lnTo>
                  <a:pt x="64849" y="32721"/>
                </a:lnTo>
                <a:lnTo>
                  <a:pt x="62890" y="30762"/>
                </a:lnTo>
                <a:lnTo>
                  <a:pt x="60931" y="28805"/>
                </a:lnTo>
                <a:lnTo>
                  <a:pt x="65232" y="24503"/>
                </a:lnTo>
                <a:close/>
                <a:moveTo>
                  <a:pt x="56813" y="24887"/>
                </a:moveTo>
                <a:lnTo>
                  <a:pt x="60729" y="28805"/>
                </a:lnTo>
                <a:lnTo>
                  <a:pt x="56430" y="33104"/>
                </a:lnTo>
                <a:lnTo>
                  <a:pt x="52512" y="29188"/>
                </a:lnTo>
                <a:lnTo>
                  <a:pt x="56813" y="24887"/>
                </a:lnTo>
                <a:close/>
                <a:moveTo>
                  <a:pt x="48391" y="25270"/>
                </a:moveTo>
                <a:lnTo>
                  <a:pt x="52309" y="29188"/>
                </a:lnTo>
                <a:lnTo>
                  <a:pt x="48009" y="33486"/>
                </a:lnTo>
                <a:lnTo>
                  <a:pt x="46051" y="31529"/>
                </a:lnTo>
                <a:lnTo>
                  <a:pt x="44092" y="29570"/>
                </a:lnTo>
                <a:lnTo>
                  <a:pt x="46242" y="27421"/>
                </a:lnTo>
                <a:lnTo>
                  <a:pt x="48391" y="25270"/>
                </a:lnTo>
                <a:close/>
                <a:moveTo>
                  <a:pt x="39973" y="25652"/>
                </a:moveTo>
                <a:lnTo>
                  <a:pt x="43891" y="29570"/>
                </a:lnTo>
                <a:lnTo>
                  <a:pt x="39589" y="33871"/>
                </a:lnTo>
                <a:lnTo>
                  <a:pt x="35673" y="29953"/>
                </a:lnTo>
                <a:lnTo>
                  <a:pt x="39973" y="25652"/>
                </a:lnTo>
                <a:close/>
                <a:moveTo>
                  <a:pt x="31553" y="26037"/>
                </a:moveTo>
                <a:lnTo>
                  <a:pt x="35471" y="29953"/>
                </a:lnTo>
                <a:lnTo>
                  <a:pt x="31170" y="34255"/>
                </a:lnTo>
                <a:lnTo>
                  <a:pt x="27252" y="30337"/>
                </a:lnTo>
                <a:lnTo>
                  <a:pt x="31553" y="26037"/>
                </a:lnTo>
                <a:close/>
                <a:moveTo>
                  <a:pt x="23134" y="26421"/>
                </a:moveTo>
                <a:lnTo>
                  <a:pt x="27050" y="30337"/>
                </a:lnTo>
                <a:lnTo>
                  <a:pt x="22751" y="34638"/>
                </a:lnTo>
                <a:lnTo>
                  <a:pt x="18833" y="30722"/>
                </a:lnTo>
                <a:lnTo>
                  <a:pt x="23134" y="26421"/>
                </a:lnTo>
                <a:close/>
                <a:moveTo>
                  <a:pt x="14715" y="26804"/>
                </a:moveTo>
                <a:lnTo>
                  <a:pt x="18631" y="30722"/>
                </a:lnTo>
                <a:lnTo>
                  <a:pt x="14330" y="35022"/>
                </a:lnTo>
                <a:lnTo>
                  <a:pt x="10414" y="31105"/>
                </a:lnTo>
                <a:lnTo>
                  <a:pt x="14715" y="26804"/>
                </a:lnTo>
                <a:close/>
                <a:moveTo>
                  <a:pt x="102930" y="26988"/>
                </a:moveTo>
                <a:lnTo>
                  <a:pt x="106846" y="30905"/>
                </a:lnTo>
                <a:lnTo>
                  <a:pt x="102545" y="35206"/>
                </a:lnTo>
                <a:lnTo>
                  <a:pt x="98629" y="31288"/>
                </a:lnTo>
                <a:lnTo>
                  <a:pt x="102930" y="26988"/>
                </a:lnTo>
                <a:close/>
                <a:moveTo>
                  <a:pt x="6294" y="27187"/>
                </a:moveTo>
                <a:lnTo>
                  <a:pt x="10212" y="31105"/>
                </a:lnTo>
                <a:lnTo>
                  <a:pt x="5910" y="35403"/>
                </a:lnTo>
                <a:lnTo>
                  <a:pt x="1994" y="31489"/>
                </a:lnTo>
                <a:lnTo>
                  <a:pt x="6294" y="27187"/>
                </a:lnTo>
                <a:close/>
                <a:moveTo>
                  <a:pt x="94509" y="27370"/>
                </a:moveTo>
                <a:lnTo>
                  <a:pt x="96468" y="29328"/>
                </a:lnTo>
                <a:lnTo>
                  <a:pt x="98427" y="31287"/>
                </a:lnTo>
                <a:lnTo>
                  <a:pt x="96275" y="33439"/>
                </a:lnTo>
                <a:lnTo>
                  <a:pt x="94126" y="35588"/>
                </a:lnTo>
                <a:lnTo>
                  <a:pt x="90209" y="31670"/>
                </a:lnTo>
                <a:lnTo>
                  <a:pt x="94509" y="27370"/>
                </a:lnTo>
                <a:close/>
                <a:moveTo>
                  <a:pt x="86090" y="27754"/>
                </a:moveTo>
                <a:lnTo>
                  <a:pt x="90008" y="31670"/>
                </a:lnTo>
                <a:lnTo>
                  <a:pt x="85706" y="35971"/>
                </a:lnTo>
                <a:lnTo>
                  <a:pt x="81789" y="32055"/>
                </a:lnTo>
                <a:lnTo>
                  <a:pt x="86090" y="27754"/>
                </a:lnTo>
                <a:close/>
                <a:moveTo>
                  <a:pt x="77668" y="28139"/>
                </a:moveTo>
                <a:lnTo>
                  <a:pt x="79627" y="30098"/>
                </a:lnTo>
                <a:lnTo>
                  <a:pt x="81585" y="32057"/>
                </a:lnTo>
                <a:lnTo>
                  <a:pt x="77287" y="36355"/>
                </a:lnTo>
                <a:lnTo>
                  <a:pt x="73369" y="32438"/>
                </a:lnTo>
                <a:lnTo>
                  <a:pt x="75518" y="30289"/>
                </a:lnTo>
                <a:lnTo>
                  <a:pt x="77668" y="28139"/>
                </a:lnTo>
                <a:close/>
                <a:moveTo>
                  <a:pt x="69248" y="28522"/>
                </a:moveTo>
                <a:lnTo>
                  <a:pt x="71207" y="30481"/>
                </a:lnTo>
                <a:lnTo>
                  <a:pt x="73166" y="32440"/>
                </a:lnTo>
                <a:lnTo>
                  <a:pt x="68866" y="36740"/>
                </a:lnTo>
                <a:lnTo>
                  <a:pt x="64950" y="32822"/>
                </a:lnTo>
                <a:lnTo>
                  <a:pt x="67099" y="30673"/>
                </a:lnTo>
                <a:lnTo>
                  <a:pt x="69248" y="28522"/>
                </a:lnTo>
                <a:close/>
                <a:moveTo>
                  <a:pt x="60830" y="28906"/>
                </a:moveTo>
                <a:lnTo>
                  <a:pt x="62789" y="30863"/>
                </a:lnTo>
                <a:lnTo>
                  <a:pt x="64748" y="32822"/>
                </a:lnTo>
                <a:lnTo>
                  <a:pt x="60447" y="37123"/>
                </a:lnTo>
                <a:lnTo>
                  <a:pt x="58488" y="35164"/>
                </a:lnTo>
                <a:lnTo>
                  <a:pt x="56531" y="33205"/>
                </a:lnTo>
                <a:lnTo>
                  <a:pt x="60830" y="28906"/>
                </a:lnTo>
                <a:close/>
                <a:moveTo>
                  <a:pt x="52411" y="29288"/>
                </a:moveTo>
                <a:lnTo>
                  <a:pt x="56329" y="33204"/>
                </a:lnTo>
                <a:lnTo>
                  <a:pt x="54177" y="35356"/>
                </a:lnTo>
                <a:lnTo>
                  <a:pt x="52028" y="37505"/>
                </a:lnTo>
                <a:lnTo>
                  <a:pt x="50069" y="35546"/>
                </a:lnTo>
                <a:lnTo>
                  <a:pt x="48110" y="33587"/>
                </a:lnTo>
                <a:lnTo>
                  <a:pt x="52411" y="29288"/>
                </a:lnTo>
                <a:close/>
                <a:moveTo>
                  <a:pt x="43993" y="29671"/>
                </a:moveTo>
                <a:lnTo>
                  <a:pt x="45950" y="31631"/>
                </a:lnTo>
                <a:lnTo>
                  <a:pt x="47908" y="33590"/>
                </a:lnTo>
                <a:lnTo>
                  <a:pt x="45759" y="35739"/>
                </a:lnTo>
                <a:lnTo>
                  <a:pt x="43610" y="37888"/>
                </a:lnTo>
                <a:lnTo>
                  <a:pt x="39692" y="33972"/>
                </a:lnTo>
                <a:lnTo>
                  <a:pt x="43993" y="29671"/>
                </a:lnTo>
                <a:close/>
                <a:moveTo>
                  <a:pt x="35572" y="30054"/>
                </a:moveTo>
                <a:lnTo>
                  <a:pt x="39489" y="33972"/>
                </a:lnTo>
                <a:lnTo>
                  <a:pt x="35187" y="38272"/>
                </a:lnTo>
                <a:lnTo>
                  <a:pt x="31271" y="34356"/>
                </a:lnTo>
                <a:lnTo>
                  <a:pt x="35572" y="30054"/>
                </a:lnTo>
                <a:close/>
                <a:moveTo>
                  <a:pt x="27151" y="30438"/>
                </a:moveTo>
                <a:lnTo>
                  <a:pt x="31069" y="34356"/>
                </a:lnTo>
                <a:lnTo>
                  <a:pt x="26768" y="38655"/>
                </a:lnTo>
                <a:lnTo>
                  <a:pt x="22852" y="34739"/>
                </a:lnTo>
                <a:lnTo>
                  <a:pt x="27151" y="30438"/>
                </a:lnTo>
                <a:close/>
                <a:moveTo>
                  <a:pt x="18732" y="30823"/>
                </a:moveTo>
                <a:lnTo>
                  <a:pt x="22650" y="34739"/>
                </a:lnTo>
                <a:lnTo>
                  <a:pt x="18349" y="39040"/>
                </a:lnTo>
                <a:lnTo>
                  <a:pt x="14431" y="35122"/>
                </a:lnTo>
                <a:lnTo>
                  <a:pt x="18732" y="30823"/>
                </a:lnTo>
                <a:close/>
                <a:moveTo>
                  <a:pt x="106949" y="31004"/>
                </a:moveTo>
                <a:lnTo>
                  <a:pt x="110865" y="34923"/>
                </a:lnTo>
                <a:lnTo>
                  <a:pt x="108715" y="37073"/>
                </a:lnTo>
                <a:lnTo>
                  <a:pt x="106565" y="39222"/>
                </a:lnTo>
                <a:lnTo>
                  <a:pt x="102649" y="35305"/>
                </a:lnTo>
                <a:lnTo>
                  <a:pt x="106949" y="31004"/>
                </a:lnTo>
                <a:close/>
                <a:moveTo>
                  <a:pt x="10313" y="31206"/>
                </a:moveTo>
                <a:lnTo>
                  <a:pt x="14229" y="35122"/>
                </a:lnTo>
                <a:lnTo>
                  <a:pt x="9929" y="39424"/>
                </a:lnTo>
                <a:lnTo>
                  <a:pt x="6011" y="35507"/>
                </a:lnTo>
                <a:lnTo>
                  <a:pt x="10313" y="31206"/>
                </a:lnTo>
                <a:close/>
                <a:moveTo>
                  <a:pt x="98525" y="31392"/>
                </a:moveTo>
                <a:lnTo>
                  <a:pt x="102443" y="35308"/>
                </a:lnTo>
                <a:lnTo>
                  <a:pt x="98145" y="39608"/>
                </a:lnTo>
                <a:lnTo>
                  <a:pt x="96186" y="37649"/>
                </a:lnTo>
                <a:lnTo>
                  <a:pt x="94227" y="35690"/>
                </a:lnTo>
                <a:lnTo>
                  <a:pt x="96376" y="33541"/>
                </a:lnTo>
                <a:lnTo>
                  <a:pt x="98525" y="31392"/>
                </a:lnTo>
                <a:close/>
                <a:moveTo>
                  <a:pt x="90109" y="31771"/>
                </a:moveTo>
                <a:lnTo>
                  <a:pt x="94025" y="35689"/>
                </a:lnTo>
                <a:lnTo>
                  <a:pt x="89724" y="39989"/>
                </a:lnTo>
                <a:lnTo>
                  <a:pt x="85807" y="36072"/>
                </a:lnTo>
                <a:lnTo>
                  <a:pt x="90109" y="31771"/>
                </a:lnTo>
                <a:close/>
                <a:moveTo>
                  <a:pt x="81688" y="32156"/>
                </a:moveTo>
                <a:lnTo>
                  <a:pt x="85606" y="36072"/>
                </a:lnTo>
                <a:lnTo>
                  <a:pt x="81304" y="40373"/>
                </a:lnTo>
                <a:lnTo>
                  <a:pt x="77388" y="36456"/>
                </a:lnTo>
                <a:lnTo>
                  <a:pt x="81688" y="32156"/>
                </a:lnTo>
                <a:close/>
                <a:moveTo>
                  <a:pt x="73268" y="32539"/>
                </a:moveTo>
                <a:lnTo>
                  <a:pt x="77186" y="36456"/>
                </a:lnTo>
                <a:lnTo>
                  <a:pt x="72885" y="40757"/>
                </a:lnTo>
                <a:lnTo>
                  <a:pt x="68967" y="36841"/>
                </a:lnTo>
                <a:lnTo>
                  <a:pt x="73268" y="32539"/>
                </a:lnTo>
                <a:close/>
                <a:moveTo>
                  <a:pt x="64849" y="32923"/>
                </a:moveTo>
                <a:lnTo>
                  <a:pt x="68765" y="36841"/>
                </a:lnTo>
                <a:lnTo>
                  <a:pt x="64464" y="41140"/>
                </a:lnTo>
                <a:lnTo>
                  <a:pt x="60548" y="37224"/>
                </a:lnTo>
                <a:lnTo>
                  <a:pt x="64849" y="32923"/>
                </a:lnTo>
                <a:close/>
                <a:moveTo>
                  <a:pt x="56427" y="33308"/>
                </a:moveTo>
                <a:lnTo>
                  <a:pt x="58387" y="35265"/>
                </a:lnTo>
                <a:lnTo>
                  <a:pt x="60346" y="37224"/>
                </a:lnTo>
                <a:lnTo>
                  <a:pt x="56045" y="41524"/>
                </a:lnTo>
                <a:lnTo>
                  <a:pt x="52128" y="37607"/>
                </a:lnTo>
                <a:lnTo>
                  <a:pt x="54278" y="35458"/>
                </a:lnTo>
                <a:lnTo>
                  <a:pt x="56427" y="33308"/>
                </a:lnTo>
                <a:close/>
                <a:moveTo>
                  <a:pt x="48007" y="33691"/>
                </a:moveTo>
                <a:lnTo>
                  <a:pt x="49966" y="35649"/>
                </a:lnTo>
                <a:lnTo>
                  <a:pt x="51925" y="37607"/>
                </a:lnTo>
                <a:lnTo>
                  <a:pt x="47625" y="41907"/>
                </a:lnTo>
                <a:lnTo>
                  <a:pt x="45667" y="39948"/>
                </a:lnTo>
                <a:lnTo>
                  <a:pt x="43709" y="37989"/>
                </a:lnTo>
                <a:lnTo>
                  <a:pt x="45858" y="35840"/>
                </a:lnTo>
                <a:lnTo>
                  <a:pt x="48007" y="33691"/>
                </a:lnTo>
                <a:close/>
                <a:moveTo>
                  <a:pt x="39589" y="34073"/>
                </a:moveTo>
                <a:lnTo>
                  <a:pt x="43507" y="37989"/>
                </a:lnTo>
                <a:lnTo>
                  <a:pt x="41355" y="40141"/>
                </a:lnTo>
                <a:lnTo>
                  <a:pt x="39206" y="42291"/>
                </a:lnTo>
                <a:lnTo>
                  <a:pt x="37247" y="40332"/>
                </a:lnTo>
                <a:lnTo>
                  <a:pt x="35288" y="38373"/>
                </a:lnTo>
                <a:lnTo>
                  <a:pt x="39589" y="34073"/>
                </a:lnTo>
                <a:close/>
                <a:moveTo>
                  <a:pt x="31170" y="34456"/>
                </a:moveTo>
                <a:lnTo>
                  <a:pt x="35086" y="38373"/>
                </a:lnTo>
                <a:lnTo>
                  <a:pt x="32936" y="40525"/>
                </a:lnTo>
                <a:lnTo>
                  <a:pt x="30787" y="42674"/>
                </a:lnTo>
                <a:lnTo>
                  <a:pt x="28828" y="40715"/>
                </a:lnTo>
                <a:lnTo>
                  <a:pt x="26869" y="38758"/>
                </a:lnTo>
                <a:lnTo>
                  <a:pt x="31170" y="34456"/>
                </a:lnTo>
                <a:close/>
                <a:moveTo>
                  <a:pt x="22751" y="34840"/>
                </a:moveTo>
                <a:lnTo>
                  <a:pt x="26667" y="38758"/>
                </a:lnTo>
                <a:lnTo>
                  <a:pt x="22366" y="43057"/>
                </a:lnTo>
                <a:lnTo>
                  <a:pt x="18449" y="39141"/>
                </a:lnTo>
                <a:lnTo>
                  <a:pt x="22751" y="34840"/>
                </a:lnTo>
                <a:close/>
                <a:moveTo>
                  <a:pt x="110963" y="35026"/>
                </a:moveTo>
                <a:lnTo>
                  <a:pt x="114882" y="38941"/>
                </a:lnTo>
                <a:lnTo>
                  <a:pt x="110581" y="43242"/>
                </a:lnTo>
                <a:lnTo>
                  <a:pt x="108622" y="41283"/>
                </a:lnTo>
                <a:lnTo>
                  <a:pt x="106665" y="39324"/>
                </a:lnTo>
                <a:lnTo>
                  <a:pt x="108814" y="37175"/>
                </a:lnTo>
                <a:lnTo>
                  <a:pt x="110963" y="35026"/>
                </a:lnTo>
                <a:close/>
                <a:moveTo>
                  <a:pt x="14330" y="35223"/>
                </a:moveTo>
                <a:lnTo>
                  <a:pt x="18248" y="39141"/>
                </a:lnTo>
                <a:lnTo>
                  <a:pt x="13946" y="43442"/>
                </a:lnTo>
                <a:lnTo>
                  <a:pt x="10030" y="39525"/>
                </a:lnTo>
                <a:lnTo>
                  <a:pt x="14330" y="35223"/>
                </a:lnTo>
                <a:close/>
                <a:moveTo>
                  <a:pt x="102545" y="35408"/>
                </a:moveTo>
                <a:lnTo>
                  <a:pt x="106463" y="39324"/>
                </a:lnTo>
                <a:lnTo>
                  <a:pt x="102162" y="43625"/>
                </a:lnTo>
                <a:lnTo>
                  <a:pt x="98245" y="39709"/>
                </a:lnTo>
                <a:lnTo>
                  <a:pt x="102545" y="35408"/>
                </a:lnTo>
                <a:close/>
                <a:moveTo>
                  <a:pt x="5910" y="35608"/>
                </a:moveTo>
                <a:lnTo>
                  <a:pt x="9828" y="39525"/>
                </a:lnTo>
                <a:lnTo>
                  <a:pt x="5527" y="43826"/>
                </a:lnTo>
                <a:lnTo>
                  <a:pt x="1609" y="39908"/>
                </a:lnTo>
                <a:lnTo>
                  <a:pt x="5910" y="35608"/>
                </a:lnTo>
                <a:close/>
                <a:moveTo>
                  <a:pt x="94127" y="35790"/>
                </a:moveTo>
                <a:lnTo>
                  <a:pt x="96086" y="37749"/>
                </a:lnTo>
                <a:lnTo>
                  <a:pt x="98045" y="39706"/>
                </a:lnTo>
                <a:lnTo>
                  <a:pt x="95893" y="41858"/>
                </a:lnTo>
                <a:lnTo>
                  <a:pt x="93744" y="44007"/>
                </a:lnTo>
                <a:lnTo>
                  <a:pt x="89828" y="40091"/>
                </a:lnTo>
                <a:lnTo>
                  <a:pt x="94127" y="35790"/>
                </a:lnTo>
                <a:close/>
                <a:moveTo>
                  <a:pt x="85706" y="36173"/>
                </a:moveTo>
                <a:lnTo>
                  <a:pt x="89623" y="40091"/>
                </a:lnTo>
                <a:lnTo>
                  <a:pt x="85323" y="44391"/>
                </a:lnTo>
                <a:lnTo>
                  <a:pt x="81405" y="40474"/>
                </a:lnTo>
                <a:lnTo>
                  <a:pt x="85706" y="36173"/>
                </a:lnTo>
                <a:close/>
                <a:moveTo>
                  <a:pt x="77287" y="36557"/>
                </a:moveTo>
                <a:lnTo>
                  <a:pt x="81203" y="40474"/>
                </a:lnTo>
                <a:lnTo>
                  <a:pt x="76902" y="44776"/>
                </a:lnTo>
                <a:lnTo>
                  <a:pt x="72986" y="40858"/>
                </a:lnTo>
                <a:lnTo>
                  <a:pt x="77287" y="36557"/>
                </a:lnTo>
                <a:close/>
                <a:moveTo>
                  <a:pt x="68866" y="36941"/>
                </a:moveTo>
                <a:lnTo>
                  <a:pt x="72784" y="40858"/>
                </a:lnTo>
                <a:lnTo>
                  <a:pt x="68483" y="45159"/>
                </a:lnTo>
                <a:lnTo>
                  <a:pt x="64567" y="41241"/>
                </a:lnTo>
                <a:lnTo>
                  <a:pt x="68866" y="36941"/>
                </a:lnTo>
                <a:close/>
                <a:moveTo>
                  <a:pt x="60447" y="37325"/>
                </a:moveTo>
                <a:lnTo>
                  <a:pt x="64365" y="41241"/>
                </a:lnTo>
                <a:lnTo>
                  <a:pt x="60063" y="45542"/>
                </a:lnTo>
                <a:lnTo>
                  <a:pt x="56146" y="41626"/>
                </a:lnTo>
                <a:lnTo>
                  <a:pt x="60447" y="37325"/>
                </a:lnTo>
                <a:close/>
                <a:moveTo>
                  <a:pt x="52028" y="37708"/>
                </a:moveTo>
                <a:lnTo>
                  <a:pt x="55944" y="41626"/>
                </a:lnTo>
                <a:lnTo>
                  <a:pt x="51644" y="45926"/>
                </a:lnTo>
                <a:lnTo>
                  <a:pt x="47726" y="42010"/>
                </a:lnTo>
                <a:lnTo>
                  <a:pt x="52028" y="37708"/>
                </a:lnTo>
                <a:close/>
                <a:moveTo>
                  <a:pt x="43605" y="38095"/>
                </a:moveTo>
                <a:lnTo>
                  <a:pt x="45566" y="40051"/>
                </a:lnTo>
                <a:lnTo>
                  <a:pt x="47525" y="42010"/>
                </a:lnTo>
                <a:lnTo>
                  <a:pt x="43223" y="46311"/>
                </a:lnTo>
                <a:lnTo>
                  <a:pt x="41266" y="44352"/>
                </a:lnTo>
                <a:lnTo>
                  <a:pt x="39307" y="42393"/>
                </a:lnTo>
                <a:lnTo>
                  <a:pt x="41456" y="40244"/>
                </a:lnTo>
                <a:lnTo>
                  <a:pt x="43605" y="38095"/>
                </a:lnTo>
                <a:close/>
                <a:moveTo>
                  <a:pt x="35187" y="38475"/>
                </a:moveTo>
                <a:lnTo>
                  <a:pt x="37146" y="40434"/>
                </a:lnTo>
                <a:lnTo>
                  <a:pt x="39105" y="42393"/>
                </a:lnTo>
                <a:lnTo>
                  <a:pt x="34804" y="46694"/>
                </a:lnTo>
                <a:lnTo>
                  <a:pt x="30889" y="42775"/>
                </a:lnTo>
                <a:lnTo>
                  <a:pt x="33038" y="40626"/>
                </a:lnTo>
                <a:lnTo>
                  <a:pt x="35187" y="38475"/>
                </a:lnTo>
                <a:close/>
                <a:moveTo>
                  <a:pt x="26769" y="38859"/>
                </a:moveTo>
                <a:lnTo>
                  <a:pt x="28727" y="40816"/>
                </a:lnTo>
                <a:lnTo>
                  <a:pt x="30686" y="42775"/>
                </a:lnTo>
                <a:lnTo>
                  <a:pt x="26385" y="47076"/>
                </a:lnTo>
                <a:lnTo>
                  <a:pt x="24426" y="45117"/>
                </a:lnTo>
                <a:lnTo>
                  <a:pt x="22470" y="43158"/>
                </a:lnTo>
                <a:lnTo>
                  <a:pt x="26769" y="38859"/>
                </a:lnTo>
                <a:close/>
                <a:moveTo>
                  <a:pt x="114983" y="39042"/>
                </a:moveTo>
                <a:lnTo>
                  <a:pt x="118901" y="42959"/>
                </a:lnTo>
                <a:lnTo>
                  <a:pt x="114600" y="47259"/>
                </a:lnTo>
                <a:lnTo>
                  <a:pt x="110682" y="43343"/>
                </a:lnTo>
                <a:lnTo>
                  <a:pt x="114983" y="39042"/>
                </a:lnTo>
                <a:close/>
                <a:moveTo>
                  <a:pt x="18349" y="39242"/>
                </a:moveTo>
                <a:lnTo>
                  <a:pt x="22265" y="43158"/>
                </a:lnTo>
                <a:lnTo>
                  <a:pt x="20116" y="45309"/>
                </a:lnTo>
                <a:lnTo>
                  <a:pt x="17965" y="47460"/>
                </a:lnTo>
                <a:lnTo>
                  <a:pt x="16006" y="45501"/>
                </a:lnTo>
                <a:lnTo>
                  <a:pt x="14047" y="43543"/>
                </a:lnTo>
                <a:lnTo>
                  <a:pt x="18349" y="39242"/>
                </a:lnTo>
                <a:close/>
                <a:moveTo>
                  <a:pt x="106565" y="39424"/>
                </a:moveTo>
                <a:lnTo>
                  <a:pt x="108524" y="41382"/>
                </a:lnTo>
                <a:lnTo>
                  <a:pt x="110483" y="43341"/>
                </a:lnTo>
                <a:lnTo>
                  <a:pt x="108331" y="45492"/>
                </a:lnTo>
                <a:lnTo>
                  <a:pt x="106182" y="47641"/>
                </a:lnTo>
                <a:lnTo>
                  <a:pt x="102264" y="43725"/>
                </a:lnTo>
                <a:lnTo>
                  <a:pt x="106565" y="39424"/>
                </a:lnTo>
                <a:close/>
                <a:moveTo>
                  <a:pt x="9929" y="39625"/>
                </a:moveTo>
                <a:lnTo>
                  <a:pt x="13846" y="43543"/>
                </a:lnTo>
                <a:lnTo>
                  <a:pt x="11696" y="45692"/>
                </a:lnTo>
                <a:lnTo>
                  <a:pt x="9546" y="47841"/>
                </a:lnTo>
                <a:lnTo>
                  <a:pt x="7587" y="45885"/>
                </a:lnTo>
                <a:lnTo>
                  <a:pt x="5628" y="43927"/>
                </a:lnTo>
                <a:lnTo>
                  <a:pt x="9929" y="39625"/>
                </a:lnTo>
                <a:close/>
                <a:moveTo>
                  <a:pt x="98142" y="39811"/>
                </a:moveTo>
                <a:lnTo>
                  <a:pt x="102059" y="43728"/>
                </a:lnTo>
                <a:lnTo>
                  <a:pt x="97760" y="48027"/>
                </a:lnTo>
                <a:lnTo>
                  <a:pt x="95802" y="46069"/>
                </a:lnTo>
                <a:lnTo>
                  <a:pt x="93843" y="44110"/>
                </a:lnTo>
                <a:lnTo>
                  <a:pt x="95993" y="41961"/>
                </a:lnTo>
                <a:lnTo>
                  <a:pt x="98142" y="39811"/>
                </a:lnTo>
                <a:close/>
                <a:moveTo>
                  <a:pt x="89724" y="40192"/>
                </a:moveTo>
                <a:lnTo>
                  <a:pt x="93642" y="44108"/>
                </a:lnTo>
                <a:lnTo>
                  <a:pt x="89340" y="48409"/>
                </a:lnTo>
                <a:lnTo>
                  <a:pt x="85424" y="44492"/>
                </a:lnTo>
                <a:lnTo>
                  <a:pt x="89724" y="40192"/>
                </a:lnTo>
                <a:close/>
                <a:moveTo>
                  <a:pt x="81304" y="40575"/>
                </a:moveTo>
                <a:lnTo>
                  <a:pt x="85222" y="44492"/>
                </a:lnTo>
                <a:lnTo>
                  <a:pt x="80921" y="48793"/>
                </a:lnTo>
                <a:lnTo>
                  <a:pt x="77003" y="44876"/>
                </a:lnTo>
                <a:lnTo>
                  <a:pt x="81304" y="40575"/>
                </a:lnTo>
                <a:close/>
                <a:moveTo>
                  <a:pt x="72885" y="40959"/>
                </a:moveTo>
                <a:lnTo>
                  <a:pt x="76801" y="44876"/>
                </a:lnTo>
                <a:lnTo>
                  <a:pt x="72500" y="49176"/>
                </a:lnTo>
                <a:lnTo>
                  <a:pt x="68584" y="45260"/>
                </a:lnTo>
                <a:lnTo>
                  <a:pt x="72885" y="40959"/>
                </a:lnTo>
                <a:close/>
                <a:moveTo>
                  <a:pt x="64466" y="41342"/>
                </a:moveTo>
                <a:lnTo>
                  <a:pt x="68382" y="45260"/>
                </a:lnTo>
                <a:lnTo>
                  <a:pt x="64081" y="49560"/>
                </a:lnTo>
                <a:lnTo>
                  <a:pt x="60164" y="45643"/>
                </a:lnTo>
                <a:lnTo>
                  <a:pt x="64466" y="41342"/>
                </a:lnTo>
                <a:close/>
                <a:moveTo>
                  <a:pt x="56045" y="41727"/>
                </a:moveTo>
                <a:lnTo>
                  <a:pt x="59963" y="45643"/>
                </a:lnTo>
                <a:lnTo>
                  <a:pt x="55661" y="49945"/>
                </a:lnTo>
                <a:lnTo>
                  <a:pt x="51745" y="46027"/>
                </a:lnTo>
                <a:lnTo>
                  <a:pt x="56045" y="41727"/>
                </a:lnTo>
                <a:close/>
                <a:moveTo>
                  <a:pt x="47625" y="42109"/>
                </a:moveTo>
                <a:lnTo>
                  <a:pt x="51543" y="46025"/>
                </a:lnTo>
                <a:lnTo>
                  <a:pt x="47242" y="50327"/>
                </a:lnTo>
                <a:lnTo>
                  <a:pt x="43324" y="46409"/>
                </a:lnTo>
                <a:lnTo>
                  <a:pt x="47625" y="42109"/>
                </a:lnTo>
                <a:close/>
                <a:moveTo>
                  <a:pt x="39207" y="42492"/>
                </a:moveTo>
                <a:lnTo>
                  <a:pt x="41166" y="44451"/>
                </a:lnTo>
                <a:lnTo>
                  <a:pt x="43125" y="46409"/>
                </a:lnTo>
                <a:lnTo>
                  <a:pt x="40973" y="48561"/>
                </a:lnTo>
                <a:lnTo>
                  <a:pt x="38824" y="50710"/>
                </a:lnTo>
                <a:lnTo>
                  <a:pt x="34906" y="46794"/>
                </a:lnTo>
                <a:lnTo>
                  <a:pt x="39207" y="42492"/>
                </a:lnTo>
                <a:close/>
                <a:moveTo>
                  <a:pt x="30788" y="42876"/>
                </a:moveTo>
                <a:lnTo>
                  <a:pt x="34703" y="46794"/>
                </a:lnTo>
                <a:lnTo>
                  <a:pt x="30402" y="51093"/>
                </a:lnTo>
                <a:lnTo>
                  <a:pt x="26487" y="47177"/>
                </a:lnTo>
                <a:lnTo>
                  <a:pt x="30788" y="42876"/>
                </a:lnTo>
                <a:close/>
                <a:moveTo>
                  <a:pt x="119002" y="43060"/>
                </a:moveTo>
                <a:lnTo>
                  <a:pt x="122918" y="46977"/>
                </a:lnTo>
                <a:lnTo>
                  <a:pt x="118617" y="51278"/>
                </a:lnTo>
                <a:lnTo>
                  <a:pt x="114701" y="47360"/>
                </a:lnTo>
                <a:lnTo>
                  <a:pt x="119002" y="43060"/>
                </a:lnTo>
                <a:close/>
                <a:moveTo>
                  <a:pt x="22364" y="43262"/>
                </a:moveTo>
                <a:lnTo>
                  <a:pt x="24325" y="45218"/>
                </a:lnTo>
                <a:lnTo>
                  <a:pt x="26284" y="47177"/>
                </a:lnTo>
                <a:lnTo>
                  <a:pt x="21982" y="51478"/>
                </a:lnTo>
                <a:lnTo>
                  <a:pt x="18066" y="47560"/>
                </a:lnTo>
                <a:lnTo>
                  <a:pt x="20215" y="45411"/>
                </a:lnTo>
                <a:lnTo>
                  <a:pt x="22364" y="43262"/>
                </a:lnTo>
                <a:close/>
                <a:moveTo>
                  <a:pt x="110581" y="43445"/>
                </a:moveTo>
                <a:lnTo>
                  <a:pt x="114499" y="47362"/>
                </a:lnTo>
                <a:lnTo>
                  <a:pt x="110199" y="51661"/>
                </a:lnTo>
                <a:lnTo>
                  <a:pt x="108242" y="49702"/>
                </a:lnTo>
                <a:lnTo>
                  <a:pt x="106283" y="47745"/>
                </a:lnTo>
                <a:lnTo>
                  <a:pt x="108432" y="45594"/>
                </a:lnTo>
                <a:lnTo>
                  <a:pt x="110581" y="43445"/>
                </a:lnTo>
                <a:close/>
                <a:moveTo>
                  <a:pt x="13945" y="43646"/>
                </a:moveTo>
                <a:lnTo>
                  <a:pt x="15905" y="45602"/>
                </a:lnTo>
                <a:lnTo>
                  <a:pt x="17864" y="47560"/>
                </a:lnTo>
                <a:lnTo>
                  <a:pt x="13563" y="51862"/>
                </a:lnTo>
                <a:lnTo>
                  <a:pt x="9645" y="47944"/>
                </a:lnTo>
                <a:lnTo>
                  <a:pt x="11796" y="45795"/>
                </a:lnTo>
                <a:lnTo>
                  <a:pt x="13945" y="43646"/>
                </a:lnTo>
                <a:close/>
                <a:moveTo>
                  <a:pt x="102163" y="43826"/>
                </a:moveTo>
                <a:lnTo>
                  <a:pt x="106081" y="47742"/>
                </a:lnTo>
                <a:lnTo>
                  <a:pt x="103929" y="49894"/>
                </a:lnTo>
                <a:lnTo>
                  <a:pt x="101780" y="52043"/>
                </a:lnTo>
                <a:lnTo>
                  <a:pt x="99821" y="50084"/>
                </a:lnTo>
                <a:lnTo>
                  <a:pt x="97863" y="48127"/>
                </a:lnTo>
                <a:lnTo>
                  <a:pt x="102163" y="43826"/>
                </a:lnTo>
                <a:close/>
                <a:moveTo>
                  <a:pt x="5529" y="44027"/>
                </a:moveTo>
                <a:lnTo>
                  <a:pt x="7487" y="45986"/>
                </a:lnTo>
                <a:lnTo>
                  <a:pt x="9446" y="47944"/>
                </a:lnTo>
                <a:lnTo>
                  <a:pt x="5145" y="52245"/>
                </a:lnTo>
                <a:lnTo>
                  <a:pt x="3186" y="50286"/>
                </a:lnTo>
                <a:lnTo>
                  <a:pt x="1227" y="48329"/>
                </a:lnTo>
                <a:lnTo>
                  <a:pt x="5529" y="44027"/>
                </a:lnTo>
                <a:close/>
                <a:moveTo>
                  <a:pt x="93744" y="44209"/>
                </a:moveTo>
                <a:lnTo>
                  <a:pt x="95703" y="46168"/>
                </a:lnTo>
                <a:lnTo>
                  <a:pt x="97662" y="48127"/>
                </a:lnTo>
                <a:lnTo>
                  <a:pt x="95510" y="50277"/>
                </a:lnTo>
                <a:lnTo>
                  <a:pt x="93360" y="52427"/>
                </a:lnTo>
                <a:lnTo>
                  <a:pt x="91402" y="50469"/>
                </a:lnTo>
                <a:lnTo>
                  <a:pt x="89443" y="48510"/>
                </a:lnTo>
                <a:lnTo>
                  <a:pt x="93744" y="44209"/>
                </a:lnTo>
                <a:close/>
                <a:moveTo>
                  <a:pt x="85323" y="44593"/>
                </a:moveTo>
                <a:lnTo>
                  <a:pt x="89239" y="48510"/>
                </a:lnTo>
                <a:lnTo>
                  <a:pt x="84938" y="52812"/>
                </a:lnTo>
                <a:lnTo>
                  <a:pt x="81022" y="48894"/>
                </a:lnTo>
                <a:lnTo>
                  <a:pt x="85323" y="44593"/>
                </a:lnTo>
                <a:close/>
                <a:moveTo>
                  <a:pt x="76902" y="44977"/>
                </a:moveTo>
                <a:lnTo>
                  <a:pt x="80820" y="48894"/>
                </a:lnTo>
                <a:lnTo>
                  <a:pt x="76519" y="53195"/>
                </a:lnTo>
                <a:lnTo>
                  <a:pt x="72602" y="49277"/>
                </a:lnTo>
                <a:lnTo>
                  <a:pt x="76902" y="44977"/>
                </a:lnTo>
                <a:close/>
                <a:moveTo>
                  <a:pt x="68483" y="45361"/>
                </a:moveTo>
                <a:lnTo>
                  <a:pt x="72401" y="49277"/>
                </a:lnTo>
                <a:lnTo>
                  <a:pt x="68099" y="53578"/>
                </a:lnTo>
                <a:lnTo>
                  <a:pt x="64182" y="49662"/>
                </a:lnTo>
                <a:lnTo>
                  <a:pt x="68483" y="45361"/>
                </a:lnTo>
                <a:close/>
                <a:moveTo>
                  <a:pt x="60063" y="45744"/>
                </a:moveTo>
                <a:lnTo>
                  <a:pt x="63980" y="49662"/>
                </a:lnTo>
                <a:lnTo>
                  <a:pt x="59680" y="53962"/>
                </a:lnTo>
                <a:lnTo>
                  <a:pt x="55762" y="50045"/>
                </a:lnTo>
                <a:lnTo>
                  <a:pt x="60063" y="45744"/>
                </a:lnTo>
                <a:close/>
                <a:moveTo>
                  <a:pt x="51644" y="46128"/>
                </a:moveTo>
                <a:lnTo>
                  <a:pt x="55560" y="50045"/>
                </a:lnTo>
                <a:lnTo>
                  <a:pt x="51259" y="54347"/>
                </a:lnTo>
                <a:lnTo>
                  <a:pt x="47343" y="50429"/>
                </a:lnTo>
                <a:lnTo>
                  <a:pt x="51644" y="46128"/>
                </a:lnTo>
                <a:close/>
                <a:moveTo>
                  <a:pt x="43223" y="46511"/>
                </a:moveTo>
                <a:lnTo>
                  <a:pt x="47141" y="50429"/>
                </a:lnTo>
                <a:lnTo>
                  <a:pt x="42840" y="54730"/>
                </a:lnTo>
                <a:lnTo>
                  <a:pt x="40884" y="52770"/>
                </a:lnTo>
                <a:lnTo>
                  <a:pt x="38925" y="50811"/>
                </a:lnTo>
                <a:lnTo>
                  <a:pt x="41074" y="48662"/>
                </a:lnTo>
                <a:lnTo>
                  <a:pt x="43223" y="46511"/>
                </a:lnTo>
                <a:close/>
                <a:moveTo>
                  <a:pt x="34805" y="46894"/>
                </a:moveTo>
                <a:lnTo>
                  <a:pt x="38722" y="50811"/>
                </a:lnTo>
                <a:lnTo>
                  <a:pt x="34420" y="55112"/>
                </a:lnTo>
                <a:lnTo>
                  <a:pt x="30506" y="51194"/>
                </a:lnTo>
                <a:lnTo>
                  <a:pt x="34805" y="46894"/>
                </a:lnTo>
                <a:close/>
                <a:moveTo>
                  <a:pt x="123019" y="47078"/>
                </a:moveTo>
                <a:lnTo>
                  <a:pt x="126937" y="50995"/>
                </a:lnTo>
                <a:lnTo>
                  <a:pt x="122636" y="55295"/>
                </a:lnTo>
                <a:lnTo>
                  <a:pt x="118718" y="51379"/>
                </a:lnTo>
                <a:lnTo>
                  <a:pt x="123019" y="47078"/>
                </a:lnTo>
                <a:close/>
                <a:moveTo>
                  <a:pt x="26385" y="47278"/>
                </a:moveTo>
                <a:lnTo>
                  <a:pt x="30301" y="51194"/>
                </a:lnTo>
                <a:lnTo>
                  <a:pt x="26001" y="55495"/>
                </a:lnTo>
                <a:lnTo>
                  <a:pt x="22083" y="51579"/>
                </a:lnTo>
                <a:lnTo>
                  <a:pt x="26385" y="47278"/>
                </a:lnTo>
                <a:close/>
                <a:moveTo>
                  <a:pt x="114601" y="47461"/>
                </a:moveTo>
                <a:lnTo>
                  <a:pt x="118519" y="51379"/>
                </a:lnTo>
                <a:lnTo>
                  <a:pt x="114218" y="55680"/>
                </a:lnTo>
                <a:lnTo>
                  <a:pt x="110300" y="51762"/>
                </a:lnTo>
                <a:lnTo>
                  <a:pt x="114601" y="47461"/>
                </a:lnTo>
                <a:close/>
                <a:moveTo>
                  <a:pt x="17965" y="47661"/>
                </a:moveTo>
                <a:lnTo>
                  <a:pt x="21882" y="51579"/>
                </a:lnTo>
                <a:lnTo>
                  <a:pt x="17580" y="55879"/>
                </a:lnTo>
                <a:lnTo>
                  <a:pt x="13664" y="51963"/>
                </a:lnTo>
                <a:lnTo>
                  <a:pt x="17965" y="47661"/>
                </a:lnTo>
                <a:close/>
                <a:moveTo>
                  <a:pt x="106179" y="47847"/>
                </a:moveTo>
                <a:lnTo>
                  <a:pt x="108138" y="49806"/>
                </a:lnTo>
                <a:lnTo>
                  <a:pt x="110097" y="51764"/>
                </a:lnTo>
                <a:lnTo>
                  <a:pt x="105799" y="56063"/>
                </a:lnTo>
                <a:lnTo>
                  <a:pt x="101881" y="52146"/>
                </a:lnTo>
                <a:lnTo>
                  <a:pt x="104030" y="49996"/>
                </a:lnTo>
                <a:lnTo>
                  <a:pt x="106179" y="47847"/>
                </a:lnTo>
                <a:close/>
                <a:moveTo>
                  <a:pt x="9544" y="48045"/>
                </a:moveTo>
                <a:lnTo>
                  <a:pt x="13462" y="51963"/>
                </a:lnTo>
                <a:lnTo>
                  <a:pt x="9161" y="56262"/>
                </a:lnTo>
                <a:lnTo>
                  <a:pt x="5245" y="52346"/>
                </a:lnTo>
                <a:lnTo>
                  <a:pt x="9544" y="48045"/>
                </a:lnTo>
                <a:close/>
                <a:moveTo>
                  <a:pt x="97760" y="48231"/>
                </a:moveTo>
                <a:lnTo>
                  <a:pt x="99719" y="50190"/>
                </a:lnTo>
                <a:lnTo>
                  <a:pt x="101677" y="52148"/>
                </a:lnTo>
                <a:lnTo>
                  <a:pt x="97378" y="56447"/>
                </a:lnTo>
                <a:lnTo>
                  <a:pt x="93461" y="52530"/>
                </a:lnTo>
                <a:lnTo>
                  <a:pt x="95611" y="50380"/>
                </a:lnTo>
                <a:lnTo>
                  <a:pt x="97760" y="48231"/>
                </a:lnTo>
                <a:close/>
                <a:moveTo>
                  <a:pt x="89342" y="48611"/>
                </a:moveTo>
                <a:lnTo>
                  <a:pt x="91301" y="50570"/>
                </a:lnTo>
                <a:lnTo>
                  <a:pt x="93260" y="52528"/>
                </a:lnTo>
                <a:lnTo>
                  <a:pt x="91108" y="54680"/>
                </a:lnTo>
                <a:lnTo>
                  <a:pt x="88958" y="56829"/>
                </a:lnTo>
                <a:lnTo>
                  <a:pt x="86999" y="54870"/>
                </a:lnTo>
                <a:lnTo>
                  <a:pt x="85041" y="52912"/>
                </a:lnTo>
                <a:lnTo>
                  <a:pt x="89342" y="48611"/>
                </a:lnTo>
                <a:close/>
                <a:moveTo>
                  <a:pt x="80922" y="48995"/>
                </a:moveTo>
                <a:lnTo>
                  <a:pt x="84840" y="52912"/>
                </a:lnTo>
                <a:lnTo>
                  <a:pt x="82688" y="55063"/>
                </a:lnTo>
                <a:lnTo>
                  <a:pt x="80539" y="57212"/>
                </a:lnTo>
                <a:lnTo>
                  <a:pt x="78580" y="55255"/>
                </a:lnTo>
                <a:lnTo>
                  <a:pt x="76621" y="53296"/>
                </a:lnTo>
                <a:lnTo>
                  <a:pt x="80922" y="48995"/>
                </a:lnTo>
                <a:close/>
                <a:moveTo>
                  <a:pt x="72503" y="49378"/>
                </a:moveTo>
                <a:lnTo>
                  <a:pt x="76419" y="53296"/>
                </a:lnTo>
                <a:lnTo>
                  <a:pt x="74269" y="55446"/>
                </a:lnTo>
                <a:lnTo>
                  <a:pt x="72120" y="57597"/>
                </a:lnTo>
                <a:lnTo>
                  <a:pt x="70161" y="55638"/>
                </a:lnTo>
                <a:lnTo>
                  <a:pt x="68202" y="53679"/>
                </a:lnTo>
                <a:lnTo>
                  <a:pt x="72503" y="49378"/>
                </a:lnTo>
                <a:close/>
                <a:moveTo>
                  <a:pt x="64081" y="49763"/>
                </a:moveTo>
                <a:lnTo>
                  <a:pt x="67999" y="53679"/>
                </a:lnTo>
                <a:lnTo>
                  <a:pt x="63697" y="57980"/>
                </a:lnTo>
                <a:lnTo>
                  <a:pt x="59780" y="54063"/>
                </a:lnTo>
                <a:lnTo>
                  <a:pt x="64081" y="49763"/>
                </a:lnTo>
                <a:close/>
                <a:moveTo>
                  <a:pt x="55663" y="50146"/>
                </a:moveTo>
                <a:lnTo>
                  <a:pt x="59579" y="54063"/>
                </a:lnTo>
                <a:lnTo>
                  <a:pt x="55279" y="58364"/>
                </a:lnTo>
                <a:lnTo>
                  <a:pt x="51363" y="54448"/>
                </a:lnTo>
                <a:lnTo>
                  <a:pt x="55663" y="50146"/>
                </a:lnTo>
                <a:close/>
                <a:moveTo>
                  <a:pt x="47243" y="50528"/>
                </a:moveTo>
                <a:lnTo>
                  <a:pt x="51161" y="54445"/>
                </a:lnTo>
                <a:lnTo>
                  <a:pt x="46860" y="58746"/>
                </a:lnTo>
                <a:lnTo>
                  <a:pt x="42942" y="54829"/>
                </a:lnTo>
                <a:lnTo>
                  <a:pt x="47243" y="50528"/>
                </a:lnTo>
                <a:close/>
                <a:moveTo>
                  <a:pt x="38824" y="50912"/>
                </a:moveTo>
                <a:lnTo>
                  <a:pt x="40783" y="52871"/>
                </a:lnTo>
                <a:lnTo>
                  <a:pt x="42740" y="54829"/>
                </a:lnTo>
                <a:lnTo>
                  <a:pt x="40590" y="56980"/>
                </a:lnTo>
                <a:lnTo>
                  <a:pt x="38441" y="59129"/>
                </a:lnTo>
                <a:lnTo>
                  <a:pt x="34523" y="55213"/>
                </a:lnTo>
                <a:lnTo>
                  <a:pt x="38824" y="50912"/>
                </a:lnTo>
                <a:close/>
                <a:moveTo>
                  <a:pt x="127038" y="51098"/>
                </a:moveTo>
                <a:lnTo>
                  <a:pt x="130954" y="55014"/>
                </a:lnTo>
                <a:lnTo>
                  <a:pt x="126653" y="59315"/>
                </a:lnTo>
                <a:lnTo>
                  <a:pt x="122737" y="55399"/>
                </a:lnTo>
                <a:lnTo>
                  <a:pt x="127038" y="51098"/>
                </a:lnTo>
                <a:close/>
                <a:moveTo>
                  <a:pt x="30402" y="51298"/>
                </a:moveTo>
                <a:lnTo>
                  <a:pt x="34320" y="55214"/>
                </a:lnTo>
                <a:lnTo>
                  <a:pt x="30020" y="59514"/>
                </a:lnTo>
                <a:lnTo>
                  <a:pt x="26103" y="55596"/>
                </a:lnTo>
                <a:lnTo>
                  <a:pt x="30402" y="51298"/>
                </a:lnTo>
                <a:close/>
                <a:moveTo>
                  <a:pt x="118620" y="51480"/>
                </a:moveTo>
                <a:lnTo>
                  <a:pt x="122536" y="55396"/>
                </a:lnTo>
                <a:lnTo>
                  <a:pt x="118235" y="59697"/>
                </a:lnTo>
                <a:lnTo>
                  <a:pt x="114319" y="55781"/>
                </a:lnTo>
                <a:lnTo>
                  <a:pt x="118620" y="51480"/>
                </a:lnTo>
                <a:close/>
                <a:moveTo>
                  <a:pt x="21982" y="51680"/>
                </a:moveTo>
                <a:lnTo>
                  <a:pt x="25900" y="55596"/>
                </a:lnTo>
                <a:lnTo>
                  <a:pt x="21599" y="59898"/>
                </a:lnTo>
                <a:lnTo>
                  <a:pt x="17681" y="55980"/>
                </a:lnTo>
                <a:lnTo>
                  <a:pt x="21982" y="51680"/>
                </a:lnTo>
                <a:close/>
                <a:moveTo>
                  <a:pt x="110199" y="51863"/>
                </a:moveTo>
                <a:lnTo>
                  <a:pt x="114117" y="55781"/>
                </a:lnTo>
                <a:lnTo>
                  <a:pt x="109816" y="60081"/>
                </a:lnTo>
                <a:lnTo>
                  <a:pt x="105899" y="56164"/>
                </a:lnTo>
                <a:lnTo>
                  <a:pt x="110199" y="51863"/>
                </a:lnTo>
                <a:close/>
                <a:moveTo>
                  <a:pt x="13563" y="52063"/>
                </a:moveTo>
                <a:lnTo>
                  <a:pt x="17479" y="55980"/>
                </a:lnTo>
                <a:lnTo>
                  <a:pt x="13180" y="60281"/>
                </a:lnTo>
                <a:lnTo>
                  <a:pt x="9262" y="56365"/>
                </a:lnTo>
                <a:lnTo>
                  <a:pt x="13563" y="52063"/>
                </a:lnTo>
                <a:close/>
                <a:moveTo>
                  <a:pt x="101780" y="52246"/>
                </a:moveTo>
                <a:lnTo>
                  <a:pt x="105698" y="56164"/>
                </a:lnTo>
                <a:lnTo>
                  <a:pt x="101396" y="60465"/>
                </a:lnTo>
                <a:lnTo>
                  <a:pt x="97479" y="56548"/>
                </a:lnTo>
                <a:lnTo>
                  <a:pt x="101780" y="52246"/>
                </a:lnTo>
                <a:close/>
                <a:moveTo>
                  <a:pt x="5145" y="52447"/>
                </a:moveTo>
                <a:lnTo>
                  <a:pt x="9061" y="56365"/>
                </a:lnTo>
                <a:lnTo>
                  <a:pt x="4762" y="60664"/>
                </a:lnTo>
                <a:lnTo>
                  <a:pt x="844" y="56748"/>
                </a:lnTo>
                <a:lnTo>
                  <a:pt x="5145" y="52447"/>
                </a:lnTo>
                <a:close/>
                <a:moveTo>
                  <a:pt x="93358" y="52631"/>
                </a:moveTo>
                <a:lnTo>
                  <a:pt x="97275" y="56548"/>
                </a:lnTo>
                <a:lnTo>
                  <a:pt x="92977" y="60847"/>
                </a:lnTo>
                <a:lnTo>
                  <a:pt x="91018" y="58889"/>
                </a:lnTo>
                <a:lnTo>
                  <a:pt x="89059" y="56930"/>
                </a:lnTo>
                <a:lnTo>
                  <a:pt x="91208" y="54780"/>
                </a:lnTo>
                <a:lnTo>
                  <a:pt x="93358" y="52631"/>
                </a:lnTo>
                <a:close/>
                <a:moveTo>
                  <a:pt x="84938" y="53015"/>
                </a:moveTo>
                <a:lnTo>
                  <a:pt x="86897" y="54974"/>
                </a:lnTo>
                <a:lnTo>
                  <a:pt x="88856" y="56931"/>
                </a:lnTo>
                <a:lnTo>
                  <a:pt x="84556" y="61231"/>
                </a:lnTo>
                <a:lnTo>
                  <a:pt x="80640" y="57313"/>
                </a:lnTo>
                <a:lnTo>
                  <a:pt x="82789" y="55164"/>
                </a:lnTo>
                <a:lnTo>
                  <a:pt x="84938" y="53015"/>
                </a:lnTo>
                <a:close/>
                <a:moveTo>
                  <a:pt x="76519" y="53398"/>
                </a:moveTo>
                <a:lnTo>
                  <a:pt x="78478" y="55357"/>
                </a:lnTo>
                <a:lnTo>
                  <a:pt x="80437" y="57316"/>
                </a:lnTo>
                <a:lnTo>
                  <a:pt x="76137" y="61614"/>
                </a:lnTo>
                <a:lnTo>
                  <a:pt x="72220" y="57698"/>
                </a:lnTo>
                <a:lnTo>
                  <a:pt x="74370" y="55547"/>
                </a:lnTo>
                <a:lnTo>
                  <a:pt x="76519" y="53398"/>
                </a:lnTo>
                <a:close/>
                <a:moveTo>
                  <a:pt x="68101" y="53780"/>
                </a:moveTo>
                <a:lnTo>
                  <a:pt x="70060" y="55739"/>
                </a:lnTo>
                <a:lnTo>
                  <a:pt x="72019" y="57698"/>
                </a:lnTo>
                <a:lnTo>
                  <a:pt x="67717" y="61998"/>
                </a:lnTo>
                <a:lnTo>
                  <a:pt x="65759" y="60040"/>
                </a:lnTo>
                <a:lnTo>
                  <a:pt x="63800" y="58081"/>
                </a:lnTo>
                <a:lnTo>
                  <a:pt x="68101" y="53780"/>
                </a:lnTo>
                <a:close/>
                <a:moveTo>
                  <a:pt x="59682" y="54164"/>
                </a:moveTo>
                <a:lnTo>
                  <a:pt x="63598" y="58081"/>
                </a:lnTo>
                <a:lnTo>
                  <a:pt x="61447" y="60231"/>
                </a:lnTo>
                <a:lnTo>
                  <a:pt x="59298" y="62383"/>
                </a:lnTo>
                <a:lnTo>
                  <a:pt x="57339" y="60424"/>
                </a:lnTo>
                <a:lnTo>
                  <a:pt x="55380" y="58465"/>
                </a:lnTo>
                <a:lnTo>
                  <a:pt x="59682" y="54164"/>
                </a:lnTo>
                <a:close/>
                <a:moveTo>
                  <a:pt x="51262" y="54548"/>
                </a:moveTo>
                <a:lnTo>
                  <a:pt x="55178" y="58465"/>
                </a:lnTo>
                <a:lnTo>
                  <a:pt x="53028" y="60614"/>
                </a:lnTo>
                <a:lnTo>
                  <a:pt x="50877" y="62765"/>
                </a:lnTo>
                <a:lnTo>
                  <a:pt x="48920" y="60807"/>
                </a:lnTo>
                <a:lnTo>
                  <a:pt x="46961" y="58848"/>
                </a:lnTo>
                <a:lnTo>
                  <a:pt x="51262" y="54548"/>
                </a:lnTo>
                <a:close/>
                <a:moveTo>
                  <a:pt x="42840" y="54932"/>
                </a:moveTo>
                <a:lnTo>
                  <a:pt x="46758" y="58848"/>
                </a:lnTo>
                <a:lnTo>
                  <a:pt x="42456" y="63149"/>
                </a:lnTo>
                <a:lnTo>
                  <a:pt x="40499" y="61189"/>
                </a:lnTo>
                <a:lnTo>
                  <a:pt x="38542" y="59230"/>
                </a:lnTo>
                <a:lnTo>
                  <a:pt x="40691" y="57081"/>
                </a:lnTo>
                <a:lnTo>
                  <a:pt x="42840" y="54932"/>
                </a:lnTo>
                <a:close/>
                <a:moveTo>
                  <a:pt x="131055" y="55115"/>
                </a:moveTo>
                <a:lnTo>
                  <a:pt x="134973" y="59033"/>
                </a:lnTo>
                <a:lnTo>
                  <a:pt x="130672" y="63334"/>
                </a:lnTo>
                <a:lnTo>
                  <a:pt x="126754" y="59416"/>
                </a:lnTo>
                <a:lnTo>
                  <a:pt x="131055" y="55115"/>
                </a:lnTo>
                <a:close/>
                <a:moveTo>
                  <a:pt x="34422" y="55314"/>
                </a:moveTo>
                <a:lnTo>
                  <a:pt x="38337" y="59230"/>
                </a:lnTo>
                <a:lnTo>
                  <a:pt x="34039" y="63531"/>
                </a:lnTo>
                <a:lnTo>
                  <a:pt x="30121" y="59615"/>
                </a:lnTo>
                <a:lnTo>
                  <a:pt x="34422" y="55314"/>
                </a:lnTo>
                <a:close/>
                <a:moveTo>
                  <a:pt x="122637" y="55497"/>
                </a:moveTo>
                <a:lnTo>
                  <a:pt x="126555" y="59415"/>
                </a:lnTo>
                <a:lnTo>
                  <a:pt x="122254" y="63716"/>
                </a:lnTo>
                <a:lnTo>
                  <a:pt x="118336" y="59798"/>
                </a:lnTo>
                <a:lnTo>
                  <a:pt x="122637" y="55497"/>
                </a:lnTo>
                <a:close/>
                <a:moveTo>
                  <a:pt x="26001" y="55699"/>
                </a:moveTo>
                <a:lnTo>
                  <a:pt x="29917" y="59616"/>
                </a:lnTo>
                <a:lnTo>
                  <a:pt x="25616" y="63918"/>
                </a:lnTo>
                <a:lnTo>
                  <a:pt x="21700" y="60000"/>
                </a:lnTo>
                <a:lnTo>
                  <a:pt x="26001" y="55699"/>
                </a:lnTo>
                <a:close/>
                <a:moveTo>
                  <a:pt x="114218" y="55882"/>
                </a:moveTo>
                <a:lnTo>
                  <a:pt x="118134" y="59798"/>
                </a:lnTo>
                <a:lnTo>
                  <a:pt x="113834" y="64099"/>
                </a:lnTo>
                <a:lnTo>
                  <a:pt x="109917" y="60181"/>
                </a:lnTo>
                <a:lnTo>
                  <a:pt x="114218" y="55882"/>
                </a:lnTo>
                <a:close/>
                <a:moveTo>
                  <a:pt x="17580" y="56081"/>
                </a:moveTo>
                <a:lnTo>
                  <a:pt x="21498" y="59998"/>
                </a:lnTo>
                <a:lnTo>
                  <a:pt x="17197" y="64300"/>
                </a:lnTo>
                <a:lnTo>
                  <a:pt x="13281" y="60382"/>
                </a:lnTo>
                <a:lnTo>
                  <a:pt x="17580" y="56081"/>
                </a:lnTo>
                <a:close/>
                <a:moveTo>
                  <a:pt x="105799" y="56265"/>
                </a:moveTo>
                <a:lnTo>
                  <a:pt x="109715" y="60181"/>
                </a:lnTo>
                <a:lnTo>
                  <a:pt x="105414" y="64483"/>
                </a:lnTo>
                <a:lnTo>
                  <a:pt x="101497" y="60566"/>
                </a:lnTo>
                <a:lnTo>
                  <a:pt x="105799" y="56265"/>
                </a:lnTo>
                <a:close/>
                <a:moveTo>
                  <a:pt x="9161" y="56466"/>
                </a:moveTo>
                <a:lnTo>
                  <a:pt x="13079" y="60382"/>
                </a:lnTo>
                <a:lnTo>
                  <a:pt x="8777" y="64683"/>
                </a:lnTo>
                <a:lnTo>
                  <a:pt x="4860" y="60765"/>
                </a:lnTo>
                <a:lnTo>
                  <a:pt x="9161" y="56466"/>
                </a:lnTo>
                <a:close/>
                <a:moveTo>
                  <a:pt x="97378" y="56649"/>
                </a:moveTo>
                <a:lnTo>
                  <a:pt x="101296" y="60566"/>
                </a:lnTo>
                <a:lnTo>
                  <a:pt x="96994" y="64866"/>
                </a:lnTo>
                <a:lnTo>
                  <a:pt x="93078" y="60950"/>
                </a:lnTo>
                <a:lnTo>
                  <a:pt x="97378" y="56649"/>
                </a:lnTo>
                <a:close/>
                <a:moveTo>
                  <a:pt x="88958" y="57032"/>
                </a:moveTo>
                <a:lnTo>
                  <a:pt x="90917" y="58991"/>
                </a:lnTo>
                <a:lnTo>
                  <a:pt x="92876" y="60950"/>
                </a:lnTo>
                <a:lnTo>
                  <a:pt x="90724" y="63099"/>
                </a:lnTo>
                <a:lnTo>
                  <a:pt x="88575" y="65248"/>
                </a:lnTo>
                <a:lnTo>
                  <a:pt x="84657" y="61333"/>
                </a:lnTo>
                <a:lnTo>
                  <a:pt x="88958" y="57032"/>
                </a:lnTo>
                <a:close/>
                <a:moveTo>
                  <a:pt x="80539" y="57414"/>
                </a:moveTo>
                <a:lnTo>
                  <a:pt x="84455" y="61332"/>
                </a:lnTo>
                <a:lnTo>
                  <a:pt x="80156" y="65633"/>
                </a:lnTo>
                <a:lnTo>
                  <a:pt x="76238" y="61715"/>
                </a:lnTo>
                <a:lnTo>
                  <a:pt x="80539" y="57414"/>
                </a:lnTo>
                <a:close/>
                <a:moveTo>
                  <a:pt x="72120" y="57799"/>
                </a:moveTo>
                <a:lnTo>
                  <a:pt x="76036" y="61715"/>
                </a:lnTo>
                <a:lnTo>
                  <a:pt x="71735" y="66016"/>
                </a:lnTo>
                <a:lnTo>
                  <a:pt x="67818" y="62099"/>
                </a:lnTo>
                <a:lnTo>
                  <a:pt x="72120" y="57799"/>
                </a:lnTo>
                <a:close/>
                <a:moveTo>
                  <a:pt x="63697" y="58184"/>
                </a:moveTo>
                <a:lnTo>
                  <a:pt x="65656" y="60141"/>
                </a:lnTo>
                <a:lnTo>
                  <a:pt x="67615" y="62099"/>
                </a:lnTo>
                <a:lnTo>
                  <a:pt x="63315" y="66400"/>
                </a:lnTo>
                <a:lnTo>
                  <a:pt x="59399" y="62483"/>
                </a:lnTo>
                <a:lnTo>
                  <a:pt x="61548" y="60333"/>
                </a:lnTo>
                <a:lnTo>
                  <a:pt x="63697" y="58184"/>
                </a:lnTo>
                <a:close/>
                <a:moveTo>
                  <a:pt x="55277" y="58567"/>
                </a:moveTo>
                <a:lnTo>
                  <a:pt x="57237" y="60525"/>
                </a:lnTo>
                <a:lnTo>
                  <a:pt x="59194" y="62483"/>
                </a:lnTo>
                <a:lnTo>
                  <a:pt x="54895" y="66783"/>
                </a:lnTo>
                <a:lnTo>
                  <a:pt x="50977" y="62867"/>
                </a:lnTo>
                <a:lnTo>
                  <a:pt x="53126" y="60718"/>
                </a:lnTo>
                <a:lnTo>
                  <a:pt x="55277" y="58567"/>
                </a:lnTo>
                <a:close/>
                <a:moveTo>
                  <a:pt x="46860" y="58949"/>
                </a:moveTo>
                <a:lnTo>
                  <a:pt x="48819" y="60908"/>
                </a:lnTo>
                <a:lnTo>
                  <a:pt x="50776" y="62867"/>
                </a:lnTo>
                <a:lnTo>
                  <a:pt x="46477" y="67165"/>
                </a:lnTo>
                <a:lnTo>
                  <a:pt x="44518" y="65208"/>
                </a:lnTo>
                <a:lnTo>
                  <a:pt x="42559" y="63250"/>
                </a:lnTo>
                <a:lnTo>
                  <a:pt x="46860" y="58949"/>
                </a:lnTo>
                <a:close/>
                <a:moveTo>
                  <a:pt x="135074" y="59134"/>
                </a:moveTo>
                <a:lnTo>
                  <a:pt x="138990" y="63050"/>
                </a:lnTo>
                <a:lnTo>
                  <a:pt x="134689" y="67351"/>
                </a:lnTo>
                <a:lnTo>
                  <a:pt x="130773" y="63435"/>
                </a:lnTo>
                <a:lnTo>
                  <a:pt x="135074" y="59134"/>
                </a:lnTo>
                <a:close/>
                <a:moveTo>
                  <a:pt x="38441" y="59331"/>
                </a:moveTo>
                <a:lnTo>
                  <a:pt x="40398" y="61290"/>
                </a:lnTo>
                <a:lnTo>
                  <a:pt x="42357" y="63249"/>
                </a:lnTo>
                <a:lnTo>
                  <a:pt x="40206" y="65399"/>
                </a:lnTo>
                <a:lnTo>
                  <a:pt x="38056" y="67550"/>
                </a:lnTo>
                <a:lnTo>
                  <a:pt x="36098" y="65591"/>
                </a:lnTo>
                <a:lnTo>
                  <a:pt x="34139" y="63632"/>
                </a:lnTo>
                <a:lnTo>
                  <a:pt x="38441" y="59331"/>
                </a:lnTo>
                <a:close/>
                <a:moveTo>
                  <a:pt x="126656" y="59516"/>
                </a:moveTo>
                <a:lnTo>
                  <a:pt x="130572" y="63432"/>
                </a:lnTo>
                <a:lnTo>
                  <a:pt x="126271" y="67733"/>
                </a:lnTo>
                <a:lnTo>
                  <a:pt x="122355" y="63817"/>
                </a:lnTo>
                <a:lnTo>
                  <a:pt x="126656" y="59516"/>
                </a:lnTo>
                <a:close/>
                <a:moveTo>
                  <a:pt x="30020" y="59716"/>
                </a:moveTo>
                <a:lnTo>
                  <a:pt x="33936" y="63632"/>
                </a:lnTo>
                <a:lnTo>
                  <a:pt x="31786" y="65784"/>
                </a:lnTo>
                <a:lnTo>
                  <a:pt x="29636" y="67933"/>
                </a:lnTo>
                <a:lnTo>
                  <a:pt x="27677" y="65975"/>
                </a:lnTo>
                <a:lnTo>
                  <a:pt x="25720" y="64016"/>
                </a:lnTo>
                <a:lnTo>
                  <a:pt x="30020" y="59716"/>
                </a:lnTo>
                <a:close/>
                <a:moveTo>
                  <a:pt x="118235" y="59899"/>
                </a:moveTo>
                <a:lnTo>
                  <a:pt x="122153" y="63817"/>
                </a:lnTo>
                <a:lnTo>
                  <a:pt x="117852" y="68117"/>
                </a:lnTo>
                <a:lnTo>
                  <a:pt x="113935" y="64200"/>
                </a:lnTo>
                <a:lnTo>
                  <a:pt x="118235" y="59899"/>
                </a:lnTo>
                <a:close/>
                <a:moveTo>
                  <a:pt x="21600" y="60101"/>
                </a:moveTo>
                <a:lnTo>
                  <a:pt x="25518" y="64019"/>
                </a:lnTo>
                <a:lnTo>
                  <a:pt x="21217" y="68318"/>
                </a:lnTo>
                <a:lnTo>
                  <a:pt x="17299" y="64402"/>
                </a:lnTo>
                <a:lnTo>
                  <a:pt x="21600" y="60101"/>
                </a:lnTo>
                <a:close/>
                <a:moveTo>
                  <a:pt x="109816" y="60282"/>
                </a:moveTo>
                <a:lnTo>
                  <a:pt x="113734" y="64200"/>
                </a:lnTo>
                <a:lnTo>
                  <a:pt x="109432" y="68501"/>
                </a:lnTo>
                <a:lnTo>
                  <a:pt x="105515" y="64584"/>
                </a:lnTo>
                <a:lnTo>
                  <a:pt x="109816" y="60282"/>
                </a:lnTo>
                <a:close/>
                <a:moveTo>
                  <a:pt x="13180" y="60483"/>
                </a:moveTo>
                <a:lnTo>
                  <a:pt x="17096" y="64401"/>
                </a:lnTo>
                <a:lnTo>
                  <a:pt x="12795" y="68700"/>
                </a:lnTo>
                <a:lnTo>
                  <a:pt x="8878" y="64784"/>
                </a:lnTo>
                <a:lnTo>
                  <a:pt x="13180" y="60483"/>
                </a:lnTo>
                <a:close/>
                <a:moveTo>
                  <a:pt x="101396" y="60667"/>
                </a:moveTo>
                <a:lnTo>
                  <a:pt x="105313" y="64584"/>
                </a:lnTo>
                <a:lnTo>
                  <a:pt x="101013" y="68885"/>
                </a:lnTo>
                <a:lnTo>
                  <a:pt x="97095" y="64967"/>
                </a:lnTo>
                <a:lnTo>
                  <a:pt x="101396" y="60667"/>
                </a:lnTo>
                <a:close/>
                <a:moveTo>
                  <a:pt x="4762" y="60866"/>
                </a:moveTo>
                <a:lnTo>
                  <a:pt x="8678" y="64784"/>
                </a:lnTo>
                <a:lnTo>
                  <a:pt x="4377" y="69085"/>
                </a:lnTo>
                <a:lnTo>
                  <a:pt x="460" y="65167"/>
                </a:lnTo>
                <a:lnTo>
                  <a:pt x="4762" y="60866"/>
                </a:lnTo>
                <a:close/>
                <a:moveTo>
                  <a:pt x="92974" y="61052"/>
                </a:moveTo>
                <a:lnTo>
                  <a:pt x="96892" y="64968"/>
                </a:lnTo>
                <a:lnTo>
                  <a:pt x="92592" y="69267"/>
                </a:lnTo>
                <a:lnTo>
                  <a:pt x="90633" y="67308"/>
                </a:lnTo>
                <a:lnTo>
                  <a:pt x="88676" y="65352"/>
                </a:lnTo>
                <a:lnTo>
                  <a:pt x="90825" y="63201"/>
                </a:lnTo>
                <a:lnTo>
                  <a:pt x="92974" y="61052"/>
                </a:lnTo>
                <a:close/>
                <a:moveTo>
                  <a:pt x="84556" y="61433"/>
                </a:moveTo>
                <a:lnTo>
                  <a:pt x="88474" y="65349"/>
                </a:lnTo>
                <a:lnTo>
                  <a:pt x="84173" y="69650"/>
                </a:lnTo>
                <a:lnTo>
                  <a:pt x="80256" y="65734"/>
                </a:lnTo>
                <a:lnTo>
                  <a:pt x="84556" y="61433"/>
                </a:lnTo>
                <a:close/>
                <a:moveTo>
                  <a:pt x="76137" y="61816"/>
                </a:moveTo>
                <a:lnTo>
                  <a:pt x="80055" y="65734"/>
                </a:lnTo>
                <a:lnTo>
                  <a:pt x="75753" y="70034"/>
                </a:lnTo>
                <a:lnTo>
                  <a:pt x="71836" y="66117"/>
                </a:lnTo>
                <a:lnTo>
                  <a:pt x="76137" y="61816"/>
                </a:lnTo>
                <a:close/>
                <a:moveTo>
                  <a:pt x="67717" y="62199"/>
                </a:moveTo>
                <a:lnTo>
                  <a:pt x="71634" y="66117"/>
                </a:lnTo>
                <a:lnTo>
                  <a:pt x="67334" y="70418"/>
                </a:lnTo>
                <a:lnTo>
                  <a:pt x="63416" y="66501"/>
                </a:lnTo>
                <a:lnTo>
                  <a:pt x="67717" y="62199"/>
                </a:lnTo>
                <a:close/>
                <a:moveTo>
                  <a:pt x="59298" y="62584"/>
                </a:moveTo>
                <a:lnTo>
                  <a:pt x="63214" y="66501"/>
                </a:lnTo>
                <a:lnTo>
                  <a:pt x="58913" y="70802"/>
                </a:lnTo>
                <a:lnTo>
                  <a:pt x="54997" y="66884"/>
                </a:lnTo>
                <a:lnTo>
                  <a:pt x="59298" y="62584"/>
                </a:lnTo>
                <a:close/>
                <a:moveTo>
                  <a:pt x="50877" y="62968"/>
                </a:moveTo>
                <a:lnTo>
                  <a:pt x="54795" y="66884"/>
                </a:lnTo>
                <a:lnTo>
                  <a:pt x="50494" y="71184"/>
                </a:lnTo>
                <a:lnTo>
                  <a:pt x="46577" y="67269"/>
                </a:lnTo>
                <a:lnTo>
                  <a:pt x="50877" y="62968"/>
                </a:lnTo>
                <a:close/>
                <a:moveTo>
                  <a:pt x="139093" y="63149"/>
                </a:moveTo>
                <a:lnTo>
                  <a:pt x="143009" y="67069"/>
                </a:lnTo>
                <a:lnTo>
                  <a:pt x="140858" y="69218"/>
                </a:lnTo>
                <a:lnTo>
                  <a:pt x="138709" y="71367"/>
                </a:lnTo>
                <a:lnTo>
                  <a:pt x="134793" y="67451"/>
                </a:lnTo>
                <a:lnTo>
                  <a:pt x="139093" y="63149"/>
                </a:lnTo>
                <a:close/>
                <a:moveTo>
                  <a:pt x="42456" y="63351"/>
                </a:moveTo>
                <a:lnTo>
                  <a:pt x="44417" y="65310"/>
                </a:lnTo>
                <a:lnTo>
                  <a:pt x="46376" y="67269"/>
                </a:lnTo>
                <a:lnTo>
                  <a:pt x="42074" y="71567"/>
                </a:lnTo>
                <a:lnTo>
                  <a:pt x="38157" y="67651"/>
                </a:lnTo>
                <a:lnTo>
                  <a:pt x="40307" y="65500"/>
                </a:lnTo>
                <a:lnTo>
                  <a:pt x="42456" y="63351"/>
                </a:lnTo>
                <a:close/>
                <a:moveTo>
                  <a:pt x="130673" y="63533"/>
                </a:moveTo>
                <a:lnTo>
                  <a:pt x="134591" y="67451"/>
                </a:lnTo>
                <a:lnTo>
                  <a:pt x="130290" y="71752"/>
                </a:lnTo>
                <a:lnTo>
                  <a:pt x="126372" y="67834"/>
                </a:lnTo>
                <a:lnTo>
                  <a:pt x="130673" y="63533"/>
                </a:lnTo>
                <a:close/>
                <a:moveTo>
                  <a:pt x="34037" y="63735"/>
                </a:moveTo>
                <a:lnTo>
                  <a:pt x="35997" y="65693"/>
                </a:lnTo>
                <a:lnTo>
                  <a:pt x="37955" y="67652"/>
                </a:lnTo>
                <a:lnTo>
                  <a:pt x="35804" y="69802"/>
                </a:lnTo>
                <a:lnTo>
                  <a:pt x="33655" y="71951"/>
                </a:lnTo>
                <a:lnTo>
                  <a:pt x="29737" y="68034"/>
                </a:lnTo>
                <a:lnTo>
                  <a:pt x="31886" y="65885"/>
                </a:lnTo>
                <a:lnTo>
                  <a:pt x="34037" y="63735"/>
                </a:lnTo>
                <a:close/>
                <a:moveTo>
                  <a:pt x="122254" y="63918"/>
                </a:moveTo>
                <a:lnTo>
                  <a:pt x="126170" y="67834"/>
                </a:lnTo>
                <a:lnTo>
                  <a:pt x="121870" y="72135"/>
                </a:lnTo>
                <a:lnTo>
                  <a:pt x="117953" y="68217"/>
                </a:lnTo>
                <a:lnTo>
                  <a:pt x="122254" y="63918"/>
                </a:lnTo>
                <a:close/>
                <a:moveTo>
                  <a:pt x="25619" y="64117"/>
                </a:moveTo>
                <a:lnTo>
                  <a:pt x="27577" y="66075"/>
                </a:lnTo>
                <a:lnTo>
                  <a:pt x="29535" y="68034"/>
                </a:lnTo>
                <a:lnTo>
                  <a:pt x="25234" y="72336"/>
                </a:lnTo>
                <a:lnTo>
                  <a:pt x="23277" y="70377"/>
                </a:lnTo>
                <a:lnTo>
                  <a:pt x="21318" y="68418"/>
                </a:lnTo>
                <a:lnTo>
                  <a:pt x="25619" y="64117"/>
                </a:lnTo>
                <a:close/>
                <a:moveTo>
                  <a:pt x="113834" y="64301"/>
                </a:moveTo>
                <a:lnTo>
                  <a:pt x="117751" y="68217"/>
                </a:lnTo>
                <a:lnTo>
                  <a:pt x="113450" y="72519"/>
                </a:lnTo>
                <a:lnTo>
                  <a:pt x="109533" y="68602"/>
                </a:lnTo>
                <a:lnTo>
                  <a:pt x="113834" y="64301"/>
                </a:lnTo>
                <a:close/>
                <a:moveTo>
                  <a:pt x="17198" y="64501"/>
                </a:moveTo>
                <a:lnTo>
                  <a:pt x="21116" y="68418"/>
                </a:lnTo>
                <a:lnTo>
                  <a:pt x="18967" y="70567"/>
                </a:lnTo>
                <a:lnTo>
                  <a:pt x="16816" y="72718"/>
                </a:lnTo>
                <a:lnTo>
                  <a:pt x="14859" y="70759"/>
                </a:lnTo>
                <a:lnTo>
                  <a:pt x="12900" y="68800"/>
                </a:lnTo>
                <a:lnTo>
                  <a:pt x="17198" y="64501"/>
                </a:lnTo>
                <a:close/>
                <a:moveTo>
                  <a:pt x="105414" y="64684"/>
                </a:moveTo>
                <a:lnTo>
                  <a:pt x="109331" y="68602"/>
                </a:lnTo>
                <a:lnTo>
                  <a:pt x="105030" y="72902"/>
                </a:lnTo>
                <a:lnTo>
                  <a:pt x="101114" y="68986"/>
                </a:lnTo>
                <a:lnTo>
                  <a:pt x="105414" y="64684"/>
                </a:lnTo>
                <a:close/>
                <a:moveTo>
                  <a:pt x="8779" y="64883"/>
                </a:moveTo>
                <a:lnTo>
                  <a:pt x="12694" y="68801"/>
                </a:lnTo>
                <a:lnTo>
                  <a:pt x="10545" y="70952"/>
                </a:lnTo>
                <a:lnTo>
                  <a:pt x="8396" y="73101"/>
                </a:lnTo>
                <a:lnTo>
                  <a:pt x="6437" y="71142"/>
                </a:lnTo>
                <a:lnTo>
                  <a:pt x="4478" y="69183"/>
                </a:lnTo>
                <a:lnTo>
                  <a:pt x="8779" y="64883"/>
                </a:lnTo>
                <a:close/>
                <a:moveTo>
                  <a:pt x="96994" y="65068"/>
                </a:moveTo>
                <a:lnTo>
                  <a:pt x="100912" y="68986"/>
                </a:lnTo>
                <a:lnTo>
                  <a:pt x="96611" y="73287"/>
                </a:lnTo>
                <a:lnTo>
                  <a:pt x="92693" y="69369"/>
                </a:lnTo>
                <a:lnTo>
                  <a:pt x="96994" y="65068"/>
                </a:lnTo>
                <a:close/>
                <a:moveTo>
                  <a:pt x="88575" y="65450"/>
                </a:moveTo>
                <a:lnTo>
                  <a:pt x="90534" y="67409"/>
                </a:lnTo>
                <a:lnTo>
                  <a:pt x="92491" y="69368"/>
                </a:lnTo>
                <a:lnTo>
                  <a:pt x="88191" y="73669"/>
                </a:lnTo>
                <a:lnTo>
                  <a:pt x="86233" y="71710"/>
                </a:lnTo>
                <a:lnTo>
                  <a:pt x="84274" y="69751"/>
                </a:lnTo>
                <a:lnTo>
                  <a:pt x="88575" y="65450"/>
                </a:lnTo>
                <a:close/>
                <a:moveTo>
                  <a:pt x="80156" y="65835"/>
                </a:moveTo>
                <a:lnTo>
                  <a:pt x="84072" y="69751"/>
                </a:lnTo>
                <a:lnTo>
                  <a:pt x="79771" y="74052"/>
                </a:lnTo>
                <a:lnTo>
                  <a:pt x="75854" y="70134"/>
                </a:lnTo>
                <a:lnTo>
                  <a:pt x="80156" y="65835"/>
                </a:lnTo>
                <a:close/>
                <a:moveTo>
                  <a:pt x="71735" y="66220"/>
                </a:moveTo>
                <a:lnTo>
                  <a:pt x="75653" y="70137"/>
                </a:lnTo>
                <a:lnTo>
                  <a:pt x="71351" y="74436"/>
                </a:lnTo>
                <a:lnTo>
                  <a:pt x="67435" y="70519"/>
                </a:lnTo>
                <a:lnTo>
                  <a:pt x="71735" y="66220"/>
                </a:lnTo>
                <a:close/>
                <a:moveTo>
                  <a:pt x="63315" y="66602"/>
                </a:moveTo>
                <a:lnTo>
                  <a:pt x="67233" y="70519"/>
                </a:lnTo>
                <a:lnTo>
                  <a:pt x="62932" y="74819"/>
                </a:lnTo>
                <a:lnTo>
                  <a:pt x="59014" y="70903"/>
                </a:lnTo>
                <a:lnTo>
                  <a:pt x="63315" y="66602"/>
                </a:lnTo>
                <a:close/>
                <a:moveTo>
                  <a:pt x="54896" y="66985"/>
                </a:moveTo>
                <a:lnTo>
                  <a:pt x="58812" y="70903"/>
                </a:lnTo>
                <a:lnTo>
                  <a:pt x="54513" y="75204"/>
                </a:lnTo>
                <a:lnTo>
                  <a:pt x="50595" y="71286"/>
                </a:lnTo>
                <a:lnTo>
                  <a:pt x="54896" y="66985"/>
                </a:lnTo>
                <a:close/>
                <a:moveTo>
                  <a:pt x="143108" y="67171"/>
                </a:moveTo>
                <a:lnTo>
                  <a:pt x="147028" y="71086"/>
                </a:lnTo>
                <a:lnTo>
                  <a:pt x="142728" y="75387"/>
                </a:lnTo>
                <a:lnTo>
                  <a:pt x="140769" y="73428"/>
                </a:lnTo>
                <a:lnTo>
                  <a:pt x="138810" y="71471"/>
                </a:lnTo>
                <a:lnTo>
                  <a:pt x="140959" y="69320"/>
                </a:lnTo>
                <a:lnTo>
                  <a:pt x="143108" y="67171"/>
                </a:lnTo>
                <a:close/>
                <a:moveTo>
                  <a:pt x="46477" y="67367"/>
                </a:moveTo>
                <a:lnTo>
                  <a:pt x="50393" y="71286"/>
                </a:lnTo>
                <a:lnTo>
                  <a:pt x="46092" y="75586"/>
                </a:lnTo>
                <a:lnTo>
                  <a:pt x="42175" y="71668"/>
                </a:lnTo>
                <a:lnTo>
                  <a:pt x="46477" y="67367"/>
                </a:lnTo>
                <a:close/>
                <a:moveTo>
                  <a:pt x="134692" y="67551"/>
                </a:moveTo>
                <a:lnTo>
                  <a:pt x="138608" y="71468"/>
                </a:lnTo>
                <a:lnTo>
                  <a:pt x="134307" y="75769"/>
                </a:lnTo>
                <a:lnTo>
                  <a:pt x="130391" y="71853"/>
                </a:lnTo>
                <a:lnTo>
                  <a:pt x="134692" y="67551"/>
                </a:lnTo>
                <a:close/>
                <a:moveTo>
                  <a:pt x="38054" y="67755"/>
                </a:moveTo>
                <a:lnTo>
                  <a:pt x="41974" y="71670"/>
                </a:lnTo>
                <a:lnTo>
                  <a:pt x="37672" y="75971"/>
                </a:lnTo>
                <a:lnTo>
                  <a:pt x="35713" y="74012"/>
                </a:lnTo>
                <a:lnTo>
                  <a:pt x="33756" y="72054"/>
                </a:lnTo>
                <a:lnTo>
                  <a:pt x="35905" y="69904"/>
                </a:lnTo>
                <a:lnTo>
                  <a:pt x="38054" y="67755"/>
                </a:lnTo>
                <a:close/>
                <a:moveTo>
                  <a:pt x="126271" y="67935"/>
                </a:moveTo>
                <a:lnTo>
                  <a:pt x="130189" y="71853"/>
                </a:lnTo>
                <a:lnTo>
                  <a:pt x="125888" y="76152"/>
                </a:lnTo>
                <a:lnTo>
                  <a:pt x="121971" y="72236"/>
                </a:lnTo>
                <a:lnTo>
                  <a:pt x="126271" y="67935"/>
                </a:lnTo>
                <a:close/>
                <a:moveTo>
                  <a:pt x="29636" y="68135"/>
                </a:moveTo>
                <a:lnTo>
                  <a:pt x="33554" y="72052"/>
                </a:lnTo>
                <a:lnTo>
                  <a:pt x="29253" y="76353"/>
                </a:lnTo>
                <a:lnTo>
                  <a:pt x="25335" y="72436"/>
                </a:lnTo>
                <a:lnTo>
                  <a:pt x="29636" y="68135"/>
                </a:lnTo>
                <a:close/>
                <a:moveTo>
                  <a:pt x="117852" y="68318"/>
                </a:moveTo>
                <a:lnTo>
                  <a:pt x="121770" y="72236"/>
                </a:lnTo>
                <a:lnTo>
                  <a:pt x="117468" y="76537"/>
                </a:lnTo>
                <a:lnTo>
                  <a:pt x="113551" y="72620"/>
                </a:lnTo>
                <a:lnTo>
                  <a:pt x="117852" y="68318"/>
                </a:lnTo>
                <a:close/>
                <a:moveTo>
                  <a:pt x="21216" y="68520"/>
                </a:moveTo>
                <a:lnTo>
                  <a:pt x="23176" y="70478"/>
                </a:lnTo>
                <a:lnTo>
                  <a:pt x="25133" y="72436"/>
                </a:lnTo>
                <a:lnTo>
                  <a:pt x="20834" y="76736"/>
                </a:lnTo>
                <a:lnTo>
                  <a:pt x="16916" y="72820"/>
                </a:lnTo>
                <a:lnTo>
                  <a:pt x="19065" y="70671"/>
                </a:lnTo>
                <a:lnTo>
                  <a:pt x="21216" y="68520"/>
                </a:lnTo>
                <a:close/>
                <a:moveTo>
                  <a:pt x="109432" y="68703"/>
                </a:moveTo>
                <a:lnTo>
                  <a:pt x="113349" y="72620"/>
                </a:lnTo>
                <a:lnTo>
                  <a:pt x="109049" y="76921"/>
                </a:lnTo>
                <a:lnTo>
                  <a:pt x="105131" y="73003"/>
                </a:lnTo>
                <a:lnTo>
                  <a:pt x="109432" y="68703"/>
                </a:lnTo>
                <a:close/>
                <a:moveTo>
                  <a:pt x="12798" y="68905"/>
                </a:moveTo>
                <a:lnTo>
                  <a:pt x="14755" y="70862"/>
                </a:lnTo>
                <a:lnTo>
                  <a:pt x="16714" y="72821"/>
                </a:lnTo>
                <a:lnTo>
                  <a:pt x="12413" y="77123"/>
                </a:lnTo>
                <a:lnTo>
                  <a:pt x="8496" y="73205"/>
                </a:lnTo>
                <a:lnTo>
                  <a:pt x="10647" y="71054"/>
                </a:lnTo>
                <a:lnTo>
                  <a:pt x="12798" y="68905"/>
                </a:lnTo>
                <a:close/>
                <a:moveTo>
                  <a:pt x="101013" y="69085"/>
                </a:moveTo>
                <a:lnTo>
                  <a:pt x="104929" y="73001"/>
                </a:lnTo>
                <a:lnTo>
                  <a:pt x="102779" y="75154"/>
                </a:lnTo>
                <a:lnTo>
                  <a:pt x="100628" y="77303"/>
                </a:lnTo>
                <a:lnTo>
                  <a:pt x="98671" y="75344"/>
                </a:lnTo>
                <a:lnTo>
                  <a:pt x="96712" y="73385"/>
                </a:lnTo>
                <a:lnTo>
                  <a:pt x="101013" y="69085"/>
                </a:lnTo>
                <a:close/>
                <a:moveTo>
                  <a:pt x="4377" y="69287"/>
                </a:moveTo>
                <a:lnTo>
                  <a:pt x="6336" y="71244"/>
                </a:lnTo>
                <a:lnTo>
                  <a:pt x="8295" y="73203"/>
                </a:lnTo>
                <a:lnTo>
                  <a:pt x="3993" y="77504"/>
                </a:lnTo>
                <a:lnTo>
                  <a:pt x="2034" y="75546"/>
                </a:lnTo>
                <a:lnTo>
                  <a:pt x="77" y="73587"/>
                </a:lnTo>
                <a:lnTo>
                  <a:pt x="4377" y="69287"/>
                </a:lnTo>
                <a:close/>
                <a:moveTo>
                  <a:pt x="92592" y="69470"/>
                </a:moveTo>
                <a:lnTo>
                  <a:pt x="96510" y="73388"/>
                </a:lnTo>
                <a:lnTo>
                  <a:pt x="94358" y="75537"/>
                </a:lnTo>
                <a:lnTo>
                  <a:pt x="92209" y="77686"/>
                </a:lnTo>
                <a:lnTo>
                  <a:pt x="90250" y="75730"/>
                </a:lnTo>
                <a:lnTo>
                  <a:pt x="88291" y="73771"/>
                </a:lnTo>
                <a:lnTo>
                  <a:pt x="92592" y="69470"/>
                </a:lnTo>
                <a:close/>
                <a:moveTo>
                  <a:pt x="84173" y="69852"/>
                </a:moveTo>
                <a:lnTo>
                  <a:pt x="86132" y="71811"/>
                </a:lnTo>
                <a:lnTo>
                  <a:pt x="88091" y="73770"/>
                </a:lnTo>
                <a:lnTo>
                  <a:pt x="85939" y="75920"/>
                </a:lnTo>
                <a:lnTo>
                  <a:pt x="83789" y="78070"/>
                </a:lnTo>
                <a:lnTo>
                  <a:pt x="79872" y="74153"/>
                </a:lnTo>
                <a:lnTo>
                  <a:pt x="84173" y="69852"/>
                </a:lnTo>
                <a:close/>
                <a:moveTo>
                  <a:pt x="75753" y="70235"/>
                </a:moveTo>
                <a:lnTo>
                  <a:pt x="79670" y="74153"/>
                </a:lnTo>
                <a:lnTo>
                  <a:pt x="75370" y="78454"/>
                </a:lnTo>
                <a:lnTo>
                  <a:pt x="71452" y="74537"/>
                </a:lnTo>
                <a:lnTo>
                  <a:pt x="75753" y="70235"/>
                </a:lnTo>
                <a:close/>
                <a:moveTo>
                  <a:pt x="67334" y="70620"/>
                </a:moveTo>
                <a:lnTo>
                  <a:pt x="71250" y="74537"/>
                </a:lnTo>
                <a:lnTo>
                  <a:pt x="66949" y="78838"/>
                </a:lnTo>
                <a:lnTo>
                  <a:pt x="63033" y="74920"/>
                </a:lnTo>
                <a:lnTo>
                  <a:pt x="67334" y="70620"/>
                </a:lnTo>
                <a:close/>
                <a:moveTo>
                  <a:pt x="58913" y="71004"/>
                </a:moveTo>
                <a:lnTo>
                  <a:pt x="62831" y="74920"/>
                </a:lnTo>
                <a:lnTo>
                  <a:pt x="58530" y="79221"/>
                </a:lnTo>
                <a:lnTo>
                  <a:pt x="54613" y="75305"/>
                </a:lnTo>
                <a:lnTo>
                  <a:pt x="58913" y="71004"/>
                </a:lnTo>
                <a:close/>
                <a:moveTo>
                  <a:pt x="147131" y="71187"/>
                </a:moveTo>
                <a:lnTo>
                  <a:pt x="151046" y="75105"/>
                </a:lnTo>
                <a:lnTo>
                  <a:pt x="146747" y="79406"/>
                </a:lnTo>
                <a:lnTo>
                  <a:pt x="144789" y="77447"/>
                </a:lnTo>
                <a:lnTo>
                  <a:pt x="142830" y="75488"/>
                </a:lnTo>
                <a:lnTo>
                  <a:pt x="147131" y="71187"/>
                </a:lnTo>
                <a:close/>
                <a:moveTo>
                  <a:pt x="50494" y="71387"/>
                </a:moveTo>
                <a:lnTo>
                  <a:pt x="54410" y="75305"/>
                </a:lnTo>
                <a:lnTo>
                  <a:pt x="50110" y="79603"/>
                </a:lnTo>
                <a:lnTo>
                  <a:pt x="46193" y="75688"/>
                </a:lnTo>
                <a:lnTo>
                  <a:pt x="50494" y="71387"/>
                </a:lnTo>
                <a:close/>
                <a:moveTo>
                  <a:pt x="138709" y="71572"/>
                </a:moveTo>
                <a:lnTo>
                  <a:pt x="140668" y="73529"/>
                </a:lnTo>
                <a:lnTo>
                  <a:pt x="142627" y="75488"/>
                </a:lnTo>
                <a:lnTo>
                  <a:pt x="140476" y="77637"/>
                </a:lnTo>
                <a:lnTo>
                  <a:pt x="138327" y="79788"/>
                </a:lnTo>
                <a:lnTo>
                  <a:pt x="134408" y="75871"/>
                </a:lnTo>
                <a:lnTo>
                  <a:pt x="138709" y="71572"/>
                </a:lnTo>
                <a:close/>
                <a:moveTo>
                  <a:pt x="42074" y="71771"/>
                </a:moveTo>
                <a:lnTo>
                  <a:pt x="45991" y="75688"/>
                </a:lnTo>
                <a:lnTo>
                  <a:pt x="41690" y="79989"/>
                </a:lnTo>
                <a:lnTo>
                  <a:pt x="37773" y="76072"/>
                </a:lnTo>
                <a:lnTo>
                  <a:pt x="42074" y="71771"/>
                </a:lnTo>
                <a:close/>
                <a:moveTo>
                  <a:pt x="130290" y="71954"/>
                </a:moveTo>
                <a:lnTo>
                  <a:pt x="134206" y="75870"/>
                </a:lnTo>
                <a:lnTo>
                  <a:pt x="129906" y="80171"/>
                </a:lnTo>
                <a:lnTo>
                  <a:pt x="125989" y="76253"/>
                </a:lnTo>
                <a:lnTo>
                  <a:pt x="130290" y="71954"/>
                </a:lnTo>
                <a:close/>
                <a:moveTo>
                  <a:pt x="33655" y="72155"/>
                </a:moveTo>
                <a:lnTo>
                  <a:pt x="35613" y="74113"/>
                </a:lnTo>
                <a:lnTo>
                  <a:pt x="37571" y="76072"/>
                </a:lnTo>
                <a:lnTo>
                  <a:pt x="33270" y="80373"/>
                </a:lnTo>
                <a:lnTo>
                  <a:pt x="31313" y="78414"/>
                </a:lnTo>
                <a:lnTo>
                  <a:pt x="29354" y="76455"/>
                </a:lnTo>
                <a:lnTo>
                  <a:pt x="33655" y="72155"/>
                </a:lnTo>
                <a:close/>
                <a:moveTo>
                  <a:pt x="121870" y="72337"/>
                </a:moveTo>
                <a:lnTo>
                  <a:pt x="125787" y="76253"/>
                </a:lnTo>
                <a:lnTo>
                  <a:pt x="121486" y="80555"/>
                </a:lnTo>
                <a:lnTo>
                  <a:pt x="117569" y="76638"/>
                </a:lnTo>
                <a:lnTo>
                  <a:pt x="121870" y="72337"/>
                </a:lnTo>
                <a:close/>
                <a:moveTo>
                  <a:pt x="25234" y="72537"/>
                </a:moveTo>
                <a:lnTo>
                  <a:pt x="29152" y="76454"/>
                </a:lnTo>
                <a:lnTo>
                  <a:pt x="24851" y="80755"/>
                </a:lnTo>
                <a:lnTo>
                  <a:pt x="20934" y="76837"/>
                </a:lnTo>
                <a:lnTo>
                  <a:pt x="25234" y="72537"/>
                </a:lnTo>
                <a:close/>
                <a:moveTo>
                  <a:pt x="113450" y="72720"/>
                </a:moveTo>
                <a:lnTo>
                  <a:pt x="117367" y="76638"/>
                </a:lnTo>
                <a:lnTo>
                  <a:pt x="113066" y="80938"/>
                </a:lnTo>
                <a:lnTo>
                  <a:pt x="109150" y="77022"/>
                </a:lnTo>
                <a:lnTo>
                  <a:pt x="113450" y="72720"/>
                </a:lnTo>
                <a:close/>
                <a:moveTo>
                  <a:pt x="16815" y="72921"/>
                </a:moveTo>
                <a:lnTo>
                  <a:pt x="20733" y="76837"/>
                </a:lnTo>
                <a:lnTo>
                  <a:pt x="16431" y="81138"/>
                </a:lnTo>
                <a:lnTo>
                  <a:pt x="12514" y="77222"/>
                </a:lnTo>
                <a:lnTo>
                  <a:pt x="16815" y="72921"/>
                </a:lnTo>
                <a:close/>
                <a:moveTo>
                  <a:pt x="105029" y="73107"/>
                </a:moveTo>
                <a:lnTo>
                  <a:pt x="108945" y="77023"/>
                </a:lnTo>
                <a:lnTo>
                  <a:pt x="106796" y="79172"/>
                </a:lnTo>
                <a:lnTo>
                  <a:pt x="104647" y="81323"/>
                </a:lnTo>
                <a:lnTo>
                  <a:pt x="100729" y="77405"/>
                </a:lnTo>
                <a:lnTo>
                  <a:pt x="102880" y="75256"/>
                </a:lnTo>
                <a:lnTo>
                  <a:pt x="105029" y="73107"/>
                </a:lnTo>
                <a:close/>
                <a:moveTo>
                  <a:pt x="8396" y="73304"/>
                </a:moveTo>
                <a:lnTo>
                  <a:pt x="12312" y="77222"/>
                </a:lnTo>
                <a:lnTo>
                  <a:pt x="8012" y="81522"/>
                </a:lnTo>
                <a:lnTo>
                  <a:pt x="4094" y="77605"/>
                </a:lnTo>
                <a:lnTo>
                  <a:pt x="8396" y="73304"/>
                </a:lnTo>
                <a:close/>
                <a:moveTo>
                  <a:pt x="96608" y="73490"/>
                </a:moveTo>
                <a:lnTo>
                  <a:pt x="98567" y="75449"/>
                </a:lnTo>
                <a:lnTo>
                  <a:pt x="100526" y="77406"/>
                </a:lnTo>
                <a:lnTo>
                  <a:pt x="96225" y="81708"/>
                </a:lnTo>
                <a:lnTo>
                  <a:pt x="92310" y="77788"/>
                </a:lnTo>
                <a:lnTo>
                  <a:pt x="94459" y="75639"/>
                </a:lnTo>
                <a:lnTo>
                  <a:pt x="96608" y="73490"/>
                </a:lnTo>
                <a:close/>
                <a:moveTo>
                  <a:pt x="88191" y="73872"/>
                </a:moveTo>
                <a:lnTo>
                  <a:pt x="90149" y="75831"/>
                </a:lnTo>
                <a:lnTo>
                  <a:pt x="92108" y="77788"/>
                </a:lnTo>
                <a:lnTo>
                  <a:pt x="87807" y="82090"/>
                </a:lnTo>
                <a:lnTo>
                  <a:pt x="85849" y="80131"/>
                </a:lnTo>
                <a:lnTo>
                  <a:pt x="83890" y="78173"/>
                </a:lnTo>
                <a:lnTo>
                  <a:pt x="86039" y="76023"/>
                </a:lnTo>
                <a:lnTo>
                  <a:pt x="88191" y="73872"/>
                </a:lnTo>
                <a:close/>
                <a:moveTo>
                  <a:pt x="79771" y="74256"/>
                </a:moveTo>
                <a:lnTo>
                  <a:pt x="83688" y="78173"/>
                </a:lnTo>
                <a:lnTo>
                  <a:pt x="81539" y="80322"/>
                </a:lnTo>
                <a:lnTo>
                  <a:pt x="79387" y="82472"/>
                </a:lnTo>
                <a:lnTo>
                  <a:pt x="77428" y="80513"/>
                </a:lnTo>
                <a:lnTo>
                  <a:pt x="75469" y="78555"/>
                </a:lnTo>
                <a:lnTo>
                  <a:pt x="79771" y="74256"/>
                </a:lnTo>
                <a:close/>
                <a:moveTo>
                  <a:pt x="71351" y="74639"/>
                </a:moveTo>
                <a:lnTo>
                  <a:pt x="75269" y="78557"/>
                </a:lnTo>
                <a:lnTo>
                  <a:pt x="73117" y="80706"/>
                </a:lnTo>
                <a:lnTo>
                  <a:pt x="70968" y="82855"/>
                </a:lnTo>
                <a:lnTo>
                  <a:pt x="69009" y="80898"/>
                </a:lnTo>
                <a:lnTo>
                  <a:pt x="67050" y="78939"/>
                </a:lnTo>
                <a:lnTo>
                  <a:pt x="71351" y="74639"/>
                </a:lnTo>
                <a:close/>
                <a:moveTo>
                  <a:pt x="62932" y="75021"/>
                </a:moveTo>
                <a:lnTo>
                  <a:pt x="66848" y="78939"/>
                </a:lnTo>
                <a:lnTo>
                  <a:pt x="62549" y="83238"/>
                </a:lnTo>
                <a:lnTo>
                  <a:pt x="58631" y="79322"/>
                </a:lnTo>
                <a:lnTo>
                  <a:pt x="62932" y="75021"/>
                </a:lnTo>
                <a:close/>
                <a:moveTo>
                  <a:pt x="54513" y="75406"/>
                </a:moveTo>
                <a:lnTo>
                  <a:pt x="58429" y="79322"/>
                </a:lnTo>
                <a:lnTo>
                  <a:pt x="54128" y="83623"/>
                </a:lnTo>
                <a:lnTo>
                  <a:pt x="50211" y="79706"/>
                </a:lnTo>
                <a:lnTo>
                  <a:pt x="54513" y="75406"/>
                </a:lnTo>
                <a:close/>
                <a:moveTo>
                  <a:pt x="142725" y="75590"/>
                </a:moveTo>
                <a:lnTo>
                  <a:pt x="144684" y="77549"/>
                </a:lnTo>
                <a:lnTo>
                  <a:pt x="146643" y="79508"/>
                </a:lnTo>
                <a:lnTo>
                  <a:pt x="142343" y="83806"/>
                </a:lnTo>
                <a:lnTo>
                  <a:pt x="138427" y="79890"/>
                </a:lnTo>
                <a:lnTo>
                  <a:pt x="140576" y="77741"/>
                </a:lnTo>
                <a:lnTo>
                  <a:pt x="142725" y="75590"/>
                </a:lnTo>
                <a:close/>
                <a:moveTo>
                  <a:pt x="46092" y="75789"/>
                </a:moveTo>
                <a:lnTo>
                  <a:pt x="50010" y="79706"/>
                </a:lnTo>
                <a:lnTo>
                  <a:pt x="45708" y="84007"/>
                </a:lnTo>
                <a:lnTo>
                  <a:pt x="41792" y="80090"/>
                </a:lnTo>
                <a:lnTo>
                  <a:pt x="46092" y="75789"/>
                </a:lnTo>
                <a:close/>
                <a:moveTo>
                  <a:pt x="134307" y="75971"/>
                </a:moveTo>
                <a:lnTo>
                  <a:pt x="138225" y="79889"/>
                </a:lnTo>
                <a:lnTo>
                  <a:pt x="136076" y="82038"/>
                </a:lnTo>
                <a:lnTo>
                  <a:pt x="133925" y="84187"/>
                </a:lnTo>
                <a:lnTo>
                  <a:pt x="131965" y="82231"/>
                </a:lnTo>
                <a:lnTo>
                  <a:pt x="130007" y="80272"/>
                </a:lnTo>
                <a:lnTo>
                  <a:pt x="134307" y="75971"/>
                </a:lnTo>
                <a:close/>
                <a:moveTo>
                  <a:pt x="37672" y="76173"/>
                </a:moveTo>
                <a:lnTo>
                  <a:pt x="41590" y="80090"/>
                </a:lnTo>
                <a:lnTo>
                  <a:pt x="37289" y="84390"/>
                </a:lnTo>
                <a:lnTo>
                  <a:pt x="33371" y="80474"/>
                </a:lnTo>
                <a:lnTo>
                  <a:pt x="37672" y="76173"/>
                </a:lnTo>
                <a:close/>
                <a:moveTo>
                  <a:pt x="125888" y="76354"/>
                </a:moveTo>
                <a:lnTo>
                  <a:pt x="129806" y="80272"/>
                </a:lnTo>
                <a:lnTo>
                  <a:pt x="127655" y="82421"/>
                </a:lnTo>
                <a:lnTo>
                  <a:pt x="125506" y="84570"/>
                </a:lnTo>
                <a:lnTo>
                  <a:pt x="123545" y="82614"/>
                </a:lnTo>
                <a:lnTo>
                  <a:pt x="121586" y="80655"/>
                </a:lnTo>
                <a:lnTo>
                  <a:pt x="125888" y="76354"/>
                </a:lnTo>
                <a:close/>
                <a:moveTo>
                  <a:pt x="29254" y="76555"/>
                </a:moveTo>
                <a:lnTo>
                  <a:pt x="31212" y="78515"/>
                </a:lnTo>
                <a:lnTo>
                  <a:pt x="33169" y="80474"/>
                </a:lnTo>
                <a:lnTo>
                  <a:pt x="31020" y="82623"/>
                </a:lnTo>
                <a:lnTo>
                  <a:pt x="28871" y="84772"/>
                </a:lnTo>
                <a:lnTo>
                  <a:pt x="24953" y="80856"/>
                </a:lnTo>
                <a:lnTo>
                  <a:pt x="29254" y="76555"/>
                </a:lnTo>
                <a:close/>
                <a:moveTo>
                  <a:pt x="117468" y="76739"/>
                </a:moveTo>
                <a:lnTo>
                  <a:pt x="121385" y="80655"/>
                </a:lnTo>
                <a:lnTo>
                  <a:pt x="119236" y="82805"/>
                </a:lnTo>
                <a:lnTo>
                  <a:pt x="117086" y="84955"/>
                </a:lnTo>
                <a:lnTo>
                  <a:pt x="115126" y="82998"/>
                </a:lnTo>
                <a:lnTo>
                  <a:pt x="113167" y="81039"/>
                </a:lnTo>
                <a:lnTo>
                  <a:pt x="117468" y="76739"/>
                </a:lnTo>
                <a:close/>
                <a:moveTo>
                  <a:pt x="20834" y="76938"/>
                </a:moveTo>
                <a:lnTo>
                  <a:pt x="24750" y="80856"/>
                </a:lnTo>
                <a:lnTo>
                  <a:pt x="20449" y="85157"/>
                </a:lnTo>
                <a:lnTo>
                  <a:pt x="16532" y="81239"/>
                </a:lnTo>
                <a:lnTo>
                  <a:pt x="20834" y="76938"/>
                </a:lnTo>
                <a:close/>
                <a:moveTo>
                  <a:pt x="109046" y="77124"/>
                </a:moveTo>
                <a:lnTo>
                  <a:pt x="112964" y="81040"/>
                </a:lnTo>
                <a:lnTo>
                  <a:pt x="108663" y="85341"/>
                </a:lnTo>
                <a:lnTo>
                  <a:pt x="106707" y="83381"/>
                </a:lnTo>
                <a:lnTo>
                  <a:pt x="104748" y="81424"/>
                </a:lnTo>
                <a:lnTo>
                  <a:pt x="106897" y="79273"/>
                </a:lnTo>
                <a:lnTo>
                  <a:pt x="109046" y="77124"/>
                </a:lnTo>
                <a:close/>
                <a:moveTo>
                  <a:pt x="12413" y="77323"/>
                </a:moveTo>
                <a:lnTo>
                  <a:pt x="16331" y="81239"/>
                </a:lnTo>
                <a:lnTo>
                  <a:pt x="12029" y="85540"/>
                </a:lnTo>
                <a:lnTo>
                  <a:pt x="8113" y="81623"/>
                </a:lnTo>
                <a:lnTo>
                  <a:pt x="12413" y="77323"/>
                </a:lnTo>
                <a:close/>
                <a:moveTo>
                  <a:pt x="100631" y="77506"/>
                </a:moveTo>
                <a:lnTo>
                  <a:pt x="104547" y="81424"/>
                </a:lnTo>
                <a:lnTo>
                  <a:pt x="100246" y="85723"/>
                </a:lnTo>
                <a:lnTo>
                  <a:pt x="96330" y="81807"/>
                </a:lnTo>
                <a:lnTo>
                  <a:pt x="100631" y="77506"/>
                </a:lnTo>
                <a:close/>
                <a:moveTo>
                  <a:pt x="92210" y="77889"/>
                </a:moveTo>
                <a:lnTo>
                  <a:pt x="96128" y="81807"/>
                </a:lnTo>
                <a:lnTo>
                  <a:pt x="91827" y="86108"/>
                </a:lnTo>
                <a:lnTo>
                  <a:pt x="87910" y="82191"/>
                </a:lnTo>
                <a:lnTo>
                  <a:pt x="92210" y="77889"/>
                </a:lnTo>
                <a:close/>
                <a:moveTo>
                  <a:pt x="83786" y="78274"/>
                </a:moveTo>
                <a:lnTo>
                  <a:pt x="85745" y="80232"/>
                </a:lnTo>
                <a:lnTo>
                  <a:pt x="87704" y="82191"/>
                </a:lnTo>
                <a:lnTo>
                  <a:pt x="83406" y="86490"/>
                </a:lnTo>
                <a:lnTo>
                  <a:pt x="81447" y="84531"/>
                </a:lnTo>
                <a:lnTo>
                  <a:pt x="79488" y="82573"/>
                </a:lnTo>
                <a:lnTo>
                  <a:pt x="81637" y="80423"/>
                </a:lnTo>
                <a:lnTo>
                  <a:pt x="83786" y="78274"/>
                </a:lnTo>
                <a:close/>
                <a:moveTo>
                  <a:pt x="75369" y="78658"/>
                </a:moveTo>
                <a:lnTo>
                  <a:pt x="77327" y="80617"/>
                </a:lnTo>
                <a:lnTo>
                  <a:pt x="79286" y="82574"/>
                </a:lnTo>
                <a:lnTo>
                  <a:pt x="74985" y="86875"/>
                </a:lnTo>
                <a:lnTo>
                  <a:pt x="71070" y="82956"/>
                </a:lnTo>
                <a:lnTo>
                  <a:pt x="73219" y="80807"/>
                </a:lnTo>
                <a:lnTo>
                  <a:pt x="75369" y="78658"/>
                </a:lnTo>
                <a:close/>
                <a:moveTo>
                  <a:pt x="66949" y="79040"/>
                </a:moveTo>
                <a:lnTo>
                  <a:pt x="68908" y="80998"/>
                </a:lnTo>
                <a:lnTo>
                  <a:pt x="70867" y="82956"/>
                </a:lnTo>
                <a:lnTo>
                  <a:pt x="66566" y="87257"/>
                </a:lnTo>
                <a:lnTo>
                  <a:pt x="64607" y="85298"/>
                </a:lnTo>
                <a:lnTo>
                  <a:pt x="62649" y="83341"/>
                </a:lnTo>
                <a:lnTo>
                  <a:pt x="66949" y="79040"/>
                </a:lnTo>
                <a:close/>
                <a:moveTo>
                  <a:pt x="58530" y="79423"/>
                </a:moveTo>
                <a:lnTo>
                  <a:pt x="62446" y="83341"/>
                </a:lnTo>
                <a:lnTo>
                  <a:pt x="60297" y="85490"/>
                </a:lnTo>
                <a:lnTo>
                  <a:pt x="58148" y="87639"/>
                </a:lnTo>
                <a:lnTo>
                  <a:pt x="56187" y="85683"/>
                </a:lnTo>
                <a:lnTo>
                  <a:pt x="54229" y="83724"/>
                </a:lnTo>
                <a:lnTo>
                  <a:pt x="58530" y="79423"/>
                </a:lnTo>
                <a:close/>
                <a:moveTo>
                  <a:pt x="50110" y="79806"/>
                </a:moveTo>
                <a:lnTo>
                  <a:pt x="54027" y="83724"/>
                </a:lnTo>
                <a:lnTo>
                  <a:pt x="49726" y="88025"/>
                </a:lnTo>
                <a:lnTo>
                  <a:pt x="45809" y="84108"/>
                </a:lnTo>
                <a:lnTo>
                  <a:pt x="50110" y="79806"/>
                </a:lnTo>
                <a:close/>
                <a:moveTo>
                  <a:pt x="138323" y="79991"/>
                </a:moveTo>
                <a:lnTo>
                  <a:pt x="142241" y="83907"/>
                </a:lnTo>
                <a:lnTo>
                  <a:pt x="137942" y="88207"/>
                </a:lnTo>
                <a:lnTo>
                  <a:pt x="135983" y="86248"/>
                </a:lnTo>
                <a:lnTo>
                  <a:pt x="134025" y="84289"/>
                </a:lnTo>
                <a:lnTo>
                  <a:pt x="136174" y="82140"/>
                </a:lnTo>
                <a:lnTo>
                  <a:pt x="138323" y="79991"/>
                </a:lnTo>
                <a:close/>
                <a:moveTo>
                  <a:pt x="41691" y="80191"/>
                </a:moveTo>
                <a:lnTo>
                  <a:pt x="45607" y="84108"/>
                </a:lnTo>
                <a:lnTo>
                  <a:pt x="41306" y="88409"/>
                </a:lnTo>
                <a:lnTo>
                  <a:pt x="37390" y="84491"/>
                </a:lnTo>
                <a:lnTo>
                  <a:pt x="41691" y="80191"/>
                </a:lnTo>
                <a:close/>
                <a:moveTo>
                  <a:pt x="129906" y="80374"/>
                </a:moveTo>
                <a:lnTo>
                  <a:pt x="131864" y="82333"/>
                </a:lnTo>
                <a:lnTo>
                  <a:pt x="133823" y="84291"/>
                </a:lnTo>
                <a:lnTo>
                  <a:pt x="129522" y="88592"/>
                </a:lnTo>
                <a:lnTo>
                  <a:pt x="125607" y="84674"/>
                </a:lnTo>
                <a:lnTo>
                  <a:pt x="127756" y="82524"/>
                </a:lnTo>
                <a:lnTo>
                  <a:pt x="129906" y="80374"/>
                </a:lnTo>
                <a:close/>
                <a:moveTo>
                  <a:pt x="33269" y="80576"/>
                </a:moveTo>
                <a:lnTo>
                  <a:pt x="37188" y="84491"/>
                </a:lnTo>
                <a:lnTo>
                  <a:pt x="32887" y="88792"/>
                </a:lnTo>
                <a:lnTo>
                  <a:pt x="30928" y="86833"/>
                </a:lnTo>
                <a:lnTo>
                  <a:pt x="28970" y="84876"/>
                </a:lnTo>
                <a:lnTo>
                  <a:pt x="31120" y="82725"/>
                </a:lnTo>
                <a:lnTo>
                  <a:pt x="33269" y="80576"/>
                </a:lnTo>
                <a:close/>
                <a:moveTo>
                  <a:pt x="121486" y="80758"/>
                </a:moveTo>
                <a:lnTo>
                  <a:pt x="123444" y="82717"/>
                </a:lnTo>
                <a:lnTo>
                  <a:pt x="125403" y="84676"/>
                </a:lnTo>
                <a:lnTo>
                  <a:pt x="121102" y="88975"/>
                </a:lnTo>
                <a:lnTo>
                  <a:pt x="117187" y="85058"/>
                </a:lnTo>
                <a:lnTo>
                  <a:pt x="119336" y="82908"/>
                </a:lnTo>
                <a:lnTo>
                  <a:pt x="121486" y="80758"/>
                </a:lnTo>
                <a:close/>
                <a:moveTo>
                  <a:pt x="24851" y="80957"/>
                </a:moveTo>
                <a:lnTo>
                  <a:pt x="28769" y="84873"/>
                </a:lnTo>
                <a:lnTo>
                  <a:pt x="24467" y="89174"/>
                </a:lnTo>
                <a:lnTo>
                  <a:pt x="20550" y="85258"/>
                </a:lnTo>
                <a:lnTo>
                  <a:pt x="24851" y="80957"/>
                </a:lnTo>
                <a:close/>
                <a:moveTo>
                  <a:pt x="113066" y="81140"/>
                </a:moveTo>
                <a:lnTo>
                  <a:pt x="115025" y="83099"/>
                </a:lnTo>
                <a:lnTo>
                  <a:pt x="116984" y="85058"/>
                </a:lnTo>
                <a:lnTo>
                  <a:pt x="112683" y="89359"/>
                </a:lnTo>
                <a:lnTo>
                  <a:pt x="110724" y="87400"/>
                </a:lnTo>
                <a:lnTo>
                  <a:pt x="108765" y="85441"/>
                </a:lnTo>
                <a:lnTo>
                  <a:pt x="113066" y="81140"/>
                </a:lnTo>
                <a:close/>
                <a:moveTo>
                  <a:pt x="16431" y="81340"/>
                </a:moveTo>
                <a:lnTo>
                  <a:pt x="20348" y="85258"/>
                </a:lnTo>
                <a:lnTo>
                  <a:pt x="16048" y="89558"/>
                </a:lnTo>
                <a:lnTo>
                  <a:pt x="12130" y="85641"/>
                </a:lnTo>
                <a:lnTo>
                  <a:pt x="16431" y="81340"/>
                </a:lnTo>
                <a:close/>
                <a:moveTo>
                  <a:pt x="104648" y="81525"/>
                </a:moveTo>
                <a:lnTo>
                  <a:pt x="106607" y="83482"/>
                </a:lnTo>
                <a:lnTo>
                  <a:pt x="108566" y="85441"/>
                </a:lnTo>
                <a:lnTo>
                  <a:pt x="106415" y="87590"/>
                </a:lnTo>
                <a:lnTo>
                  <a:pt x="104266" y="89741"/>
                </a:lnTo>
                <a:lnTo>
                  <a:pt x="100347" y="85824"/>
                </a:lnTo>
                <a:lnTo>
                  <a:pt x="104648" y="81525"/>
                </a:lnTo>
                <a:close/>
                <a:moveTo>
                  <a:pt x="8014" y="81724"/>
                </a:moveTo>
                <a:lnTo>
                  <a:pt x="11930" y="85641"/>
                </a:lnTo>
                <a:lnTo>
                  <a:pt x="7630" y="89941"/>
                </a:lnTo>
                <a:lnTo>
                  <a:pt x="3712" y="86025"/>
                </a:lnTo>
                <a:lnTo>
                  <a:pt x="8014" y="81724"/>
                </a:lnTo>
                <a:close/>
                <a:moveTo>
                  <a:pt x="96229" y="81908"/>
                </a:moveTo>
                <a:lnTo>
                  <a:pt x="100145" y="85824"/>
                </a:lnTo>
                <a:lnTo>
                  <a:pt x="95845" y="90126"/>
                </a:lnTo>
                <a:lnTo>
                  <a:pt x="91928" y="86209"/>
                </a:lnTo>
                <a:lnTo>
                  <a:pt x="96229" y="81908"/>
                </a:lnTo>
                <a:close/>
                <a:moveTo>
                  <a:pt x="87807" y="82291"/>
                </a:moveTo>
                <a:lnTo>
                  <a:pt x="91724" y="86209"/>
                </a:lnTo>
                <a:lnTo>
                  <a:pt x="87423" y="90508"/>
                </a:lnTo>
                <a:lnTo>
                  <a:pt x="83507" y="86591"/>
                </a:lnTo>
                <a:lnTo>
                  <a:pt x="87807" y="82291"/>
                </a:lnTo>
                <a:close/>
                <a:moveTo>
                  <a:pt x="79387" y="82675"/>
                </a:moveTo>
                <a:lnTo>
                  <a:pt x="81346" y="84634"/>
                </a:lnTo>
                <a:lnTo>
                  <a:pt x="83305" y="86593"/>
                </a:lnTo>
                <a:lnTo>
                  <a:pt x="81154" y="88742"/>
                </a:lnTo>
                <a:lnTo>
                  <a:pt x="79005" y="90891"/>
                </a:lnTo>
                <a:lnTo>
                  <a:pt x="75089" y="86975"/>
                </a:lnTo>
                <a:lnTo>
                  <a:pt x="79387" y="82675"/>
                </a:lnTo>
                <a:close/>
                <a:moveTo>
                  <a:pt x="70968" y="83060"/>
                </a:moveTo>
                <a:lnTo>
                  <a:pt x="74884" y="86976"/>
                </a:lnTo>
                <a:lnTo>
                  <a:pt x="70584" y="91277"/>
                </a:lnTo>
                <a:lnTo>
                  <a:pt x="66667" y="87359"/>
                </a:lnTo>
                <a:lnTo>
                  <a:pt x="70968" y="83060"/>
                </a:lnTo>
                <a:close/>
                <a:moveTo>
                  <a:pt x="62549" y="83443"/>
                </a:moveTo>
                <a:lnTo>
                  <a:pt x="64506" y="85401"/>
                </a:lnTo>
                <a:lnTo>
                  <a:pt x="66465" y="87359"/>
                </a:lnTo>
                <a:lnTo>
                  <a:pt x="62164" y="91661"/>
                </a:lnTo>
                <a:lnTo>
                  <a:pt x="58247" y="87743"/>
                </a:lnTo>
                <a:lnTo>
                  <a:pt x="60398" y="85592"/>
                </a:lnTo>
                <a:lnTo>
                  <a:pt x="62549" y="83443"/>
                </a:lnTo>
                <a:close/>
                <a:moveTo>
                  <a:pt x="54128" y="83825"/>
                </a:moveTo>
                <a:lnTo>
                  <a:pt x="56087" y="85784"/>
                </a:lnTo>
                <a:lnTo>
                  <a:pt x="58045" y="87741"/>
                </a:lnTo>
                <a:lnTo>
                  <a:pt x="53744" y="92043"/>
                </a:lnTo>
                <a:lnTo>
                  <a:pt x="51785" y="90084"/>
                </a:lnTo>
                <a:lnTo>
                  <a:pt x="49829" y="88126"/>
                </a:lnTo>
                <a:lnTo>
                  <a:pt x="54128" y="83825"/>
                </a:lnTo>
                <a:close/>
                <a:moveTo>
                  <a:pt x="45708" y="84209"/>
                </a:moveTo>
                <a:lnTo>
                  <a:pt x="49626" y="88126"/>
                </a:lnTo>
                <a:lnTo>
                  <a:pt x="47475" y="90275"/>
                </a:lnTo>
                <a:lnTo>
                  <a:pt x="45326" y="92425"/>
                </a:lnTo>
                <a:lnTo>
                  <a:pt x="43366" y="90469"/>
                </a:lnTo>
                <a:lnTo>
                  <a:pt x="41407" y="88510"/>
                </a:lnTo>
                <a:lnTo>
                  <a:pt x="45708" y="84209"/>
                </a:lnTo>
                <a:close/>
                <a:moveTo>
                  <a:pt x="133924" y="84390"/>
                </a:moveTo>
                <a:lnTo>
                  <a:pt x="135883" y="86349"/>
                </a:lnTo>
                <a:lnTo>
                  <a:pt x="137841" y="88308"/>
                </a:lnTo>
                <a:lnTo>
                  <a:pt x="133540" y="92609"/>
                </a:lnTo>
                <a:lnTo>
                  <a:pt x="131581" y="90650"/>
                </a:lnTo>
                <a:lnTo>
                  <a:pt x="129622" y="88691"/>
                </a:lnTo>
                <a:lnTo>
                  <a:pt x="133924" y="84390"/>
                </a:lnTo>
                <a:close/>
                <a:moveTo>
                  <a:pt x="37289" y="84592"/>
                </a:moveTo>
                <a:lnTo>
                  <a:pt x="41205" y="88510"/>
                </a:lnTo>
                <a:lnTo>
                  <a:pt x="39056" y="90659"/>
                </a:lnTo>
                <a:lnTo>
                  <a:pt x="36907" y="92808"/>
                </a:lnTo>
                <a:lnTo>
                  <a:pt x="34948" y="90851"/>
                </a:lnTo>
                <a:lnTo>
                  <a:pt x="32989" y="88892"/>
                </a:lnTo>
                <a:lnTo>
                  <a:pt x="37289" y="84592"/>
                </a:lnTo>
                <a:close/>
                <a:moveTo>
                  <a:pt x="125506" y="84775"/>
                </a:moveTo>
                <a:lnTo>
                  <a:pt x="129424" y="88691"/>
                </a:lnTo>
                <a:lnTo>
                  <a:pt x="125122" y="92993"/>
                </a:lnTo>
                <a:lnTo>
                  <a:pt x="121205" y="89075"/>
                </a:lnTo>
                <a:lnTo>
                  <a:pt x="125506" y="84775"/>
                </a:lnTo>
                <a:close/>
                <a:moveTo>
                  <a:pt x="28871" y="84974"/>
                </a:moveTo>
                <a:lnTo>
                  <a:pt x="30827" y="86934"/>
                </a:lnTo>
                <a:lnTo>
                  <a:pt x="32786" y="88893"/>
                </a:lnTo>
                <a:lnTo>
                  <a:pt x="30637" y="91042"/>
                </a:lnTo>
                <a:lnTo>
                  <a:pt x="28486" y="93193"/>
                </a:lnTo>
                <a:lnTo>
                  <a:pt x="24570" y="89275"/>
                </a:lnTo>
                <a:lnTo>
                  <a:pt x="28871" y="84974"/>
                </a:lnTo>
                <a:close/>
                <a:moveTo>
                  <a:pt x="117086" y="85158"/>
                </a:moveTo>
                <a:lnTo>
                  <a:pt x="121003" y="89075"/>
                </a:lnTo>
                <a:lnTo>
                  <a:pt x="116703" y="93376"/>
                </a:lnTo>
                <a:lnTo>
                  <a:pt x="112785" y="89460"/>
                </a:lnTo>
                <a:lnTo>
                  <a:pt x="117086" y="85158"/>
                </a:lnTo>
                <a:close/>
                <a:moveTo>
                  <a:pt x="20449" y="85359"/>
                </a:moveTo>
                <a:lnTo>
                  <a:pt x="24367" y="89275"/>
                </a:lnTo>
                <a:lnTo>
                  <a:pt x="20065" y="93576"/>
                </a:lnTo>
                <a:lnTo>
                  <a:pt x="16149" y="89659"/>
                </a:lnTo>
                <a:lnTo>
                  <a:pt x="20449" y="85359"/>
                </a:lnTo>
                <a:close/>
                <a:moveTo>
                  <a:pt x="108664" y="85543"/>
                </a:moveTo>
                <a:lnTo>
                  <a:pt x="110623" y="87502"/>
                </a:lnTo>
                <a:lnTo>
                  <a:pt x="112582" y="89461"/>
                </a:lnTo>
                <a:lnTo>
                  <a:pt x="108281" y="93761"/>
                </a:lnTo>
                <a:lnTo>
                  <a:pt x="106325" y="91802"/>
                </a:lnTo>
                <a:lnTo>
                  <a:pt x="104366" y="89843"/>
                </a:lnTo>
                <a:lnTo>
                  <a:pt x="106515" y="87694"/>
                </a:lnTo>
                <a:lnTo>
                  <a:pt x="108664" y="85543"/>
                </a:lnTo>
                <a:close/>
                <a:moveTo>
                  <a:pt x="12031" y="85742"/>
                </a:moveTo>
                <a:lnTo>
                  <a:pt x="15947" y="89659"/>
                </a:lnTo>
                <a:lnTo>
                  <a:pt x="11646" y="93960"/>
                </a:lnTo>
                <a:lnTo>
                  <a:pt x="7731" y="90043"/>
                </a:lnTo>
                <a:lnTo>
                  <a:pt x="12031" y="85742"/>
                </a:lnTo>
                <a:close/>
                <a:moveTo>
                  <a:pt x="100246" y="85925"/>
                </a:moveTo>
                <a:lnTo>
                  <a:pt x="104164" y="89843"/>
                </a:lnTo>
                <a:lnTo>
                  <a:pt x="99863" y="94144"/>
                </a:lnTo>
                <a:lnTo>
                  <a:pt x="95946" y="90226"/>
                </a:lnTo>
                <a:lnTo>
                  <a:pt x="100246" y="85925"/>
                </a:lnTo>
                <a:close/>
                <a:moveTo>
                  <a:pt x="91827" y="86310"/>
                </a:moveTo>
                <a:lnTo>
                  <a:pt x="95745" y="90226"/>
                </a:lnTo>
                <a:lnTo>
                  <a:pt x="91442" y="94526"/>
                </a:lnTo>
                <a:lnTo>
                  <a:pt x="87526" y="90610"/>
                </a:lnTo>
                <a:lnTo>
                  <a:pt x="91827" y="86310"/>
                </a:lnTo>
                <a:close/>
                <a:moveTo>
                  <a:pt x="83405" y="86694"/>
                </a:moveTo>
                <a:lnTo>
                  <a:pt x="87322" y="90610"/>
                </a:lnTo>
                <a:lnTo>
                  <a:pt x="83021" y="94911"/>
                </a:lnTo>
                <a:lnTo>
                  <a:pt x="81065" y="92951"/>
                </a:lnTo>
                <a:lnTo>
                  <a:pt x="79106" y="90992"/>
                </a:lnTo>
                <a:lnTo>
                  <a:pt x="81255" y="88843"/>
                </a:lnTo>
                <a:lnTo>
                  <a:pt x="83405" y="86694"/>
                </a:lnTo>
                <a:close/>
                <a:moveTo>
                  <a:pt x="74988" y="87076"/>
                </a:moveTo>
                <a:lnTo>
                  <a:pt x="78904" y="90992"/>
                </a:lnTo>
                <a:lnTo>
                  <a:pt x="74603" y="95293"/>
                </a:lnTo>
                <a:lnTo>
                  <a:pt x="70687" y="91377"/>
                </a:lnTo>
                <a:lnTo>
                  <a:pt x="74988" y="87076"/>
                </a:lnTo>
                <a:close/>
                <a:moveTo>
                  <a:pt x="66567" y="87459"/>
                </a:moveTo>
                <a:lnTo>
                  <a:pt x="70485" y="91377"/>
                </a:lnTo>
                <a:lnTo>
                  <a:pt x="66184" y="95676"/>
                </a:lnTo>
                <a:lnTo>
                  <a:pt x="62266" y="91760"/>
                </a:lnTo>
                <a:lnTo>
                  <a:pt x="66567" y="87459"/>
                </a:lnTo>
                <a:close/>
                <a:moveTo>
                  <a:pt x="58148" y="87842"/>
                </a:moveTo>
                <a:lnTo>
                  <a:pt x="62066" y="91760"/>
                </a:lnTo>
                <a:lnTo>
                  <a:pt x="57764" y="96061"/>
                </a:lnTo>
                <a:lnTo>
                  <a:pt x="53847" y="92144"/>
                </a:lnTo>
                <a:lnTo>
                  <a:pt x="58148" y="87842"/>
                </a:lnTo>
                <a:close/>
                <a:moveTo>
                  <a:pt x="49727" y="88229"/>
                </a:moveTo>
                <a:lnTo>
                  <a:pt x="51684" y="90188"/>
                </a:lnTo>
                <a:lnTo>
                  <a:pt x="53643" y="92145"/>
                </a:lnTo>
                <a:lnTo>
                  <a:pt x="49342" y="96446"/>
                </a:lnTo>
                <a:lnTo>
                  <a:pt x="45427" y="92527"/>
                </a:lnTo>
                <a:lnTo>
                  <a:pt x="47576" y="90378"/>
                </a:lnTo>
                <a:lnTo>
                  <a:pt x="49727" y="88229"/>
                </a:lnTo>
                <a:close/>
                <a:moveTo>
                  <a:pt x="41306" y="88612"/>
                </a:moveTo>
                <a:lnTo>
                  <a:pt x="43265" y="90571"/>
                </a:lnTo>
                <a:lnTo>
                  <a:pt x="45224" y="92530"/>
                </a:lnTo>
                <a:lnTo>
                  <a:pt x="40923" y="96830"/>
                </a:lnTo>
                <a:lnTo>
                  <a:pt x="37008" y="92912"/>
                </a:lnTo>
                <a:lnTo>
                  <a:pt x="39157" y="90761"/>
                </a:lnTo>
                <a:lnTo>
                  <a:pt x="41306" y="88612"/>
                </a:lnTo>
                <a:close/>
                <a:moveTo>
                  <a:pt x="129524" y="88792"/>
                </a:moveTo>
                <a:lnTo>
                  <a:pt x="131482" y="90751"/>
                </a:lnTo>
                <a:lnTo>
                  <a:pt x="133441" y="92710"/>
                </a:lnTo>
                <a:lnTo>
                  <a:pt x="129140" y="97010"/>
                </a:lnTo>
                <a:lnTo>
                  <a:pt x="125223" y="93093"/>
                </a:lnTo>
                <a:lnTo>
                  <a:pt x="129524" y="88792"/>
                </a:lnTo>
                <a:close/>
                <a:moveTo>
                  <a:pt x="32887" y="88994"/>
                </a:moveTo>
                <a:lnTo>
                  <a:pt x="34846" y="90953"/>
                </a:lnTo>
                <a:lnTo>
                  <a:pt x="36805" y="92912"/>
                </a:lnTo>
                <a:lnTo>
                  <a:pt x="32503" y="97212"/>
                </a:lnTo>
                <a:lnTo>
                  <a:pt x="30544" y="95254"/>
                </a:lnTo>
                <a:lnTo>
                  <a:pt x="28586" y="93295"/>
                </a:lnTo>
                <a:lnTo>
                  <a:pt x="30738" y="91143"/>
                </a:lnTo>
                <a:lnTo>
                  <a:pt x="32887" y="88994"/>
                </a:lnTo>
                <a:close/>
                <a:moveTo>
                  <a:pt x="121104" y="89176"/>
                </a:moveTo>
                <a:lnTo>
                  <a:pt x="125021" y="93093"/>
                </a:lnTo>
                <a:lnTo>
                  <a:pt x="120720" y="97395"/>
                </a:lnTo>
                <a:lnTo>
                  <a:pt x="116804" y="93477"/>
                </a:lnTo>
                <a:lnTo>
                  <a:pt x="121104" y="89176"/>
                </a:lnTo>
                <a:close/>
                <a:moveTo>
                  <a:pt x="24469" y="89376"/>
                </a:moveTo>
                <a:lnTo>
                  <a:pt x="28384" y="93294"/>
                </a:lnTo>
                <a:lnTo>
                  <a:pt x="26235" y="95444"/>
                </a:lnTo>
                <a:lnTo>
                  <a:pt x="24085" y="97594"/>
                </a:lnTo>
                <a:lnTo>
                  <a:pt x="22127" y="95636"/>
                </a:lnTo>
                <a:lnTo>
                  <a:pt x="20168" y="93677"/>
                </a:lnTo>
                <a:lnTo>
                  <a:pt x="24469" y="89376"/>
                </a:lnTo>
                <a:close/>
                <a:moveTo>
                  <a:pt x="112684" y="89561"/>
                </a:moveTo>
                <a:lnTo>
                  <a:pt x="116602" y="93477"/>
                </a:lnTo>
                <a:lnTo>
                  <a:pt x="112301" y="97778"/>
                </a:lnTo>
                <a:lnTo>
                  <a:pt x="108383" y="93860"/>
                </a:lnTo>
                <a:lnTo>
                  <a:pt x="112684" y="89561"/>
                </a:lnTo>
                <a:close/>
                <a:moveTo>
                  <a:pt x="16049" y="89759"/>
                </a:moveTo>
                <a:lnTo>
                  <a:pt x="19964" y="93677"/>
                </a:lnTo>
                <a:lnTo>
                  <a:pt x="17815" y="95826"/>
                </a:lnTo>
                <a:lnTo>
                  <a:pt x="15666" y="97976"/>
                </a:lnTo>
                <a:lnTo>
                  <a:pt x="13707" y="96018"/>
                </a:lnTo>
                <a:lnTo>
                  <a:pt x="11748" y="94061"/>
                </a:lnTo>
                <a:lnTo>
                  <a:pt x="16049" y="89759"/>
                </a:lnTo>
                <a:close/>
                <a:moveTo>
                  <a:pt x="104265" y="89944"/>
                </a:moveTo>
                <a:lnTo>
                  <a:pt x="106224" y="91903"/>
                </a:lnTo>
                <a:lnTo>
                  <a:pt x="108181" y="93860"/>
                </a:lnTo>
                <a:lnTo>
                  <a:pt x="106032" y="96011"/>
                </a:lnTo>
                <a:lnTo>
                  <a:pt x="103883" y="98160"/>
                </a:lnTo>
                <a:lnTo>
                  <a:pt x="99964" y="94245"/>
                </a:lnTo>
                <a:lnTo>
                  <a:pt x="104265" y="89944"/>
                </a:lnTo>
                <a:close/>
                <a:moveTo>
                  <a:pt x="7630" y="90144"/>
                </a:moveTo>
                <a:lnTo>
                  <a:pt x="11546" y="94061"/>
                </a:lnTo>
                <a:lnTo>
                  <a:pt x="7244" y="98362"/>
                </a:lnTo>
                <a:lnTo>
                  <a:pt x="3329" y="94444"/>
                </a:lnTo>
                <a:lnTo>
                  <a:pt x="7630" y="90144"/>
                </a:lnTo>
                <a:close/>
                <a:moveTo>
                  <a:pt x="95845" y="90327"/>
                </a:moveTo>
                <a:lnTo>
                  <a:pt x="99762" y="94245"/>
                </a:lnTo>
                <a:lnTo>
                  <a:pt x="95461" y="98545"/>
                </a:lnTo>
                <a:lnTo>
                  <a:pt x="91544" y="94629"/>
                </a:lnTo>
                <a:lnTo>
                  <a:pt x="95845" y="90327"/>
                </a:lnTo>
                <a:close/>
                <a:moveTo>
                  <a:pt x="87423" y="90711"/>
                </a:moveTo>
                <a:lnTo>
                  <a:pt x="91341" y="94629"/>
                </a:lnTo>
                <a:lnTo>
                  <a:pt x="87040" y="98930"/>
                </a:lnTo>
                <a:lnTo>
                  <a:pt x="83122" y="95012"/>
                </a:lnTo>
                <a:lnTo>
                  <a:pt x="87423" y="90711"/>
                </a:lnTo>
                <a:close/>
                <a:moveTo>
                  <a:pt x="79004" y="91096"/>
                </a:moveTo>
                <a:lnTo>
                  <a:pt x="80963" y="93053"/>
                </a:lnTo>
                <a:lnTo>
                  <a:pt x="82920" y="95012"/>
                </a:lnTo>
                <a:lnTo>
                  <a:pt x="80771" y="97161"/>
                </a:lnTo>
                <a:lnTo>
                  <a:pt x="78622" y="99312"/>
                </a:lnTo>
                <a:lnTo>
                  <a:pt x="74704" y="95394"/>
                </a:lnTo>
                <a:lnTo>
                  <a:pt x="79004" y="91096"/>
                </a:lnTo>
                <a:close/>
                <a:moveTo>
                  <a:pt x="70584" y="91479"/>
                </a:moveTo>
                <a:lnTo>
                  <a:pt x="74501" y="95395"/>
                </a:lnTo>
                <a:lnTo>
                  <a:pt x="70200" y="99697"/>
                </a:lnTo>
                <a:lnTo>
                  <a:pt x="66283" y="95780"/>
                </a:lnTo>
                <a:lnTo>
                  <a:pt x="70584" y="91479"/>
                </a:lnTo>
                <a:close/>
                <a:moveTo>
                  <a:pt x="62164" y="91861"/>
                </a:moveTo>
                <a:lnTo>
                  <a:pt x="66081" y="95777"/>
                </a:lnTo>
                <a:lnTo>
                  <a:pt x="61780" y="100079"/>
                </a:lnTo>
                <a:lnTo>
                  <a:pt x="57865" y="96162"/>
                </a:lnTo>
                <a:lnTo>
                  <a:pt x="62164" y="91861"/>
                </a:lnTo>
                <a:close/>
                <a:moveTo>
                  <a:pt x="53744" y="92244"/>
                </a:moveTo>
                <a:lnTo>
                  <a:pt x="57662" y="96162"/>
                </a:lnTo>
                <a:lnTo>
                  <a:pt x="53361" y="100462"/>
                </a:lnTo>
                <a:lnTo>
                  <a:pt x="49443" y="96546"/>
                </a:lnTo>
                <a:lnTo>
                  <a:pt x="53744" y="92244"/>
                </a:lnTo>
                <a:close/>
                <a:moveTo>
                  <a:pt x="45325" y="92628"/>
                </a:moveTo>
                <a:lnTo>
                  <a:pt x="49241" y="96546"/>
                </a:lnTo>
                <a:lnTo>
                  <a:pt x="44941" y="100845"/>
                </a:lnTo>
                <a:lnTo>
                  <a:pt x="41024" y="96929"/>
                </a:lnTo>
                <a:lnTo>
                  <a:pt x="45325" y="92628"/>
                </a:lnTo>
                <a:close/>
                <a:moveTo>
                  <a:pt x="36906" y="93013"/>
                </a:moveTo>
                <a:lnTo>
                  <a:pt x="40822" y="96929"/>
                </a:lnTo>
                <a:lnTo>
                  <a:pt x="36524" y="101229"/>
                </a:lnTo>
                <a:lnTo>
                  <a:pt x="32606" y="97311"/>
                </a:lnTo>
                <a:lnTo>
                  <a:pt x="36906" y="93013"/>
                </a:lnTo>
                <a:close/>
                <a:moveTo>
                  <a:pt x="125122" y="93194"/>
                </a:moveTo>
                <a:lnTo>
                  <a:pt x="129039" y="97111"/>
                </a:lnTo>
                <a:lnTo>
                  <a:pt x="124739" y="101412"/>
                </a:lnTo>
                <a:lnTo>
                  <a:pt x="120821" y="97496"/>
                </a:lnTo>
                <a:lnTo>
                  <a:pt x="125122" y="93194"/>
                </a:lnTo>
                <a:close/>
                <a:moveTo>
                  <a:pt x="28485" y="93396"/>
                </a:moveTo>
                <a:lnTo>
                  <a:pt x="30444" y="95355"/>
                </a:lnTo>
                <a:lnTo>
                  <a:pt x="32402" y="97312"/>
                </a:lnTo>
                <a:lnTo>
                  <a:pt x="28101" y="101614"/>
                </a:lnTo>
                <a:lnTo>
                  <a:pt x="26145" y="99653"/>
                </a:lnTo>
                <a:lnTo>
                  <a:pt x="24186" y="97694"/>
                </a:lnTo>
                <a:lnTo>
                  <a:pt x="26336" y="95545"/>
                </a:lnTo>
                <a:lnTo>
                  <a:pt x="28485" y="93396"/>
                </a:lnTo>
                <a:close/>
                <a:moveTo>
                  <a:pt x="116703" y="93578"/>
                </a:moveTo>
                <a:lnTo>
                  <a:pt x="120619" y="97496"/>
                </a:lnTo>
                <a:lnTo>
                  <a:pt x="116318" y="101795"/>
                </a:lnTo>
                <a:lnTo>
                  <a:pt x="112402" y="97879"/>
                </a:lnTo>
                <a:lnTo>
                  <a:pt x="116703" y="93578"/>
                </a:lnTo>
                <a:close/>
                <a:moveTo>
                  <a:pt x="20065" y="93780"/>
                </a:moveTo>
                <a:lnTo>
                  <a:pt x="22024" y="95737"/>
                </a:lnTo>
                <a:lnTo>
                  <a:pt x="23983" y="97694"/>
                </a:lnTo>
                <a:lnTo>
                  <a:pt x="19682" y="101996"/>
                </a:lnTo>
                <a:lnTo>
                  <a:pt x="15767" y="98079"/>
                </a:lnTo>
                <a:lnTo>
                  <a:pt x="17916" y="95929"/>
                </a:lnTo>
                <a:lnTo>
                  <a:pt x="20065" y="93780"/>
                </a:lnTo>
                <a:close/>
                <a:moveTo>
                  <a:pt x="108281" y="93964"/>
                </a:moveTo>
                <a:lnTo>
                  <a:pt x="112197" y="97880"/>
                </a:lnTo>
                <a:lnTo>
                  <a:pt x="107897" y="102182"/>
                </a:lnTo>
                <a:lnTo>
                  <a:pt x="105940" y="100221"/>
                </a:lnTo>
                <a:lnTo>
                  <a:pt x="103982" y="98262"/>
                </a:lnTo>
                <a:lnTo>
                  <a:pt x="106132" y="96113"/>
                </a:lnTo>
                <a:lnTo>
                  <a:pt x="108281" y="93964"/>
                </a:lnTo>
                <a:close/>
                <a:moveTo>
                  <a:pt x="11646" y="94162"/>
                </a:moveTo>
                <a:lnTo>
                  <a:pt x="13605" y="96120"/>
                </a:lnTo>
                <a:lnTo>
                  <a:pt x="15562" y="98079"/>
                </a:lnTo>
                <a:lnTo>
                  <a:pt x="11263" y="102379"/>
                </a:lnTo>
                <a:lnTo>
                  <a:pt x="9304" y="100422"/>
                </a:lnTo>
                <a:lnTo>
                  <a:pt x="7345" y="98463"/>
                </a:lnTo>
                <a:lnTo>
                  <a:pt x="11646" y="94162"/>
                </a:lnTo>
                <a:close/>
                <a:moveTo>
                  <a:pt x="99863" y="94346"/>
                </a:moveTo>
                <a:lnTo>
                  <a:pt x="103781" y="98262"/>
                </a:lnTo>
                <a:lnTo>
                  <a:pt x="101630" y="100412"/>
                </a:lnTo>
                <a:lnTo>
                  <a:pt x="99481" y="102562"/>
                </a:lnTo>
                <a:lnTo>
                  <a:pt x="97520" y="100605"/>
                </a:lnTo>
                <a:lnTo>
                  <a:pt x="95562" y="98646"/>
                </a:lnTo>
                <a:lnTo>
                  <a:pt x="99863" y="94346"/>
                </a:lnTo>
                <a:close/>
                <a:moveTo>
                  <a:pt x="91443" y="94729"/>
                </a:moveTo>
                <a:lnTo>
                  <a:pt x="95360" y="98646"/>
                </a:lnTo>
                <a:lnTo>
                  <a:pt x="91058" y="102947"/>
                </a:lnTo>
                <a:lnTo>
                  <a:pt x="87142" y="99031"/>
                </a:lnTo>
                <a:lnTo>
                  <a:pt x="91443" y="94729"/>
                </a:lnTo>
                <a:close/>
                <a:moveTo>
                  <a:pt x="83021" y="95113"/>
                </a:moveTo>
                <a:lnTo>
                  <a:pt x="86939" y="99031"/>
                </a:lnTo>
                <a:lnTo>
                  <a:pt x="82638" y="103330"/>
                </a:lnTo>
                <a:lnTo>
                  <a:pt x="80680" y="101370"/>
                </a:lnTo>
                <a:lnTo>
                  <a:pt x="78723" y="99413"/>
                </a:lnTo>
                <a:lnTo>
                  <a:pt x="80872" y="97262"/>
                </a:lnTo>
                <a:lnTo>
                  <a:pt x="83021" y="95113"/>
                </a:lnTo>
                <a:close/>
                <a:moveTo>
                  <a:pt x="74603" y="95495"/>
                </a:moveTo>
                <a:lnTo>
                  <a:pt x="78521" y="99413"/>
                </a:lnTo>
                <a:lnTo>
                  <a:pt x="74220" y="103712"/>
                </a:lnTo>
                <a:lnTo>
                  <a:pt x="70302" y="99796"/>
                </a:lnTo>
                <a:lnTo>
                  <a:pt x="74603" y="95495"/>
                </a:lnTo>
                <a:close/>
                <a:moveTo>
                  <a:pt x="66184" y="95878"/>
                </a:moveTo>
                <a:lnTo>
                  <a:pt x="70102" y="99796"/>
                </a:lnTo>
                <a:lnTo>
                  <a:pt x="65800" y="104097"/>
                </a:lnTo>
                <a:lnTo>
                  <a:pt x="61883" y="100179"/>
                </a:lnTo>
                <a:lnTo>
                  <a:pt x="66184" y="95878"/>
                </a:lnTo>
                <a:close/>
                <a:moveTo>
                  <a:pt x="57764" y="96263"/>
                </a:moveTo>
                <a:lnTo>
                  <a:pt x="61681" y="100179"/>
                </a:lnTo>
                <a:lnTo>
                  <a:pt x="57381" y="104481"/>
                </a:lnTo>
                <a:lnTo>
                  <a:pt x="53463" y="100563"/>
                </a:lnTo>
                <a:lnTo>
                  <a:pt x="57764" y="96263"/>
                </a:lnTo>
                <a:close/>
                <a:moveTo>
                  <a:pt x="49345" y="96647"/>
                </a:moveTo>
                <a:lnTo>
                  <a:pt x="53261" y="100563"/>
                </a:lnTo>
                <a:lnTo>
                  <a:pt x="48960" y="104864"/>
                </a:lnTo>
                <a:lnTo>
                  <a:pt x="45044" y="100948"/>
                </a:lnTo>
                <a:lnTo>
                  <a:pt x="49345" y="96647"/>
                </a:lnTo>
                <a:close/>
                <a:moveTo>
                  <a:pt x="40924" y="97030"/>
                </a:moveTo>
                <a:lnTo>
                  <a:pt x="44842" y="100948"/>
                </a:lnTo>
                <a:lnTo>
                  <a:pt x="40541" y="105246"/>
                </a:lnTo>
                <a:lnTo>
                  <a:pt x="36624" y="101331"/>
                </a:lnTo>
                <a:lnTo>
                  <a:pt x="40924" y="97030"/>
                </a:lnTo>
                <a:close/>
                <a:moveTo>
                  <a:pt x="32503" y="97413"/>
                </a:moveTo>
                <a:lnTo>
                  <a:pt x="36420" y="101331"/>
                </a:lnTo>
                <a:lnTo>
                  <a:pt x="32120" y="105632"/>
                </a:lnTo>
                <a:lnTo>
                  <a:pt x="28202" y="101715"/>
                </a:lnTo>
                <a:lnTo>
                  <a:pt x="32503" y="97413"/>
                </a:lnTo>
                <a:close/>
                <a:moveTo>
                  <a:pt x="120720" y="97596"/>
                </a:moveTo>
                <a:lnTo>
                  <a:pt x="124638" y="101513"/>
                </a:lnTo>
                <a:lnTo>
                  <a:pt x="120337" y="105814"/>
                </a:lnTo>
                <a:lnTo>
                  <a:pt x="116419" y="101896"/>
                </a:lnTo>
                <a:lnTo>
                  <a:pt x="120720" y="97596"/>
                </a:lnTo>
                <a:close/>
                <a:moveTo>
                  <a:pt x="24084" y="97798"/>
                </a:moveTo>
                <a:lnTo>
                  <a:pt x="26041" y="99756"/>
                </a:lnTo>
                <a:lnTo>
                  <a:pt x="28000" y="101715"/>
                </a:lnTo>
                <a:lnTo>
                  <a:pt x="25851" y="103864"/>
                </a:lnTo>
                <a:lnTo>
                  <a:pt x="23702" y="106014"/>
                </a:lnTo>
                <a:lnTo>
                  <a:pt x="19784" y="102097"/>
                </a:lnTo>
                <a:lnTo>
                  <a:pt x="24084" y="97798"/>
                </a:lnTo>
                <a:close/>
                <a:moveTo>
                  <a:pt x="112301" y="97980"/>
                </a:moveTo>
                <a:lnTo>
                  <a:pt x="116217" y="101896"/>
                </a:lnTo>
                <a:lnTo>
                  <a:pt x="111917" y="106197"/>
                </a:lnTo>
                <a:lnTo>
                  <a:pt x="108000" y="102281"/>
                </a:lnTo>
                <a:lnTo>
                  <a:pt x="112301" y="97980"/>
                </a:lnTo>
                <a:close/>
                <a:moveTo>
                  <a:pt x="15663" y="98180"/>
                </a:moveTo>
                <a:lnTo>
                  <a:pt x="19581" y="102097"/>
                </a:lnTo>
                <a:lnTo>
                  <a:pt x="15280" y="106398"/>
                </a:lnTo>
                <a:lnTo>
                  <a:pt x="11363" y="102480"/>
                </a:lnTo>
                <a:lnTo>
                  <a:pt x="15663" y="98180"/>
                </a:lnTo>
                <a:close/>
                <a:moveTo>
                  <a:pt x="103879" y="98365"/>
                </a:moveTo>
                <a:lnTo>
                  <a:pt x="105837" y="100324"/>
                </a:lnTo>
                <a:lnTo>
                  <a:pt x="107796" y="102282"/>
                </a:lnTo>
                <a:lnTo>
                  <a:pt x="103495" y="106582"/>
                </a:lnTo>
                <a:lnTo>
                  <a:pt x="99580" y="102664"/>
                </a:lnTo>
                <a:lnTo>
                  <a:pt x="101729" y="100515"/>
                </a:lnTo>
                <a:lnTo>
                  <a:pt x="103879" y="98365"/>
                </a:lnTo>
                <a:close/>
                <a:moveTo>
                  <a:pt x="7244" y="98565"/>
                </a:moveTo>
                <a:lnTo>
                  <a:pt x="9203" y="100524"/>
                </a:lnTo>
                <a:lnTo>
                  <a:pt x="11162" y="102481"/>
                </a:lnTo>
                <a:lnTo>
                  <a:pt x="6860" y="106783"/>
                </a:lnTo>
                <a:lnTo>
                  <a:pt x="2944" y="102865"/>
                </a:lnTo>
                <a:lnTo>
                  <a:pt x="5095" y="100714"/>
                </a:lnTo>
                <a:lnTo>
                  <a:pt x="7244" y="98565"/>
                </a:lnTo>
                <a:close/>
                <a:moveTo>
                  <a:pt x="95461" y="98747"/>
                </a:moveTo>
                <a:lnTo>
                  <a:pt x="97420" y="100706"/>
                </a:lnTo>
                <a:lnTo>
                  <a:pt x="99378" y="102664"/>
                </a:lnTo>
                <a:lnTo>
                  <a:pt x="95077" y="106966"/>
                </a:lnTo>
                <a:lnTo>
                  <a:pt x="93118" y="105007"/>
                </a:lnTo>
                <a:lnTo>
                  <a:pt x="91161" y="103048"/>
                </a:lnTo>
                <a:lnTo>
                  <a:pt x="95461" y="98747"/>
                </a:lnTo>
                <a:close/>
                <a:moveTo>
                  <a:pt x="87040" y="99132"/>
                </a:moveTo>
                <a:lnTo>
                  <a:pt x="90956" y="103048"/>
                </a:lnTo>
                <a:lnTo>
                  <a:pt x="88807" y="105197"/>
                </a:lnTo>
                <a:lnTo>
                  <a:pt x="86658" y="107348"/>
                </a:lnTo>
                <a:lnTo>
                  <a:pt x="84699" y="105389"/>
                </a:lnTo>
                <a:lnTo>
                  <a:pt x="82740" y="103430"/>
                </a:lnTo>
                <a:lnTo>
                  <a:pt x="87040" y="99132"/>
                </a:lnTo>
                <a:close/>
                <a:moveTo>
                  <a:pt x="78620" y="99515"/>
                </a:moveTo>
                <a:lnTo>
                  <a:pt x="80578" y="101474"/>
                </a:lnTo>
                <a:lnTo>
                  <a:pt x="82537" y="103431"/>
                </a:lnTo>
                <a:lnTo>
                  <a:pt x="80388" y="105582"/>
                </a:lnTo>
                <a:lnTo>
                  <a:pt x="78238" y="107731"/>
                </a:lnTo>
                <a:lnTo>
                  <a:pt x="76280" y="105772"/>
                </a:lnTo>
                <a:lnTo>
                  <a:pt x="74321" y="103813"/>
                </a:lnTo>
                <a:lnTo>
                  <a:pt x="78620" y="99515"/>
                </a:lnTo>
                <a:close/>
                <a:moveTo>
                  <a:pt x="70202" y="99898"/>
                </a:moveTo>
                <a:lnTo>
                  <a:pt x="74119" y="103815"/>
                </a:lnTo>
                <a:lnTo>
                  <a:pt x="69818" y="108116"/>
                </a:lnTo>
                <a:lnTo>
                  <a:pt x="65901" y="104198"/>
                </a:lnTo>
                <a:lnTo>
                  <a:pt x="70202" y="99898"/>
                </a:lnTo>
                <a:close/>
                <a:moveTo>
                  <a:pt x="61782" y="100280"/>
                </a:moveTo>
                <a:lnTo>
                  <a:pt x="65699" y="104198"/>
                </a:lnTo>
                <a:lnTo>
                  <a:pt x="61398" y="108498"/>
                </a:lnTo>
                <a:lnTo>
                  <a:pt x="57480" y="104582"/>
                </a:lnTo>
                <a:lnTo>
                  <a:pt x="61782" y="100280"/>
                </a:lnTo>
                <a:close/>
                <a:moveTo>
                  <a:pt x="53362" y="100664"/>
                </a:moveTo>
                <a:lnTo>
                  <a:pt x="57280" y="104582"/>
                </a:lnTo>
                <a:lnTo>
                  <a:pt x="52979" y="108883"/>
                </a:lnTo>
                <a:lnTo>
                  <a:pt x="49061" y="104965"/>
                </a:lnTo>
                <a:lnTo>
                  <a:pt x="53362" y="100664"/>
                </a:lnTo>
                <a:close/>
                <a:moveTo>
                  <a:pt x="44943" y="101049"/>
                </a:moveTo>
                <a:lnTo>
                  <a:pt x="48859" y="104965"/>
                </a:lnTo>
                <a:lnTo>
                  <a:pt x="44559" y="109265"/>
                </a:lnTo>
                <a:lnTo>
                  <a:pt x="40642" y="105347"/>
                </a:lnTo>
                <a:lnTo>
                  <a:pt x="44943" y="101049"/>
                </a:lnTo>
                <a:close/>
                <a:moveTo>
                  <a:pt x="36524" y="101432"/>
                </a:moveTo>
                <a:lnTo>
                  <a:pt x="40440" y="105348"/>
                </a:lnTo>
                <a:lnTo>
                  <a:pt x="36139" y="109650"/>
                </a:lnTo>
                <a:lnTo>
                  <a:pt x="32222" y="105733"/>
                </a:lnTo>
                <a:lnTo>
                  <a:pt x="36524" y="101432"/>
                </a:lnTo>
                <a:close/>
                <a:moveTo>
                  <a:pt x="28101" y="101815"/>
                </a:moveTo>
                <a:lnTo>
                  <a:pt x="32019" y="105733"/>
                </a:lnTo>
                <a:lnTo>
                  <a:pt x="27718" y="110033"/>
                </a:lnTo>
                <a:lnTo>
                  <a:pt x="25759" y="108076"/>
                </a:lnTo>
                <a:lnTo>
                  <a:pt x="23803" y="106115"/>
                </a:lnTo>
                <a:lnTo>
                  <a:pt x="25952" y="103965"/>
                </a:lnTo>
                <a:lnTo>
                  <a:pt x="28101" y="101815"/>
                </a:lnTo>
                <a:close/>
                <a:moveTo>
                  <a:pt x="116318" y="101997"/>
                </a:moveTo>
                <a:lnTo>
                  <a:pt x="120236" y="105915"/>
                </a:lnTo>
                <a:lnTo>
                  <a:pt x="115935" y="110216"/>
                </a:lnTo>
                <a:lnTo>
                  <a:pt x="112018" y="106298"/>
                </a:lnTo>
                <a:lnTo>
                  <a:pt x="116318" y="101997"/>
                </a:lnTo>
                <a:close/>
                <a:moveTo>
                  <a:pt x="19683" y="102197"/>
                </a:moveTo>
                <a:lnTo>
                  <a:pt x="23600" y="106115"/>
                </a:lnTo>
                <a:lnTo>
                  <a:pt x="19300" y="110415"/>
                </a:lnTo>
                <a:lnTo>
                  <a:pt x="15382" y="106499"/>
                </a:lnTo>
                <a:lnTo>
                  <a:pt x="19683" y="102197"/>
                </a:lnTo>
                <a:close/>
                <a:moveTo>
                  <a:pt x="107899" y="102382"/>
                </a:moveTo>
                <a:lnTo>
                  <a:pt x="111816" y="106298"/>
                </a:lnTo>
                <a:lnTo>
                  <a:pt x="107515" y="110599"/>
                </a:lnTo>
                <a:lnTo>
                  <a:pt x="103597" y="106682"/>
                </a:lnTo>
                <a:lnTo>
                  <a:pt x="107899" y="102382"/>
                </a:lnTo>
                <a:close/>
                <a:moveTo>
                  <a:pt x="11264" y="102581"/>
                </a:moveTo>
                <a:lnTo>
                  <a:pt x="15179" y="106499"/>
                </a:lnTo>
                <a:lnTo>
                  <a:pt x="10878" y="110800"/>
                </a:lnTo>
                <a:lnTo>
                  <a:pt x="6963" y="106882"/>
                </a:lnTo>
                <a:lnTo>
                  <a:pt x="11264" y="102581"/>
                </a:lnTo>
                <a:close/>
                <a:moveTo>
                  <a:pt x="99479" y="102765"/>
                </a:moveTo>
                <a:lnTo>
                  <a:pt x="103396" y="106682"/>
                </a:lnTo>
                <a:lnTo>
                  <a:pt x="99094" y="110983"/>
                </a:lnTo>
                <a:lnTo>
                  <a:pt x="95178" y="107067"/>
                </a:lnTo>
                <a:lnTo>
                  <a:pt x="99479" y="102765"/>
                </a:lnTo>
                <a:close/>
                <a:moveTo>
                  <a:pt x="91057" y="103150"/>
                </a:moveTo>
                <a:lnTo>
                  <a:pt x="93016" y="105109"/>
                </a:lnTo>
                <a:lnTo>
                  <a:pt x="94975" y="107068"/>
                </a:lnTo>
                <a:lnTo>
                  <a:pt x="90674" y="111368"/>
                </a:lnTo>
                <a:lnTo>
                  <a:pt x="86759" y="107450"/>
                </a:lnTo>
                <a:lnTo>
                  <a:pt x="88908" y="105301"/>
                </a:lnTo>
                <a:lnTo>
                  <a:pt x="91057" y="103150"/>
                </a:lnTo>
                <a:close/>
                <a:moveTo>
                  <a:pt x="82638" y="103535"/>
                </a:moveTo>
                <a:lnTo>
                  <a:pt x="84597" y="105493"/>
                </a:lnTo>
                <a:lnTo>
                  <a:pt x="86554" y="107451"/>
                </a:lnTo>
                <a:lnTo>
                  <a:pt x="82254" y="111753"/>
                </a:lnTo>
                <a:lnTo>
                  <a:pt x="78338" y="107833"/>
                </a:lnTo>
                <a:lnTo>
                  <a:pt x="80489" y="105684"/>
                </a:lnTo>
                <a:lnTo>
                  <a:pt x="82638" y="103535"/>
                </a:lnTo>
                <a:close/>
                <a:moveTo>
                  <a:pt x="74220" y="103914"/>
                </a:moveTo>
                <a:lnTo>
                  <a:pt x="76179" y="105873"/>
                </a:lnTo>
                <a:lnTo>
                  <a:pt x="78138" y="107832"/>
                </a:lnTo>
                <a:lnTo>
                  <a:pt x="75987" y="109981"/>
                </a:lnTo>
                <a:lnTo>
                  <a:pt x="73838" y="112130"/>
                </a:lnTo>
                <a:lnTo>
                  <a:pt x="71877" y="110174"/>
                </a:lnTo>
                <a:lnTo>
                  <a:pt x="69919" y="108215"/>
                </a:lnTo>
                <a:lnTo>
                  <a:pt x="74220" y="103914"/>
                </a:lnTo>
                <a:close/>
                <a:moveTo>
                  <a:pt x="65800" y="104299"/>
                </a:moveTo>
                <a:lnTo>
                  <a:pt x="69717" y="108215"/>
                </a:lnTo>
                <a:lnTo>
                  <a:pt x="67568" y="110365"/>
                </a:lnTo>
                <a:lnTo>
                  <a:pt x="65418" y="112515"/>
                </a:lnTo>
                <a:lnTo>
                  <a:pt x="63458" y="110558"/>
                </a:lnTo>
                <a:lnTo>
                  <a:pt x="61499" y="108599"/>
                </a:lnTo>
                <a:lnTo>
                  <a:pt x="65800" y="104299"/>
                </a:lnTo>
                <a:close/>
                <a:moveTo>
                  <a:pt x="57381" y="104682"/>
                </a:moveTo>
                <a:lnTo>
                  <a:pt x="61297" y="108599"/>
                </a:lnTo>
                <a:lnTo>
                  <a:pt x="59148" y="110749"/>
                </a:lnTo>
                <a:lnTo>
                  <a:pt x="56996" y="112900"/>
                </a:lnTo>
                <a:lnTo>
                  <a:pt x="55039" y="110941"/>
                </a:lnTo>
                <a:lnTo>
                  <a:pt x="53080" y="108984"/>
                </a:lnTo>
                <a:lnTo>
                  <a:pt x="57381" y="104682"/>
                </a:lnTo>
                <a:close/>
                <a:moveTo>
                  <a:pt x="48960" y="105066"/>
                </a:moveTo>
                <a:lnTo>
                  <a:pt x="52878" y="108984"/>
                </a:lnTo>
                <a:lnTo>
                  <a:pt x="48577" y="113282"/>
                </a:lnTo>
                <a:lnTo>
                  <a:pt x="44660" y="109367"/>
                </a:lnTo>
                <a:lnTo>
                  <a:pt x="48960" y="105066"/>
                </a:lnTo>
                <a:close/>
                <a:moveTo>
                  <a:pt x="40541" y="105449"/>
                </a:moveTo>
                <a:lnTo>
                  <a:pt x="44459" y="109367"/>
                </a:lnTo>
                <a:lnTo>
                  <a:pt x="40157" y="113668"/>
                </a:lnTo>
                <a:lnTo>
                  <a:pt x="36240" y="109750"/>
                </a:lnTo>
                <a:lnTo>
                  <a:pt x="40541" y="105449"/>
                </a:lnTo>
                <a:close/>
                <a:moveTo>
                  <a:pt x="32121" y="105834"/>
                </a:moveTo>
                <a:lnTo>
                  <a:pt x="36038" y="109750"/>
                </a:lnTo>
                <a:lnTo>
                  <a:pt x="31738" y="114052"/>
                </a:lnTo>
                <a:lnTo>
                  <a:pt x="27820" y="110132"/>
                </a:lnTo>
                <a:lnTo>
                  <a:pt x="32121" y="105834"/>
                </a:lnTo>
                <a:close/>
                <a:moveTo>
                  <a:pt x="23702" y="106218"/>
                </a:moveTo>
                <a:lnTo>
                  <a:pt x="25659" y="108176"/>
                </a:lnTo>
                <a:lnTo>
                  <a:pt x="27618" y="110134"/>
                </a:lnTo>
                <a:lnTo>
                  <a:pt x="25469" y="112285"/>
                </a:lnTo>
                <a:lnTo>
                  <a:pt x="23319" y="114434"/>
                </a:lnTo>
                <a:lnTo>
                  <a:pt x="19402" y="110516"/>
                </a:lnTo>
                <a:lnTo>
                  <a:pt x="23702" y="106218"/>
                </a:lnTo>
                <a:close/>
                <a:moveTo>
                  <a:pt x="111917" y="106399"/>
                </a:moveTo>
                <a:lnTo>
                  <a:pt x="115834" y="110317"/>
                </a:lnTo>
                <a:lnTo>
                  <a:pt x="111533" y="114617"/>
                </a:lnTo>
                <a:lnTo>
                  <a:pt x="107616" y="110700"/>
                </a:lnTo>
                <a:lnTo>
                  <a:pt x="111917" y="106399"/>
                </a:lnTo>
                <a:close/>
                <a:moveTo>
                  <a:pt x="15281" y="106600"/>
                </a:moveTo>
                <a:lnTo>
                  <a:pt x="19199" y="110516"/>
                </a:lnTo>
                <a:lnTo>
                  <a:pt x="14898" y="114817"/>
                </a:lnTo>
                <a:lnTo>
                  <a:pt x="10981" y="110901"/>
                </a:lnTo>
                <a:lnTo>
                  <a:pt x="15281" y="106600"/>
                </a:lnTo>
                <a:close/>
                <a:moveTo>
                  <a:pt x="103497" y="106783"/>
                </a:moveTo>
                <a:lnTo>
                  <a:pt x="107414" y="110700"/>
                </a:lnTo>
                <a:lnTo>
                  <a:pt x="103113" y="115002"/>
                </a:lnTo>
                <a:lnTo>
                  <a:pt x="99197" y="111084"/>
                </a:lnTo>
                <a:lnTo>
                  <a:pt x="103497" y="106783"/>
                </a:lnTo>
                <a:close/>
                <a:moveTo>
                  <a:pt x="6862" y="106983"/>
                </a:moveTo>
                <a:lnTo>
                  <a:pt x="10780" y="110901"/>
                </a:lnTo>
                <a:lnTo>
                  <a:pt x="6478" y="115201"/>
                </a:lnTo>
                <a:lnTo>
                  <a:pt x="2561" y="111284"/>
                </a:lnTo>
                <a:lnTo>
                  <a:pt x="6862" y="106983"/>
                </a:lnTo>
                <a:close/>
                <a:moveTo>
                  <a:pt x="95077" y="107167"/>
                </a:moveTo>
                <a:lnTo>
                  <a:pt x="98995" y="111084"/>
                </a:lnTo>
                <a:lnTo>
                  <a:pt x="94694" y="115385"/>
                </a:lnTo>
                <a:lnTo>
                  <a:pt x="90776" y="111467"/>
                </a:lnTo>
                <a:lnTo>
                  <a:pt x="95077" y="107167"/>
                </a:lnTo>
                <a:close/>
                <a:moveTo>
                  <a:pt x="86658" y="107551"/>
                </a:moveTo>
                <a:lnTo>
                  <a:pt x="90574" y="111467"/>
                </a:lnTo>
                <a:lnTo>
                  <a:pt x="86273" y="115768"/>
                </a:lnTo>
                <a:lnTo>
                  <a:pt x="82357" y="111852"/>
                </a:lnTo>
                <a:lnTo>
                  <a:pt x="86658" y="107551"/>
                </a:lnTo>
                <a:close/>
                <a:moveTo>
                  <a:pt x="78236" y="107934"/>
                </a:moveTo>
                <a:lnTo>
                  <a:pt x="82153" y="111851"/>
                </a:lnTo>
                <a:lnTo>
                  <a:pt x="77852" y="116152"/>
                </a:lnTo>
                <a:lnTo>
                  <a:pt x="75893" y="114193"/>
                </a:lnTo>
                <a:lnTo>
                  <a:pt x="73937" y="112234"/>
                </a:lnTo>
                <a:lnTo>
                  <a:pt x="76086" y="110083"/>
                </a:lnTo>
                <a:lnTo>
                  <a:pt x="78236" y="107934"/>
                </a:lnTo>
                <a:close/>
                <a:moveTo>
                  <a:pt x="69816" y="108318"/>
                </a:moveTo>
                <a:lnTo>
                  <a:pt x="71775" y="110277"/>
                </a:lnTo>
                <a:lnTo>
                  <a:pt x="73734" y="112236"/>
                </a:lnTo>
                <a:lnTo>
                  <a:pt x="69433" y="116535"/>
                </a:lnTo>
                <a:lnTo>
                  <a:pt x="65515" y="112619"/>
                </a:lnTo>
                <a:lnTo>
                  <a:pt x="67667" y="110468"/>
                </a:lnTo>
                <a:lnTo>
                  <a:pt x="69816" y="108318"/>
                </a:lnTo>
                <a:close/>
                <a:moveTo>
                  <a:pt x="61397" y="108703"/>
                </a:moveTo>
                <a:lnTo>
                  <a:pt x="63356" y="110660"/>
                </a:lnTo>
                <a:lnTo>
                  <a:pt x="65313" y="112619"/>
                </a:lnTo>
                <a:lnTo>
                  <a:pt x="61015" y="116919"/>
                </a:lnTo>
                <a:lnTo>
                  <a:pt x="57097" y="113001"/>
                </a:lnTo>
                <a:lnTo>
                  <a:pt x="59248" y="110852"/>
                </a:lnTo>
                <a:lnTo>
                  <a:pt x="61397" y="108703"/>
                </a:lnTo>
                <a:close/>
                <a:moveTo>
                  <a:pt x="52979" y="109085"/>
                </a:moveTo>
                <a:lnTo>
                  <a:pt x="54938" y="111042"/>
                </a:lnTo>
                <a:lnTo>
                  <a:pt x="56895" y="113001"/>
                </a:lnTo>
                <a:lnTo>
                  <a:pt x="52595" y="117302"/>
                </a:lnTo>
                <a:lnTo>
                  <a:pt x="50637" y="115343"/>
                </a:lnTo>
                <a:lnTo>
                  <a:pt x="48678" y="113384"/>
                </a:lnTo>
                <a:lnTo>
                  <a:pt x="52979" y="109085"/>
                </a:lnTo>
                <a:close/>
                <a:moveTo>
                  <a:pt x="44559" y="109468"/>
                </a:moveTo>
                <a:lnTo>
                  <a:pt x="48476" y="113384"/>
                </a:lnTo>
                <a:lnTo>
                  <a:pt x="46325" y="115535"/>
                </a:lnTo>
                <a:lnTo>
                  <a:pt x="44175" y="117684"/>
                </a:lnTo>
                <a:lnTo>
                  <a:pt x="42217" y="115727"/>
                </a:lnTo>
                <a:lnTo>
                  <a:pt x="40258" y="113768"/>
                </a:lnTo>
                <a:lnTo>
                  <a:pt x="44559" y="109468"/>
                </a:lnTo>
                <a:close/>
                <a:moveTo>
                  <a:pt x="36139" y="109851"/>
                </a:moveTo>
                <a:lnTo>
                  <a:pt x="40056" y="113769"/>
                </a:lnTo>
                <a:lnTo>
                  <a:pt x="37906" y="115918"/>
                </a:lnTo>
                <a:lnTo>
                  <a:pt x="35757" y="118067"/>
                </a:lnTo>
                <a:lnTo>
                  <a:pt x="33798" y="116109"/>
                </a:lnTo>
                <a:lnTo>
                  <a:pt x="31839" y="114153"/>
                </a:lnTo>
                <a:lnTo>
                  <a:pt x="36139" y="109851"/>
                </a:lnTo>
                <a:close/>
                <a:moveTo>
                  <a:pt x="27718" y="110235"/>
                </a:moveTo>
                <a:lnTo>
                  <a:pt x="31634" y="114153"/>
                </a:lnTo>
                <a:lnTo>
                  <a:pt x="27334" y="118454"/>
                </a:lnTo>
                <a:lnTo>
                  <a:pt x="25376" y="116495"/>
                </a:lnTo>
                <a:lnTo>
                  <a:pt x="23417" y="114536"/>
                </a:lnTo>
                <a:lnTo>
                  <a:pt x="25569" y="112385"/>
                </a:lnTo>
                <a:lnTo>
                  <a:pt x="27718" y="110235"/>
                </a:lnTo>
                <a:close/>
                <a:moveTo>
                  <a:pt x="19300" y="110617"/>
                </a:moveTo>
                <a:lnTo>
                  <a:pt x="23216" y="114535"/>
                </a:lnTo>
                <a:lnTo>
                  <a:pt x="18916" y="118836"/>
                </a:lnTo>
                <a:lnTo>
                  <a:pt x="14999" y="114918"/>
                </a:lnTo>
                <a:lnTo>
                  <a:pt x="19300" y="110617"/>
                </a:lnTo>
                <a:close/>
                <a:moveTo>
                  <a:pt x="107515" y="110801"/>
                </a:moveTo>
                <a:lnTo>
                  <a:pt x="111432" y="114718"/>
                </a:lnTo>
                <a:lnTo>
                  <a:pt x="107132" y="119019"/>
                </a:lnTo>
                <a:lnTo>
                  <a:pt x="103214" y="115102"/>
                </a:lnTo>
                <a:lnTo>
                  <a:pt x="107515" y="110801"/>
                </a:lnTo>
                <a:close/>
                <a:moveTo>
                  <a:pt x="10881" y="111002"/>
                </a:moveTo>
                <a:lnTo>
                  <a:pt x="14797" y="114918"/>
                </a:lnTo>
                <a:lnTo>
                  <a:pt x="10496" y="119219"/>
                </a:lnTo>
                <a:lnTo>
                  <a:pt x="6579" y="115301"/>
                </a:lnTo>
                <a:lnTo>
                  <a:pt x="10881" y="111002"/>
                </a:lnTo>
                <a:close/>
                <a:moveTo>
                  <a:pt x="99096" y="111185"/>
                </a:moveTo>
                <a:lnTo>
                  <a:pt x="103012" y="115102"/>
                </a:lnTo>
                <a:lnTo>
                  <a:pt x="98711" y="119402"/>
                </a:lnTo>
                <a:lnTo>
                  <a:pt x="94795" y="115486"/>
                </a:lnTo>
                <a:lnTo>
                  <a:pt x="99096" y="111185"/>
                </a:lnTo>
                <a:close/>
                <a:moveTo>
                  <a:pt x="90675" y="111568"/>
                </a:moveTo>
                <a:lnTo>
                  <a:pt x="94593" y="115486"/>
                </a:lnTo>
                <a:lnTo>
                  <a:pt x="90292" y="119787"/>
                </a:lnTo>
                <a:lnTo>
                  <a:pt x="86374" y="115869"/>
                </a:lnTo>
                <a:lnTo>
                  <a:pt x="90675" y="111568"/>
                </a:lnTo>
                <a:close/>
                <a:moveTo>
                  <a:pt x="82256" y="111953"/>
                </a:moveTo>
                <a:lnTo>
                  <a:pt x="86173" y="115869"/>
                </a:lnTo>
                <a:lnTo>
                  <a:pt x="81872" y="120171"/>
                </a:lnTo>
                <a:lnTo>
                  <a:pt x="77954" y="116253"/>
                </a:lnTo>
                <a:lnTo>
                  <a:pt x="82256" y="111953"/>
                </a:lnTo>
                <a:close/>
                <a:moveTo>
                  <a:pt x="73836" y="112334"/>
                </a:moveTo>
                <a:lnTo>
                  <a:pt x="75795" y="114292"/>
                </a:lnTo>
                <a:lnTo>
                  <a:pt x="77753" y="116251"/>
                </a:lnTo>
                <a:lnTo>
                  <a:pt x="75604" y="118400"/>
                </a:lnTo>
                <a:lnTo>
                  <a:pt x="73454" y="120550"/>
                </a:lnTo>
                <a:lnTo>
                  <a:pt x="69535" y="116635"/>
                </a:lnTo>
                <a:lnTo>
                  <a:pt x="73836" y="112334"/>
                </a:lnTo>
                <a:close/>
                <a:moveTo>
                  <a:pt x="65417" y="112718"/>
                </a:moveTo>
                <a:lnTo>
                  <a:pt x="69333" y="116635"/>
                </a:lnTo>
                <a:lnTo>
                  <a:pt x="65032" y="120936"/>
                </a:lnTo>
                <a:lnTo>
                  <a:pt x="61116" y="117020"/>
                </a:lnTo>
                <a:lnTo>
                  <a:pt x="65417" y="112718"/>
                </a:lnTo>
                <a:close/>
                <a:moveTo>
                  <a:pt x="56996" y="113102"/>
                </a:moveTo>
                <a:lnTo>
                  <a:pt x="60914" y="117018"/>
                </a:lnTo>
                <a:lnTo>
                  <a:pt x="56613" y="121319"/>
                </a:lnTo>
                <a:lnTo>
                  <a:pt x="52696" y="117403"/>
                </a:lnTo>
                <a:lnTo>
                  <a:pt x="56996" y="113102"/>
                </a:lnTo>
                <a:close/>
                <a:moveTo>
                  <a:pt x="48575" y="113488"/>
                </a:moveTo>
                <a:lnTo>
                  <a:pt x="50534" y="115446"/>
                </a:lnTo>
                <a:lnTo>
                  <a:pt x="52492" y="117404"/>
                </a:lnTo>
                <a:lnTo>
                  <a:pt x="48192" y="121706"/>
                </a:lnTo>
                <a:lnTo>
                  <a:pt x="44276" y="117786"/>
                </a:lnTo>
                <a:lnTo>
                  <a:pt x="46426" y="115637"/>
                </a:lnTo>
                <a:lnTo>
                  <a:pt x="48575" y="113488"/>
                </a:lnTo>
                <a:close/>
                <a:moveTo>
                  <a:pt x="40156" y="113872"/>
                </a:moveTo>
                <a:lnTo>
                  <a:pt x="42113" y="115830"/>
                </a:lnTo>
                <a:lnTo>
                  <a:pt x="44072" y="117788"/>
                </a:lnTo>
                <a:lnTo>
                  <a:pt x="39771" y="122089"/>
                </a:lnTo>
                <a:lnTo>
                  <a:pt x="35856" y="118170"/>
                </a:lnTo>
                <a:lnTo>
                  <a:pt x="38005" y="116021"/>
                </a:lnTo>
                <a:lnTo>
                  <a:pt x="40156" y="113872"/>
                </a:lnTo>
                <a:close/>
                <a:moveTo>
                  <a:pt x="31738" y="114253"/>
                </a:moveTo>
                <a:lnTo>
                  <a:pt x="33695" y="116212"/>
                </a:lnTo>
                <a:lnTo>
                  <a:pt x="35654" y="118170"/>
                </a:lnTo>
                <a:lnTo>
                  <a:pt x="31353" y="122471"/>
                </a:lnTo>
                <a:lnTo>
                  <a:pt x="29396" y="120512"/>
                </a:lnTo>
                <a:lnTo>
                  <a:pt x="27437" y="118555"/>
                </a:lnTo>
                <a:lnTo>
                  <a:pt x="31738" y="114253"/>
                </a:lnTo>
                <a:close/>
                <a:moveTo>
                  <a:pt x="23317" y="114637"/>
                </a:moveTo>
                <a:lnTo>
                  <a:pt x="25276" y="116596"/>
                </a:lnTo>
                <a:lnTo>
                  <a:pt x="27235" y="118555"/>
                </a:lnTo>
                <a:lnTo>
                  <a:pt x="25086" y="120704"/>
                </a:lnTo>
                <a:lnTo>
                  <a:pt x="22935" y="122853"/>
                </a:lnTo>
                <a:lnTo>
                  <a:pt x="20978" y="120894"/>
                </a:lnTo>
                <a:lnTo>
                  <a:pt x="19017" y="118937"/>
                </a:lnTo>
                <a:lnTo>
                  <a:pt x="23317" y="114637"/>
                </a:lnTo>
                <a:close/>
                <a:moveTo>
                  <a:pt x="14898" y="115019"/>
                </a:moveTo>
                <a:lnTo>
                  <a:pt x="18816" y="118935"/>
                </a:lnTo>
                <a:lnTo>
                  <a:pt x="16665" y="121086"/>
                </a:lnTo>
                <a:lnTo>
                  <a:pt x="14516" y="123235"/>
                </a:lnTo>
                <a:lnTo>
                  <a:pt x="10597" y="119320"/>
                </a:lnTo>
                <a:lnTo>
                  <a:pt x="14898" y="115019"/>
                </a:lnTo>
                <a:close/>
                <a:moveTo>
                  <a:pt x="103113" y="115202"/>
                </a:moveTo>
                <a:lnTo>
                  <a:pt x="107031" y="119120"/>
                </a:lnTo>
                <a:lnTo>
                  <a:pt x="102730" y="123421"/>
                </a:lnTo>
                <a:lnTo>
                  <a:pt x="98812" y="119503"/>
                </a:lnTo>
                <a:lnTo>
                  <a:pt x="103113" y="115202"/>
                </a:lnTo>
                <a:close/>
                <a:moveTo>
                  <a:pt x="94694" y="115587"/>
                </a:moveTo>
                <a:lnTo>
                  <a:pt x="98610" y="119503"/>
                </a:lnTo>
                <a:lnTo>
                  <a:pt x="94309" y="123804"/>
                </a:lnTo>
                <a:lnTo>
                  <a:pt x="90393" y="119887"/>
                </a:lnTo>
                <a:lnTo>
                  <a:pt x="94694" y="115587"/>
                </a:lnTo>
                <a:close/>
                <a:moveTo>
                  <a:pt x="86274" y="115970"/>
                </a:moveTo>
                <a:lnTo>
                  <a:pt x="90191" y="119887"/>
                </a:lnTo>
                <a:lnTo>
                  <a:pt x="85890" y="124188"/>
                </a:lnTo>
                <a:lnTo>
                  <a:pt x="81973" y="120271"/>
                </a:lnTo>
                <a:lnTo>
                  <a:pt x="86274" y="115970"/>
                </a:lnTo>
                <a:close/>
                <a:moveTo>
                  <a:pt x="77854" y="116354"/>
                </a:moveTo>
                <a:lnTo>
                  <a:pt x="81771" y="120271"/>
                </a:lnTo>
                <a:lnTo>
                  <a:pt x="77470" y="124573"/>
                </a:lnTo>
                <a:lnTo>
                  <a:pt x="75511" y="122612"/>
                </a:lnTo>
                <a:lnTo>
                  <a:pt x="73552" y="120653"/>
                </a:lnTo>
                <a:lnTo>
                  <a:pt x="75704" y="118504"/>
                </a:lnTo>
                <a:lnTo>
                  <a:pt x="77854" y="116354"/>
                </a:lnTo>
                <a:close/>
                <a:moveTo>
                  <a:pt x="69434" y="116738"/>
                </a:moveTo>
                <a:lnTo>
                  <a:pt x="73352" y="120655"/>
                </a:lnTo>
                <a:lnTo>
                  <a:pt x="69051" y="124955"/>
                </a:lnTo>
                <a:lnTo>
                  <a:pt x="65133" y="121037"/>
                </a:lnTo>
                <a:lnTo>
                  <a:pt x="69434" y="116738"/>
                </a:lnTo>
                <a:close/>
                <a:moveTo>
                  <a:pt x="61015" y="117120"/>
                </a:moveTo>
                <a:lnTo>
                  <a:pt x="64931" y="121037"/>
                </a:lnTo>
                <a:lnTo>
                  <a:pt x="60631" y="125338"/>
                </a:lnTo>
                <a:lnTo>
                  <a:pt x="56714" y="121420"/>
                </a:lnTo>
                <a:lnTo>
                  <a:pt x="61015" y="117120"/>
                </a:lnTo>
                <a:close/>
                <a:moveTo>
                  <a:pt x="52595" y="117504"/>
                </a:moveTo>
                <a:lnTo>
                  <a:pt x="56512" y="121420"/>
                </a:lnTo>
                <a:lnTo>
                  <a:pt x="52211" y="125721"/>
                </a:lnTo>
                <a:lnTo>
                  <a:pt x="48294" y="121805"/>
                </a:lnTo>
                <a:lnTo>
                  <a:pt x="52595" y="117504"/>
                </a:lnTo>
                <a:close/>
                <a:moveTo>
                  <a:pt x="44175" y="117887"/>
                </a:moveTo>
                <a:lnTo>
                  <a:pt x="48092" y="121804"/>
                </a:lnTo>
                <a:lnTo>
                  <a:pt x="43791" y="126105"/>
                </a:lnTo>
                <a:lnTo>
                  <a:pt x="39875" y="122189"/>
                </a:lnTo>
                <a:lnTo>
                  <a:pt x="44175" y="117887"/>
                </a:lnTo>
                <a:close/>
                <a:moveTo>
                  <a:pt x="35755" y="118271"/>
                </a:moveTo>
                <a:lnTo>
                  <a:pt x="39672" y="122189"/>
                </a:lnTo>
                <a:lnTo>
                  <a:pt x="35372" y="126490"/>
                </a:lnTo>
                <a:lnTo>
                  <a:pt x="31454" y="122572"/>
                </a:lnTo>
                <a:lnTo>
                  <a:pt x="35755" y="118271"/>
                </a:lnTo>
                <a:close/>
                <a:moveTo>
                  <a:pt x="27336" y="118656"/>
                </a:moveTo>
                <a:lnTo>
                  <a:pt x="29295" y="120613"/>
                </a:lnTo>
                <a:lnTo>
                  <a:pt x="31252" y="122572"/>
                </a:lnTo>
                <a:lnTo>
                  <a:pt x="26952" y="126873"/>
                </a:lnTo>
                <a:lnTo>
                  <a:pt x="23035" y="122954"/>
                </a:lnTo>
                <a:lnTo>
                  <a:pt x="25187" y="120805"/>
                </a:lnTo>
                <a:lnTo>
                  <a:pt x="27336" y="118656"/>
                </a:lnTo>
                <a:close/>
                <a:moveTo>
                  <a:pt x="18914" y="119039"/>
                </a:moveTo>
                <a:lnTo>
                  <a:pt x="20873" y="120998"/>
                </a:lnTo>
                <a:lnTo>
                  <a:pt x="22831" y="122955"/>
                </a:lnTo>
                <a:lnTo>
                  <a:pt x="20682" y="125106"/>
                </a:lnTo>
                <a:lnTo>
                  <a:pt x="18532" y="127255"/>
                </a:lnTo>
                <a:lnTo>
                  <a:pt x="14615" y="123337"/>
                </a:lnTo>
                <a:lnTo>
                  <a:pt x="16764" y="121188"/>
                </a:lnTo>
                <a:lnTo>
                  <a:pt x="18914" y="119039"/>
                </a:lnTo>
                <a:close/>
                <a:moveTo>
                  <a:pt x="98711" y="119604"/>
                </a:moveTo>
                <a:lnTo>
                  <a:pt x="102629" y="123522"/>
                </a:lnTo>
                <a:lnTo>
                  <a:pt x="98328" y="127823"/>
                </a:lnTo>
                <a:lnTo>
                  <a:pt x="96369" y="125864"/>
                </a:lnTo>
                <a:lnTo>
                  <a:pt x="94410" y="123905"/>
                </a:lnTo>
                <a:lnTo>
                  <a:pt x="98711" y="119604"/>
                </a:lnTo>
                <a:close/>
                <a:moveTo>
                  <a:pt x="90292" y="119989"/>
                </a:moveTo>
                <a:lnTo>
                  <a:pt x="94209" y="123905"/>
                </a:lnTo>
                <a:lnTo>
                  <a:pt x="89908" y="128206"/>
                </a:lnTo>
                <a:lnTo>
                  <a:pt x="85990" y="124289"/>
                </a:lnTo>
                <a:lnTo>
                  <a:pt x="90292" y="119989"/>
                </a:lnTo>
                <a:close/>
                <a:moveTo>
                  <a:pt x="81872" y="120372"/>
                </a:moveTo>
                <a:lnTo>
                  <a:pt x="85789" y="124289"/>
                </a:lnTo>
                <a:lnTo>
                  <a:pt x="81489" y="128590"/>
                </a:lnTo>
                <a:lnTo>
                  <a:pt x="77571" y="124674"/>
                </a:lnTo>
                <a:lnTo>
                  <a:pt x="81872" y="120372"/>
                </a:lnTo>
                <a:close/>
                <a:moveTo>
                  <a:pt x="73453" y="120754"/>
                </a:moveTo>
                <a:lnTo>
                  <a:pt x="75410" y="122712"/>
                </a:lnTo>
                <a:lnTo>
                  <a:pt x="77369" y="124671"/>
                </a:lnTo>
                <a:lnTo>
                  <a:pt x="73068" y="128972"/>
                </a:lnTo>
                <a:lnTo>
                  <a:pt x="71111" y="127013"/>
                </a:lnTo>
                <a:lnTo>
                  <a:pt x="69152" y="125054"/>
                </a:lnTo>
                <a:lnTo>
                  <a:pt x="73453" y="120754"/>
                </a:lnTo>
                <a:close/>
                <a:moveTo>
                  <a:pt x="65032" y="121138"/>
                </a:moveTo>
                <a:lnTo>
                  <a:pt x="68950" y="125054"/>
                </a:lnTo>
                <a:lnTo>
                  <a:pt x="64649" y="129355"/>
                </a:lnTo>
                <a:lnTo>
                  <a:pt x="60732" y="125439"/>
                </a:lnTo>
                <a:lnTo>
                  <a:pt x="65032" y="121138"/>
                </a:lnTo>
                <a:close/>
                <a:moveTo>
                  <a:pt x="56613" y="121521"/>
                </a:moveTo>
                <a:lnTo>
                  <a:pt x="60531" y="125439"/>
                </a:lnTo>
                <a:lnTo>
                  <a:pt x="56229" y="129740"/>
                </a:lnTo>
                <a:lnTo>
                  <a:pt x="52311" y="125822"/>
                </a:lnTo>
                <a:lnTo>
                  <a:pt x="56613" y="121521"/>
                </a:lnTo>
                <a:close/>
                <a:moveTo>
                  <a:pt x="48193" y="121905"/>
                </a:moveTo>
                <a:lnTo>
                  <a:pt x="52110" y="125822"/>
                </a:lnTo>
                <a:lnTo>
                  <a:pt x="47810" y="130124"/>
                </a:lnTo>
                <a:lnTo>
                  <a:pt x="43892" y="126206"/>
                </a:lnTo>
                <a:lnTo>
                  <a:pt x="48193" y="121905"/>
                </a:lnTo>
                <a:close/>
                <a:moveTo>
                  <a:pt x="39774" y="122289"/>
                </a:moveTo>
                <a:lnTo>
                  <a:pt x="43690" y="126206"/>
                </a:lnTo>
                <a:lnTo>
                  <a:pt x="39389" y="130507"/>
                </a:lnTo>
                <a:lnTo>
                  <a:pt x="35473" y="126589"/>
                </a:lnTo>
                <a:lnTo>
                  <a:pt x="39774" y="122289"/>
                </a:lnTo>
                <a:close/>
                <a:moveTo>
                  <a:pt x="31353" y="122673"/>
                </a:moveTo>
                <a:lnTo>
                  <a:pt x="35271" y="126589"/>
                </a:lnTo>
                <a:lnTo>
                  <a:pt x="30970" y="130890"/>
                </a:lnTo>
                <a:lnTo>
                  <a:pt x="27053" y="126973"/>
                </a:lnTo>
                <a:lnTo>
                  <a:pt x="31353" y="122673"/>
                </a:lnTo>
                <a:close/>
                <a:moveTo>
                  <a:pt x="22932" y="123056"/>
                </a:moveTo>
                <a:lnTo>
                  <a:pt x="26849" y="126974"/>
                </a:lnTo>
                <a:lnTo>
                  <a:pt x="22549" y="131275"/>
                </a:lnTo>
                <a:lnTo>
                  <a:pt x="18633" y="127356"/>
                </a:lnTo>
                <a:lnTo>
                  <a:pt x="20783" y="125207"/>
                </a:lnTo>
                <a:lnTo>
                  <a:pt x="22932" y="123056"/>
                </a:lnTo>
                <a:close/>
                <a:moveTo>
                  <a:pt x="94309" y="124005"/>
                </a:moveTo>
                <a:lnTo>
                  <a:pt x="96268" y="125962"/>
                </a:lnTo>
                <a:lnTo>
                  <a:pt x="98227" y="127921"/>
                </a:lnTo>
                <a:lnTo>
                  <a:pt x="93925" y="132222"/>
                </a:lnTo>
                <a:lnTo>
                  <a:pt x="91967" y="130263"/>
                </a:lnTo>
                <a:lnTo>
                  <a:pt x="90009" y="128304"/>
                </a:lnTo>
                <a:lnTo>
                  <a:pt x="94309" y="124005"/>
                </a:lnTo>
                <a:close/>
                <a:moveTo>
                  <a:pt x="85890" y="124390"/>
                </a:moveTo>
                <a:lnTo>
                  <a:pt x="89807" y="128307"/>
                </a:lnTo>
                <a:lnTo>
                  <a:pt x="87658" y="130456"/>
                </a:lnTo>
                <a:lnTo>
                  <a:pt x="85508" y="132606"/>
                </a:lnTo>
                <a:lnTo>
                  <a:pt x="83547" y="130648"/>
                </a:lnTo>
                <a:lnTo>
                  <a:pt x="81588" y="128689"/>
                </a:lnTo>
                <a:lnTo>
                  <a:pt x="85890" y="124390"/>
                </a:lnTo>
                <a:close/>
                <a:moveTo>
                  <a:pt x="77470" y="124774"/>
                </a:moveTo>
                <a:lnTo>
                  <a:pt x="81388" y="128691"/>
                </a:lnTo>
                <a:lnTo>
                  <a:pt x="79237" y="130840"/>
                </a:lnTo>
                <a:lnTo>
                  <a:pt x="77087" y="132991"/>
                </a:lnTo>
                <a:lnTo>
                  <a:pt x="75128" y="131032"/>
                </a:lnTo>
                <a:lnTo>
                  <a:pt x="73172" y="129073"/>
                </a:lnTo>
                <a:lnTo>
                  <a:pt x="77470" y="124774"/>
                </a:lnTo>
                <a:close/>
                <a:moveTo>
                  <a:pt x="69051" y="125158"/>
                </a:moveTo>
                <a:lnTo>
                  <a:pt x="71010" y="127117"/>
                </a:lnTo>
                <a:lnTo>
                  <a:pt x="72967" y="129074"/>
                </a:lnTo>
                <a:lnTo>
                  <a:pt x="70817" y="131225"/>
                </a:lnTo>
                <a:lnTo>
                  <a:pt x="68667" y="133374"/>
                </a:lnTo>
                <a:lnTo>
                  <a:pt x="64750" y="129456"/>
                </a:lnTo>
                <a:lnTo>
                  <a:pt x="69051" y="125158"/>
                </a:lnTo>
                <a:close/>
                <a:moveTo>
                  <a:pt x="60631" y="125540"/>
                </a:moveTo>
                <a:lnTo>
                  <a:pt x="64548" y="129456"/>
                </a:lnTo>
                <a:lnTo>
                  <a:pt x="60247" y="133757"/>
                </a:lnTo>
                <a:lnTo>
                  <a:pt x="56330" y="129841"/>
                </a:lnTo>
                <a:lnTo>
                  <a:pt x="60631" y="125540"/>
                </a:lnTo>
                <a:close/>
                <a:moveTo>
                  <a:pt x="52211" y="125923"/>
                </a:moveTo>
                <a:lnTo>
                  <a:pt x="56128" y="129840"/>
                </a:lnTo>
                <a:lnTo>
                  <a:pt x="51827" y="134141"/>
                </a:lnTo>
                <a:lnTo>
                  <a:pt x="47911" y="130224"/>
                </a:lnTo>
                <a:lnTo>
                  <a:pt x="52211" y="125923"/>
                </a:lnTo>
                <a:close/>
                <a:moveTo>
                  <a:pt x="43791" y="126307"/>
                </a:moveTo>
                <a:lnTo>
                  <a:pt x="47708" y="130224"/>
                </a:lnTo>
                <a:lnTo>
                  <a:pt x="43408" y="134526"/>
                </a:lnTo>
                <a:lnTo>
                  <a:pt x="39490" y="130608"/>
                </a:lnTo>
                <a:lnTo>
                  <a:pt x="43791" y="126307"/>
                </a:lnTo>
                <a:close/>
                <a:moveTo>
                  <a:pt x="35372" y="126692"/>
                </a:moveTo>
                <a:lnTo>
                  <a:pt x="39288" y="130608"/>
                </a:lnTo>
                <a:lnTo>
                  <a:pt x="34988" y="134909"/>
                </a:lnTo>
                <a:lnTo>
                  <a:pt x="31071" y="130991"/>
                </a:lnTo>
                <a:lnTo>
                  <a:pt x="35372" y="126692"/>
                </a:lnTo>
                <a:close/>
                <a:moveTo>
                  <a:pt x="26954" y="127072"/>
                </a:moveTo>
                <a:lnTo>
                  <a:pt x="30870" y="130990"/>
                </a:lnTo>
                <a:lnTo>
                  <a:pt x="26570" y="135291"/>
                </a:lnTo>
                <a:lnTo>
                  <a:pt x="22653" y="131373"/>
                </a:lnTo>
                <a:lnTo>
                  <a:pt x="26954" y="127072"/>
                </a:lnTo>
                <a:close/>
                <a:moveTo>
                  <a:pt x="89905" y="128408"/>
                </a:moveTo>
                <a:lnTo>
                  <a:pt x="91864" y="130367"/>
                </a:lnTo>
                <a:lnTo>
                  <a:pt x="93823" y="132325"/>
                </a:lnTo>
                <a:lnTo>
                  <a:pt x="89525" y="136624"/>
                </a:lnTo>
                <a:lnTo>
                  <a:pt x="85607" y="132707"/>
                </a:lnTo>
                <a:lnTo>
                  <a:pt x="87756" y="130557"/>
                </a:lnTo>
                <a:lnTo>
                  <a:pt x="89905" y="128408"/>
                </a:lnTo>
                <a:close/>
                <a:moveTo>
                  <a:pt x="81487" y="128793"/>
                </a:moveTo>
                <a:lnTo>
                  <a:pt x="83446" y="130752"/>
                </a:lnTo>
                <a:lnTo>
                  <a:pt x="85405" y="132711"/>
                </a:lnTo>
                <a:lnTo>
                  <a:pt x="81104" y="137008"/>
                </a:lnTo>
                <a:lnTo>
                  <a:pt x="77189" y="133093"/>
                </a:lnTo>
                <a:lnTo>
                  <a:pt x="79338" y="130944"/>
                </a:lnTo>
                <a:lnTo>
                  <a:pt x="81487" y="128793"/>
                </a:lnTo>
                <a:close/>
                <a:moveTo>
                  <a:pt x="73067" y="129175"/>
                </a:moveTo>
                <a:lnTo>
                  <a:pt x="75027" y="131134"/>
                </a:lnTo>
                <a:lnTo>
                  <a:pt x="76986" y="133093"/>
                </a:lnTo>
                <a:lnTo>
                  <a:pt x="72685" y="137391"/>
                </a:lnTo>
                <a:lnTo>
                  <a:pt x="70726" y="135434"/>
                </a:lnTo>
                <a:lnTo>
                  <a:pt x="68767" y="133475"/>
                </a:lnTo>
                <a:lnTo>
                  <a:pt x="70917" y="131326"/>
                </a:lnTo>
                <a:lnTo>
                  <a:pt x="73067" y="129175"/>
                </a:lnTo>
                <a:close/>
                <a:moveTo>
                  <a:pt x="64649" y="129557"/>
                </a:moveTo>
                <a:lnTo>
                  <a:pt x="68566" y="133475"/>
                </a:lnTo>
                <a:lnTo>
                  <a:pt x="66416" y="135624"/>
                </a:lnTo>
                <a:lnTo>
                  <a:pt x="64267" y="137773"/>
                </a:lnTo>
                <a:lnTo>
                  <a:pt x="62306" y="135817"/>
                </a:lnTo>
                <a:lnTo>
                  <a:pt x="60347" y="133858"/>
                </a:lnTo>
                <a:lnTo>
                  <a:pt x="64649" y="129557"/>
                </a:lnTo>
                <a:close/>
                <a:moveTo>
                  <a:pt x="56229" y="129940"/>
                </a:moveTo>
                <a:lnTo>
                  <a:pt x="60146" y="133858"/>
                </a:lnTo>
                <a:lnTo>
                  <a:pt x="57996" y="136007"/>
                </a:lnTo>
                <a:lnTo>
                  <a:pt x="55847" y="138157"/>
                </a:lnTo>
                <a:lnTo>
                  <a:pt x="53887" y="136201"/>
                </a:lnTo>
                <a:lnTo>
                  <a:pt x="51928" y="134242"/>
                </a:lnTo>
                <a:lnTo>
                  <a:pt x="56229" y="129940"/>
                </a:lnTo>
                <a:close/>
                <a:moveTo>
                  <a:pt x="47811" y="130325"/>
                </a:moveTo>
                <a:lnTo>
                  <a:pt x="51728" y="134242"/>
                </a:lnTo>
                <a:lnTo>
                  <a:pt x="47428" y="138543"/>
                </a:lnTo>
                <a:lnTo>
                  <a:pt x="43510" y="134625"/>
                </a:lnTo>
                <a:lnTo>
                  <a:pt x="47811" y="130325"/>
                </a:lnTo>
                <a:close/>
                <a:moveTo>
                  <a:pt x="39392" y="130709"/>
                </a:moveTo>
                <a:lnTo>
                  <a:pt x="43308" y="134625"/>
                </a:lnTo>
                <a:lnTo>
                  <a:pt x="39007" y="138926"/>
                </a:lnTo>
                <a:lnTo>
                  <a:pt x="35091" y="135010"/>
                </a:lnTo>
                <a:lnTo>
                  <a:pt x="39392" y="130709"/>
                </a:lnTo>
                <a:close/>
                <a:moveTo>
                  <a:pt x="30971" y="131091"/>
                </a:moveTo>
                <a:lnTo>
                  <a:pt x="34889" y="135007"/>
                </a:lnTo>
                <a:lnTo>
                  <a:pt x="30588" y="139308"/>
                </a:lnTo>
                <a:lnTo>
                  <a:pt x="26671" y="135392"/>
                </a:lnTo>
                <a:lnTo>
                  <a:pt x="30971" y="131091"/>
                </a:lnTo>
                <a:close/>
                <a:moveTo>
                  <a:pt x="85508" y="132810"/>
                </a:moveTo>
                <a:lnTo>
                  <a:pt x="89425" y="136727"/>
                </a:lnTo>
                <a:lnTo>
                  <a:pt x="85123" y="141026"/>
                </a:lnTo>
                <a:lnTo>
                  <a:pt x="81208" y="137110"/>
                </a:lnTo>
                <a:lnTo>
                  <a:pt x="85508" y="132810"/>
                </a:lnTo>
                <a:close/>
                <a:moveTo>
                  <a:pt x="77087" y="133191"/>
                </a:moveTo>
                <a:lnTo>
                  <a:pt x="81003" y="137109"/>
                </a:lnTo>
                <a:lnTo>
                  <a:pt x="76703" y="141410"/>
                </a:lnTo>
                <a:lnTo>
                  <a:pt x="72786" y="137492"/>
                </a:lnTo>
                <a:lnTo>
                  <a:pt x="77087" y="133191"/>
                </a:lnTo>
                <a:close/>
                <a:moveTo>
                  <a:pt x="68667" y="133577"/>
                </a:moveTo>
                <a:lnTo>
                  <a:pt x="70625" y="135536"/>
                </a:lnTo>
                <a:lnTo>
                  <a:pt x="72584" y="137495"/>
                </a:lnTo>
                <a:lnTo>
                  <a:pt x="70435" y="139644"/>
                </a:lnTo>
                <a:lnTo>
                  <a:pt x="68285" y="141793"/>
                </a:lnTo>
                <a:lnTo>
                  <a:pt x="64368" y="137875"/>
                </a:lnTo>
                <a:lnTo>
                  <a:pt x="66517" y="135726"/>
                </a:lnTo>
                <a:lnTo>
                  <a:pt x="68667" y="133577"/>
                </a:lnTo>
                <a:close/>
                <a:moveTo>
                  <a:pt x="60245" y="133961"/>
                </a:moveTo>
                <a:lnTo>
                  <a:pt x="62204" y="135919"/>
                </a:lnTo>
                <a:lnTo>
                  <a:pt x="64163" y="137878"/>
                </a:lnTo>
                <a:lnTo>
                  <a:pt x="59863" y="142177"/>
                </a:lnTo>
                <a:lnTo>
                  <a:pt x="55947" y="138260"/>
                </a:lnTo>
                <a:lnTo>
                  <a:pt x="58096" y="136111"/>
                </a:lnTo>
                <a:lnTo>
                  <a:pt x="60245" y="133961"/>
                </a:lnTo>
                <a:close/>
                <a:moveTo>
                  <a:pt x="51827" y="134343"/>
                </a:moveTo>
                <a:lnTo>
                  <a:pt x="53786" y="136301"/>
                </a:lnTo>
                <a:lnTo>
                  <a:pt x="55745" y="138260"/>
                </a:lnTo>
                <a:lnTo>
                  <a:pt x="51444" y="142562"/>
                </a:lnTo>
                <a:lnTo>
                  <a:pt x="49485" y="140603"/>
                </a:lnTo>
                <a:lnTo>
                  <a:pt x="47526" y="138644"/>
                </a:lnTo>
                <a:lnTo>
                  <a:pt x="51827" y="134343"/>
                </a:lnTo>
                <a:close/>
                <a:moveTo>
                  <a:pt x="43409" y="134725"/>
                </a:moveTo>
                <a:lnTo>
                  <a:pt x="47327" y="138642"/>
                </a:lnTo>
                <a:lnTo>
                  <a:pt x="45175" y="140793"/>
                </a:lnTo>
                <a:lnTo>
                  <a:pt x="43026" y="142944"/>
                </a:lnTo>
                <a:lnTo>
                  <a:pt x="41067" y="140985"/>
                </a:lnTo>
                <a:lnTo>
                  <a:pt x="39108" y="139026"/>
                </a:lnTo>
                <a:lnTo>
                  <a:pt x="43409" y="134725"/>
                </a:lnTo>
                <a:close/>
                <a:moveTo>
                  <a:pt x="34988" y="135109"/>
                </a:moveTo>
                <a:lnTo>
                  <a:pt x="38905" y="139026"/>
                </a:lnTo>
                <a:lnTo>
                  <a:pt x="34604" y="143327"/>
                </a:lnTo>
                <a:lnTo>
                  <a:pt x="30687" y="139409"/>
                </a:lnTo>
                <a:lnTo>
                  <a:pt x="34988" y="135109"/>
                </a:lnTo>
                <a:close/>
                <a:moveTo>
                  <a:pt x="67142" y="1"/>
                </a:moveTo>
                <a:lnTo>
                  <a:pt x="70301" y="3159"/>
                </a:lnTo>
                <a:lnTo>
                  <a:pt x="68151" y="5310"/>
                </a:lnTo>
                <a:lnTo>
                  <a:pt x="66001" y="7462"/>
                </a:lnTo>
                <a:lnTo>
                  <a:pt x="64042" y="5504"/>
                </a:lnTo>
                <a:lnTo>
                  <a:pt x="62083" y="3545"/>
                </a:lnTo>
                <a:lnTo>
                  <a:pt x="65625" y="2"/>
                </a:lnTo>
                <a:lnTo>
                  <a:pt x="65421" y="2"/>
                </a:lnTo>
                <a:lnTo>
                  <a:pt x="61982" y="3443"/>
                </a:lnTo>
                <a:lnTo>
                  <a:pt x="58541" y="5"/>
                </a:lnTo>
                <a:lnTo>
                  <a:pt x="58337" y="5"/>
                </a:lnTo>
                <a:lnTo>
                  <a:pt x="61880" y="3547"/>
                </a:lnTo>
                <a:lnTo>
                  <a:pt x="57578" y="7848"/>
                </a:lnTo>
                <a:lnTo>
                  <a:pt x="53664" y="3929"/>
                </a:lnTo>
                <a:lnTo>
                  <a:pt x="57587" y="5"/>
                </a:lnTo>
                <a:lnTo>
                  <a:pt x="57384" y="5"/>
                </a:lnTo>
                <a:lnTo>
                  <a:pt x="53561" y="3828"/>
                </a:lnTo>
                <a:lnTo>
                  <a:pt x="51604" y="1869"/>
                </a:lnTo>
                <a:lnTo>
                  <a:pt x="49739" y="4"/>
                </a:lnTo>
                <a:lnTo>
                  <a:pt x="49349" y="4"/>
                </a:lnTo>
                <a:lnTo>
                  <a:pt x="45143" y="4211"/>
                </a:lnTo>
                <a:lnTo>
                  <a:pt x="41225" y="295"/>
                </a:lnTo>
                <a:lnTo>
                  <a:pt x="41515" y="5"/>
                </a:lnTo>
                <a:lnTo>
                  <a:pt x="41312" y="5"/>
                </a:lnTo>
                <a:lnTo>
                  <a:pt x="41123" y="194"/>
                </a:lnTo>
                <a:lnTo>
                  <a:pt x="40934" y="5"/>
                </a:lnTo>
                <a:lnTo>
                  <a:pt x="40730" y="5"/>
                </a:lnTo>
                <a:lnTo>
                  <a:pt x="41021" y="295"/>
                </a:lnTo>
                <a:lnTo>
                  <a:pt x="36721" y="4593"/>
                </a:lnTo>
                <a:lnTo>
                  <a:pt x="32805" y="677"/>
                </a:lnTo>
                <a:lnTo>
                  <a:pt x="33478" y="2"/>
                </a:lnTo>
                <a:lnTo>
                  <a:pt x="33275" y="2"/>
                </a:lnTo>
                <a:lnTo>
                  <a:pt x="32704" y="574"/>
                </a:lnTo>
                <a:lnTo>
                  <a:pt x="32603" y="675"/>
                </a:lnTo>
                <a:lnTo>
                  <a:pt x="28302" y="4975"/>
                </a:lnTo>
                <a:lnTo>
                  <a:pt x="28201" y="5076"/>
                </a:lnTo>
                <a:lnTo>
                  <a:pt x="23900" y="9377"/>
                </a:lnTo>
                <a:lnTo>
                  <a:pt x="23799" y="9478"/>
                </a:lnTo>
                <a:lnTo>
                  <a:pt x="19497" y="13779"/>
                </a:lnTo>
                <a:lnTo>
                  <a:pt x="19396" y="13880"/>
                </a:lnTo>
                <a:lnTo>
                  <a:pt x="14994" y="18281"/>
                </a:lnTo>
                <a:lnTo>
                  <a:pt x="10594" y="22686"/>
                </a:lnTo>
                <a:lnTo>
                  <a:pt x="6292" y="26986"/>
                </a:lnTo>
                <a:lnTo>
                  <a:pt x="6192" y="27086"/>
                </a:lnTo>
                <a:lnTo>
                  <a:pt x="1893" y="31386"/>
                </a:lnTo>
                <a:lnTo>
                  <a:pt x="1791" y="31487"/>
                </a:lnTo>
                <a:lnTo>
                  <a:pt x="2" y="33276"/>
                </a:lnTo>
                <a:lnTo>
                  <a:pt x="2" y="33479"/>
                </a:lnTo>
                <a:lnTo>
                  <a:pt x="1892" y="31589"/>
                </a:lnTo>
                <a:lnTo>
                  <a:pt x="5810" y="35507"/>
                </a:lnTo>
                <a:lnTo>
                  <a:pt x="1508" y="39807"/>
                </a:lnTo>
                <a:lnTo>
                  <a:pt x="1" y="38299"/>
                </a:lnTo>
                <a:lnTo>
                  <a:pt x="1" y="38503"/>
                </a:lnTo>
                <a:lnTo>
                  <a:pt x="1406" y="39908"/>
                </a:lnTo>
                <a:lnTo>
                  <a:pt x="1" y="41313"/>
                </a:lnTo>
                <a:lnTo>
                  <a:pt x="1" y="41518"/>
                </a:lnTo>
                <a:lnTo>
                  <a:pt x="1508" y="40009"/>
                </a:lnTo>
                <a:lnTo>
                  <a:pt x="5426" y="43927"/>
                </a:lnTo>
                <a:lnTo>
                  <a:pt x="1125" y="48228"/>
                </a:lnTo>
                <a:lnTo>
                  <a:pt x="1" y="47103"/>
                </a:lnTo>
                <a:lnTo>
                  <a:pt x="1" y="47307"/>
                </a:lnTo>
                <a:lnTo>
                  <a:pt x="1023" y="48329"/>
                </a:lnTo>
                <a:lnTo>
                  <a:pt x="1" y="49349"/>
                </a:lnTo>
                <a:lnTo>
                  <a:pt x="1" y="49554"/>
                </a:lnTo>
                <a:lnTo>
                  <a:pt x="1125" y="48430"/>
                </a:lnTo>
                <a:lnTo>
                  <a:pt x="3084" y="50387"/>
                </a:lnTo>
                <a:lnTo>
                  <a:pt x="5041" y="52346"/>
                </a:lnTo>
                <a:lnTo>
                  <a:pt x="742" y="56647"/>
                </a:lnTo>
                <a:lnTo>
                  <a:pt x="1" y="55906"/>
                </a:lnTo>
                <a:lnTo>
                  <a:pt x="1" y="56109"/>
                </a:lnTo>
                <a:lnTo>
                  <a:pt x="641" y="56749"/>
                </a:lnTo>
                <a:lnTo>
                  <a:pt x="1" y="57389"/>
                </a:lnTo>
                <a:lnTo>
                  <a:pt x="1" y="57593"/>
                </a:lnTo>
                <a:lnTo>
                  <a:pt x="742" y="56852"/>
                </a:lnTo>
                <a:lnTo>
                  <a:pt x="4658" y="60770"/>
                </a:lnTo>
                <a:lnTo>
                  <a:pt x="357" y="65071"/>
                </a:lnTo>
                <a:lnTo>
                  <a:pt x="1" y="64713"/>
                </a:lnTo>
                <a:lnTo>
                  <a:pt x="1" y="64917"/>
                </a:lnTo>
                <a:lnTo>
                  <a:pt x="256" y="65173"/>
                </a:lnTo>
                <a:lnTo>
                  <a:pt x="1" y="65428"/>
                </a:lnTo>
                <a:lnTo>
                  <a:pt x="1" y="65633"/>
                </a:lnTo>
                <a:lnTo>
                  <a:pt x="357" y="65275"/>
                </a:lnTo>
                <a:lnTo>
                  <a:pt x="4274" y="69192"/>
                </a:lnTo>
                <a:lnTo>
                  <a:pt x="2" y="73460"/>
                </a:lnTo>
                <a:lnTo>
                  <a:pt x="2" y="73715"/>
                </a:lnTo>
                <a:lnTo>
                  <a:pt x="1934" y="75646"/>
                </a:lnTo>
                <a:lnTo>
                  <a:pt x="3892" y="77605"/>
                </a:lnTo>
                <a:lnTo>
                  <a:pt x="2" y="81496"/>
                </a:lnTo>
                <a:lnTo>
                  <a:pt x="2" y="81699"/>
                </a:lnTo>
                <a:lnTo>
                  <a:pt x="3993" y="77708"/>
                </a:lnTo>
                <a:lnTo>
                  <a:pt x="7911" y="81626"/>
                </a:lnTo>
                <a:lnTo>
                  <a:pt x="3610" y="85925"/>
                </a:lnTo>
                <a:lnTo>
                  <a:pt x="1" y="82317"/>
                </a:lnTo>
                <a:lnTo>
                  <a:pt x="1" y="82521"/>
                </a:lnTo>
                <a:lnTo>
                  <a:pt x="3508" y="86026"/>
                </a:lnTo>
                <a:lnTo>
                  <a:pt x="2" y="89532"/>
                </a:lnTo>
                <a:lnTo>
                  <a:pt x="2" y="89735"/>
                </a:lnTo>
                <a:lnTo>
                  <a:pt x="3611" y="86126"/>
                </a:lnTo>
                <a:lnTo>
                  <a:pt x="7529" y="90043"/>
                </a:lnTo>
                <a:lnTo>
                  <a:pt x="3227" y="94342"/>
                </a:lnTo>
                <a:lnTo>
                  <a:pt x="1" y="91117"/>
                </a:lnTo>
                <a:lnTo>
                  <a:pt x="1" y="91320"/>
                </a:lnTo>
                <a:lnTo>
                  <a:pt x="3123" y="94443"/>
                </a:lnTo>
                <a:lnTo>
                  <a:pt x="2" y="97568"/>
                </a:lnTo>
                <a:lnTo>
                  <a:pt x="2" y="97771"/>
                </a:lnTo>
                <a:lnTo>
                  <a:pt x="3228" y="94545"/>
                </a:lnTo>
                <a:lnTo>
                  <a:pt x="7144" y="98463"/>
                </a:lnTo>
                <a:lnTo>
                  <a:pt x="4994" y="100612"/>
                </a:lnTo>
                <a:lnTo>
                  <a:pt x="2845" y="102761"/>
                </a:lnTo>
                <a:lnTo>
                  <a:pt x="886" y="100804"/>
                </a:lnTo>
                <a:lnTo>
                  <a:pt x="2" y="99920"/>
                </a:lnTo>
                <a:lnTo>
                  <a:pt x="2" y="100123"/>
                </a:lnTo>
                <a:lnTo>
                  <a:pt x="785" y="100906"/>
                </a:lnTo>
                <a:lnTo>
                  <a:pt x="2744" y="102865"/>
                </a:lnTo>
                <a:lnTo>
                  <a:pt x="2" y="105604"/>
                </a:lnTo>
                <a:lnTo>
                  <a:pt x="2" y="105807"/>
                </a:lnTo>
                <a:lnTo>
                  <a:pt x="2845" y="102966"/>
                </a:lnTo>
                <a:lnTo>
                  <a:pt x="6761" y="106882"/>
                </a:lnTo>
                <a:lnTo>
                  <a:pt x="2460" y="111183"/>
                </a:lnTo>
                <a:lnTo>
                  <a:pt x="2" y="108726"/>
                </a:lnTo>
                <a:lnTo>
                  <a:pt x="2" y="108929"/>
                </a:lnTo>
                <a:lnTo>
                  <a:pt x="2359" y="111286"/>
                </a:lnTo>
                <a:lnTo>
                  <a:pt x="2460" y="111387"/>
                </a:lnTo>
                <a:lnTo>
                  <a:pt x="6378" y="115304"/>
                </a:lnTo>
                <a:lnTo>
                  <a:pt x="6478" y="115405"/>
                </a:lnTo>
                <a:lnTo>
                  <a:pt x="10496" y="119422"/>
                </a:lnTo>
                <a:lnTo>
                  <a:pt x="14514" y="123441"/>
                </a:lnTo>
                <a:lnTo>
                  <a:pt x="18431" y="127357"/>
                </a:lnTo>
                <a:lnTo>
                  <a:pt x="22449" y="131376"/>
                </a:lnTo>
                <a:lnTo>
                  <a:pt x="26467" y="135393"/>
                </a:lnTo>
                <a:lnTo>
                  <a:pt x="26568" y="135494"/>
                </a:lnTo>
                <a:lnTo>
                  <a:pt x="30485" y="139412"/>
                </a:lnTo>
                <a:lnTo>
                  <a:pt x="30586" y="139513"/>
                </a:lnTo>
                <a:lnTo>
                  <a:pt x="34604" y="143530"/>
                </a:lnTo>
                <a:lnTo>
                  <a:pt x="34712" y="143638"/>
                </a:lnTo>
                <a:lnTo>
                  <a:pt x="34916" y="143638"/>
                </a:lnTo>
                <a:lnTo>
                  <a:pt x="34707" y="143429"/>
                </a:lnTo>
                <a:lnTo>
                  <a:pt x="39007" y="139128"/>
                </a:lnTo>
                <a:lnTo>
                  <a:pt x="40966" y="141087"/>
                </a:lnTo>
                <a:lnTo>
                  <a:pt x="42925" y="143046"/>
                </a:lnTo>
                <a:lnTo>
                  <a:pt x="42332" y="143638"/>
                </a:lnTo>
                <a:lnTo>
                  <a:pt x="42536" y="143638"/>
                </a:lnTo>
                <a:lnTo>
                  <a:pt x="43026" y="143148"/>
                </a:lnTo>
                <a:lnTo>
                  <a:pt x="43516" y="143638"/>
                </a:lnTo>
                <a:lnTo>
                  <a:pt x="43719" y="143638"/>
                </a:lnTo>
                <a:lnTo>
                  <a:pt x="43127" y="143046"/>
                </a:lnTo>
                <a:lnTo>
                  <a:pt x="45276" y="140897"/>
                </a:lnTo>
                <a:lnTo>
                  <a:pt x="47425" y="138746"/>
                </a:lnTo>
                <a:lnTo>
                  <a:pt x="49384" y="140705"/>
                </a:lnTo>
                <a:lnTo>
                  <a:pt x="51343" y="142664"/>
                </a:lnTo>
                <a:lnTo>
                  <a:pt x="50366" y="143640"/>
                </a:lnTo>
                <a:lnTo>
                  <a:pt x="50570" y="143640"/>
                </a:lnTo>
                <a:lnTo>
                  <a:pt x="51444" y="142766"/>
                </a:lnTo>
                <a:lnTo>
                  <a:pt x="52317" y="143640"/>
                </a:lnTo>
                <a:lnTo>
                  <a:pt x="52520" y="143640"/>
                </a:lnTo>
                <a:lnTo>
                  <a:pt x="51545" y="142664"/>
                </a:lnTo>
                <a:lnTo>
                  <a:pt x="55846" y="138363"/>
                </a:lnTo>
                <a:lnTo>
                  <a:pt x="59762" y="142280"/>
                </a:lnTo>
                <a:lnTo>
                  <a:pt x="58404" y="143638"/>
                </a:lnTo>
                <a:lnTo>
                  <a:pt x="58608" y="143638"/>
                </a:lnTo>
                <a:lnTo>
                  <a:pt x="59865" y="142381"/>
                </a:lnTo>
                <a:lnTo>
                  <a:pt x="61123" y="143638"/>
                </a:lnTo>
                <a:lnTo>
                  <a:pt x="61326" y="143638"/>
                </a:lnTo>
                <a:lnTo>
                  <a:pt x="59968" y="142280"/>
                </a:lnTo>
                <a:lnTo>
                  <a:pt x="64268" y="137979"/>
                </a:lnTo>
                <a:lnTo>
                  <a:pt x="68186" y="141896"/>
                </a:lnTo>
                <a:lnTo>
                  <a:pt x="66443" y="143638"/>
                </a:lnTo>
                <a:lnTo>
                  <a:pt x="66646" y="143638"/>
                </a:lnTo>
                <a:lnTo>
                  <a:pt x="68288" y="141997"/>
                </a:lnTo>
                <a:lnTo>
                  <a:pt x="69930" y="143638"/>
                </a:lnTo>
                <a:lnTo>
                  <a:pt x="70133" y="143638"/>
                </a:lnTo>
                <a:lnTo>
                  <a:pt x="68391" y="141896"/>
                </a:lnTo>
                <a:lnTo>
                  <a:pt x="70540" y="139746"/>
                </a:lnTo>
                <a:lnTo>
                  <a:pt x="72690" y="137597"/>
                </a:lnTo>
                <a:lnTo>
                  <a:pt x="76607" y="141514"/>
                </a:lnTo>
                <a:lnTo>
                  <a:pt x="74481" y="143640"/>
                </a:lnTo>
                <a:lnTo>
                  <a:pt x="74684" y="143640"/>
                </a:lnTo>
                <a:lnTo>
                  <a:pt x="76709" y="141615"/>
                </a:lnTo>
                <a:lnTo>
                  <a:pt x="78734" y="143640"/>
                </a:lnTo>
                <a:lnTo>
                  <a:pt x="78939" y="143640"/>
                </a:lnTo>
                <a:lnTo>
                  <a:pt x="76813" y="141514"/>
                </a:lnTo>
                <a:lnTo>
                  <a:pt x="81113" y="137214"/>
                </a:lnTo>
                <a:lnTo>
                  <a:pt x="85030" y="141130"/>
                </a:lnTo>
                <a:lnTo>
                  <a:pt x="82521" y="143640"/>
                </a:lnTo>
                <a:lnTo>
                  <a:pt x="82724" y="143640"/>
                </a:lnTo>
                <a:lnTo>
                  <a:pt x="85131" y="141233"/>
                </a:lnTo>
                <a:lnTo>
                  <a:pt x="85232" y="141132"/>
                </a:lnTo>
                <a:lnTo>
                  <a:pt x="89533" y="136832"/>
                </a:lnTo>
                <a:lnTo>
                  <a:pt x="89634" y="136731"/>
                </a:lnTo>
                <a:lnTo>
                  <a:pt x="93934" y="132430"/>
                </a:lnTo>
                <a:lnTo>
                  <a:pt x="94035" y="132329"/>
                </a:lnTo>
                <a:lnTo>
                  <a:pt x="98437" y="127927"/>
                </a:lnTo>
                <a:lnTo>
                  <a:pt x="102839" y="123525"/>
                </a:lnTo>
                <a:lnTo>
                  <a:pt x="107141" y="119225"/>
                </a:lnTo>
                <a:lnTo>
                  <a:pt x="107241" y="119124"/>
                </a:lnTo>
                <a:lnTo>
                  <a:pt x="111541" y="114823"/>
                </a:lnTo>
                <a:lnTo>
                  <a:pt x="111644" y="114722"/>
                </a:lnTo>
                <a:lnTo>
                  <a:pt x="115943" y="110421"/>
                </a:lnTo>
                <a:lnTo>
                  <a:pt x="116044" y="110320"/>
                </a:lnTo>
                <a:lnTo>
                  <a:pt x="120345" y="106019"/>
                </a:lnTo>
                <a:lnTo>
                  <a:pt x="120446" y="105918"/>
                </a:lnTo>
                <a:lnTo>
                  <a:pt x="124748" y="101617"/>
                </a:lnTo>
                <a:lnTo>
                  <a:pt x="124848" y="101516"/>
                </a:lnTo>
                <a:lnTo>
                  <a:pt x="129150" y="97216"/>
                </a:lnTo>
                <a:lnTo>
                  <a:pt x="133550" y="92814"/>
                </a:lnTo>
                <a:lnTo>
                  <a:pt x="137952" y="88412"/>
                </a:lnTo>
                <a:lnTo>
                  <a:pt x="138053" y="88311"/>
                </a:lnTo>
                <a:lnTo>
                  <a:pt x="142355" y="84010"/>
                </a:lnTo>
                <a:lnTo>
                  <a:pt x="142455" y="83909"/>
                </a:lnTo>
                <a:lnTo>
                  <a:pt x="146858" y="79508"/>
                </a:lnTo>
                <a:lnTo>
                  <a:pt x="151258" y="75106"/>
                </a:lnTo>
                <a:lnTo>
                  <a:pt x="147241" y="71087"/>
                </a:lnTo>
                <a:lnTo>
                  <a:pt x="147140" y="70986"/>
                </a:lnTo>
                <a:lnTo>
                  <a:pt x="143222" y="67070"/>
                </a:lnTo>
                <a:lnTo>
                  <a:pt x="139205" y="63051"/>
                </a:lnTo>
                <a:lnTo>
                  <a:pt x="135186" y="59034"/>
                </a:lnTo>
                <a:lnTo>
                  <a:pt x="135085" y="58933"/>
                </a:lnTo>
                <a:lnTo>
                  <a:pt x="131169" y="55015"/>
                </a:lnTo>
                <a:lnTo>
                  <a:pt x="131068" y="54915"/>
                </a:lnTo>
                <a:lnTo>
                  <a:pt x="127150" y="50998"/>
                </a:lnTo>
                <a:lnTo>
                  <a:pt x="127049" y="50897"/>
                </a:lnTo>
                <a:lnTo>
                  <a:pt x="123133" y="46980"/>
                </a:lnTo>
                <a:lnTo>
                  <a:pt x="123032" y="46879"/>
                </a:lnTo>
                <a:lnTo>
                  <a:pt x="119114" y="42962"/>
                </a:lnTo>
                <a:lnTo>
                  <a:pt x="119014" y="42861"/>
                </a:lnTo>
                <a:lnTo>
                  <a:pt x="115097" y="38944"/>
                </a:lnTo>
                <a:lnTo>
                  <a:pt x="114996" y="38843"/>
                </a:lnTo>
                <a:lnTo>
                  <a:pt x="110978" y="34825"/>
                </a:lnTo>
                <a:lnTo>
                  <a:pt x="106960" y="30807"/>
                </a:lnTo>
                <a:lnTo>
                  <a:pt x="103043" y="26890"/>
                </a:lnTo>
                <a:lnTo>
                  <a:pt x="99025" y="22872"/>
                </a:lnTo>
                <a:lnTo>
                  <a:pt x="95007" y="18855"/>
                </a:lnTo>
                <a:lnTo>
                  <a:pt x="94906" y="18754"/>
                </a:lnTo>
                <a:lnTo>
                  <a:pt x="90989" y="14836"/>
                </a:lnTo>
                <a:lnTo>
                  <a:pt x="90888" y="14735"/>
                </a:lnTo>
                <a:lnTo>
                  <a:pt x="86971" y="10819"/>
                </a:lnTo>
                <a:lnTo>
                  <a:pt x="86870" y="10718"/>
                </a:lnTo>
                <a:lnTo>
                  <a:pt x="82852" y="6699"/>
                </a:lnTo>
                <a:lnTo>
                  <a:pt x="78834" y="2682"/>
                </a:lnTo>
                <a:lnTo>
                  <a:pt x="76163" y="9"/>
                </a:lnTo>
                <a:lnTo>
                  <a:pt x="75958" y="9"/>
                </a:lnTo>
                <a:lnTo>
                  <a:pt x="78718" y="2777"/>
                </a:lnTo>
                <a:lnTo>
                  <a:pt x="76569" y="4928"/>
                </a:lnTo>
                <a:lnTo>
                  <a:pt x="74420" y="7077"/>
                </a:lnTo>
                <a:lnTo>
                  <a:pt x="72461" y="5118"/>
                </a:lnTo>
                <a:lnTo>
                  <a:pt x="70502" y="3159"/>
                </a:lnTo>
                <a:lnTo>
                  <a:pt x="73660" y="1"/>
                </a:lnTo>
                <a:lnTo>
                  <a:pt x="73457" y="1"/>
                </a:lnTo>
                <a:lnTo>
                  <a:pt x="70401" y="3057"/>
                </a:lnTo>
                <a:lnTo>
                  <a:pt x="67346" y="1"/>
                </a:lnTo>
                <a:close/>
              </a:path>
            </a:pathLst>
          </a:custGeom>
          <a:solidFill>
            <a:srgbClr val="171E51"/>
          </a:solidFill>
          <a:ln w="9525" cap="flat" cmpd="sng">
            <a:solidFill>
              <a:srgbClr val="171E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rot="5400000">
            <a:off x="1982958" y="-3948308"/>
            <a:ext cx="5416207" cy="5143389"/>
          </a:xfrm>
          <a:custGeom>
            <a:avLst/>
            <a:gdLst/>
            <a:ahLst/>
            <a:cxnLst/>
            <a:rect l="l" t="t" r="r" b="b"/>
            <a:pathLst>
              <a:path w="151259" h="143640" extrusionOk="0">
                <a:moveTo>
                  <a:pt x="49543" y="12"/>
                </a:moveTo>
                <a:lnTo>
                  <a:pt x="51501" y="1970"/>
                </a:lnTo>
                <a:lnTo>
                  <a:pt x="53460" y="3929"/>
                </a:lnTo>
                <a:lnTo>
                  <a:pt x="51310" y="6078"/>
                </a:lnTo>
                <a:lnTo>
                  <a:pt x="49161" y="8228"/>
                </a:lnTo>
                <a:lnTo>
                  <a:pt x="45244" y="4312"/>
                </a:lnTo>
                <a:lnTo>
                  <a:pt x="49543" y="12"/>
                </a:lnTo>
                <a:close/>
                <a:moveTo>
                  <a:pt x="41123" y="396"/>
                </a:moveTo>
                <a:lnTo>
                  <a:pt x="45039" y="4312"/>
                </a:lnTo>
                <a:lnTo>
                  <a:pt x="40740" y="8612"/>
                </a:lnTo>
                <a:lnTo>
                  <a:pt x="36822" y="4694"/>
                </a:lnTo>
                <a:lnTo>
                  <a:pt x="41123" y="396"/>
                </a:lnTo>
                <a:close/>
                <a:moveTo>
                  <a:pt x="32704" y="779"/>
                </a:moveTo>
                <a:lnTo>
                  <a:pt x="36620" y="4697"/>
                </a:lnTo>
                <a:lnTo>
                  <a:pt x="32319" y="8997"/>
                </a:lnTo>
                <a:lnTo>
                  <a:pt x="28403" y="5080"/>
                </a:lnTo>
                <a:lnTo>
                  <a:pt x="32704" y="779"/>
                </a:lnTo>
                <a:close/>
                <a:moveTo>
                  <a:pt x="78818" y="2879"/>
                </a:moveTo>
                <a:lnTo>
                  <a:pt x="82737" y="6796"/>
                </a:lnTo>
                <a:lnTo>
                  <a:pt x="78436" y="11095"/>
                </a:lnTo>
                <a:lnTo>
                  <a:pt x="74518" y="7179"/>
                </a:lnTo>
                <a:lnTo>
                  <a:pt x="76669" y="5030"/>
                </a:lnTo>
                <a:lnTo>
                  <a:pt x="78818" y="2879"/>
                </a:lnTo>
                <a:close/>
                <a:moveTo>
                  <a:pt x="70400" y="3264"/>
                </a:moveTo>
                <a:lnTo>
                  <a:pt x="72359" y="5222"/>
                </a:lnTo>
                <a:lnTo>
                  <a:pt x="74318" y="7180"/>
                </a:lnTo>
                <a:lnTo>
                  <a:pt x="70018" y="11480"/>
                </a:lnTo>
                <a:lnTo>
                  <a:pt x="66102" y="7562"/>
                </a:lnTo>
                <a:lnTo>
                  <a:pt x="68251" y="5413"/>
                </a:lnTo>
                <a:lnTo>
                  <a:pt x="70400" y="3264"/>
                </a:lnTo>
                <a:close/>
                <a:moveTo>
                  <a:pt x="61981" y="3646"/>
                </a:moveTo>
                <a:lnTo>
                  <a:pt x="63939" y="5605"/>
                </a:lnTo>
                <a:lnTo>
                  <a:pt x="65897" y="7562"/>
                </a:lnTo>
                <a:lnTo>
                  <a:pt x="61597" y="11864"/>
                </a:lnTo>
                <a:lnTo>
                  <a:pt x="59640" y="9905"/>
                </a:lnTo>
                <a:lnTo>
                  <a:pt x="57681" y="7947"/>
                </a:lnTo>
                <a:lnTo>
                  <a:pt x="61981" y="3646"/>
                </a:lnTo>
                <a:close/>
                <a:moveTo>
                  <a:pt x="53561" y="4031"/>
                </a:moveTo>
                <a:lnTo>
                  <a:pt x="57478" y="7947"/>
                </a:lnTo>
                <a:lnTo>
                  <a:pt x="55328" y="10096"/>
                </a:lnTo>
                <a:lnTo>
                  <a:pt x="53179" y="12246"/>
                </a:lnTo>
                <a:lnTo>
                  <a:pt x="51220" y="10290"/>
                </a:lnTo>
                <a:lnTo>
                  <a:pt x="49261" y="8331"/>
                </a:lnTo>
                <a:lnTo>
                  <a:pt x="51411" y="6182"/>
                </a:lnTo>
                <a:lnTo>
                  <a:pt x="53561" y="4031"/>
                </a:lnTo>
                <a:close/>
                <a:moveTo>
                  <a:pt x="45143" y="4412"/>
                </a:moveTo>
                <a:lnTo>
                  <a:pt x="49058" y="8331"/>
                </a:lnTo>
                <a:lnTo>
                  <a:pt x="46909" y="10480"/>
                </a:lnTo>
                <a:lnTo>
                  <a:pt x="44758" y="12629"/>
                </a:lnTo>
                <a:lnTo>
                  <a:pt x="42801" y="10672"/>
                </a:lnTo>
                <a:lnTo>
                  <a:pt x="40842" y="8713"/>
                </a:lnTo>
                <a:lnTo>
                  <a:pt x="45143" y="4412"/>
                </a:lnTo>
                <a:close/>
                <a:moveTo>
                  <a:pt x="36721" y="4796"/>
                </a:moveTo>
                <a:lnTo>
                  <a:pt x="40639" y="8714"/>
                </a:lnTo>
                <a:lnTo>
                  <a:pt x="36338" y="13015"/>
                </a:lnTo>
                <a:lnTo>
                  <a:pt x="32420" y="9098"/>
                </a:lnTo>
                <a:lnTo>
                  <a:pt x="36721" y="4796"/>
                </a:lnTo>
                <a:close/>
                <a:moveTo>
                  <a:pt x="28302" y="5181"/>
                </a:moveTo>
                <a:lnTo>
                  <a:pt x="32218" y="9098"/>
                </a:lnTo>
                <a:lnTo>
                  <a:pt x="27918" y="13399"/>
                </a:lnTo>
                <a:lnTo>
                  <a:pt x="24000" y="9481"/>
                </a:lnTo>
                <a:lnTo>
                  <a:pt x="28302" y="5181"/>
                </a:lnTo>
                <a:close/>
                <a:moveTo>
                  <a:pt x="82838" y="6898"/>
                </a:moveTo>
                <a:lnTo>
                  <a:pt x="86754" y="10814"/>
                </a:lnTo>
                <a:lnTo>
                  <a:pt x="82453" y="15115"/>
                </a:lnTo>
                <a:lnTo>
                  <a:pt x="78537" y="11199"/>
                </a:lnTo>
                <a:lnTo>
                  <a:pt x="82838" y="6898"/>
                </a:lnTo>
                <a:close/>
                <a:moveTo>
                  <a:pt x="74420" y="7280"/>
                </a:moveTo>
                <a:lnTo>
                  <a:pt x="78335" y="11198"/>
                </a:lnTo>
                <a:lnTo>
                  <a:pt x="74037" y="15497"/>
                </a:lnTo>
                <a:lnTo>
                  <a:pt x="70119" y="11581"/>
                </a:lnTo>
                <a:lnTo>
                  <a:pt x="74420" y="7280"/>
                </a:lnTo>
                <a:close/>
                <a:moveTo>
                  <a:pt x="66001" y="7663"/>
                </a:moveTo>
                <a:lnTo>
                  <a:pt x="69916" y="11581"/>
                </a:lnTo>
                <a:lnTo>
                  <a:pt x="65614" y="15881"/>
                </a:lnTo>
                <a:lnTo>
                  <a:pt x="61700" y="11965"/>
                </a:lnTo>
                <a:lnTo>
                  <a:pt x="66001" y="7663"/>
                </a:lnTo>
                <a:close/>
                <a:moveTo>
                  <a:pt x="57578" y="8050"/>
                </a:moveTo>
                <a:lnTo>
                  <a:pt x="59537" y="10006"/>
                </a:lnTo>
                <a:lnTo>
                  <a:pt x="61496" y="11965"/>
                </a:lnTo>
                <a:lnTo>
                  <a:pt x="57195" y="16266"/>
                </a:lnTo>
                <a:lnTo>
                  <a:pt x="53280" y="12348"/>
                </a:lnTo>
                <a:lnTo>
                  <a:pt x="55429" y="10199"/>
                </a:lnTo>
                <a:lnTo>
                  <a:pt x="57578" y="8050"/>
                </a:lnTo>
                <a:close/>
                <a:moveTo>
                  <a:pt x="49159" y="8432"/>
                </a:moveTo>
                <a:lnTo>
                  <a:pt x="51118" y="10389"/>
                </a:lnTo>
                <a:lnTo>
                  <a:pt x="53075" y="12348"/>
                </a:lnTo>
                <a:lnTo>
                  <a:pt x="50926" y="14499"/>
                </a:lnTo>
                <a:lnTo>
                  <a:pt x="48777" y="16648"/>
                </a:lnTo>
                <a:lnTo>
                  <a:pt x="44859" y="12730"/>
                </a:lnTo>
                <a:lnTo>
                  <a:pt x="47010" y="10581"/>
                </a:lnTo>
                <a:lnTo>
                  <a:pt x="49159" y="8432"/>
                </a:lnTo>
                <a:close/>
                <a:moveTo>
                  <a:pt x="40741" y="8814"/>
                </a:moveTo>
                <a:lnTo>
                  <a:pt x="42700" y="10772"/>
                </a:lnTo>
                <a:lnTo>
                  <a:pt x="44658" y="12730"/>
                </a:lnTo>
                <a:lnTo>
                  <a:pt x="40358" y="17031"/>
                </a:lnTo>
                <a:lnTo>
                  <a:pt x="38399" y="15072"/>
                </a:lnTo>
                <a:lnTo>
                  <a:pt x="36440" y="13115"/>
                </a:lnTo>
                <a:lnTo>
                  <a:pt x="40741" y="8814"/>
                </a:lnTo>
                <a:close/>
                <a:moveTo>
                  <a:pt x="32322" y="9197"/>
                </a:moveTo>
                <a:lnTo>
                  <a:pt x="36238" y="13115"/>
                </a:lnTo>
                <a:lnTo>
                  <a:pt x="34088" y="15265"/>
                </a:lnTo>
                <a:lnTo>
                  <a:pt x="31937" y="17415"/>
                </a:lnTo>
                <a:lnTo>
                  <a:pt x="29979" y="15457"/>
                </a:lnTo>
                <a:lnTo>
                  <a:pt x="28021" y="13498"/>
                </a:lnTo>
                <a:lnTo>
                  <a:pt x="32322" y="9197"/>
                </a:lnTo>
                <a:close/>
                <a:moveTo>
                  <a:pt x="23900" y="9583"/>
                </a:moveTo>
                <a:lnTo>
                  <a:pt x="27816" y="13500"/>
                </a:lnTo>
                <a:lnTo>
                  <a:pt x="25667" y="15649"/>
                </a:lnTo>
                <a:lnTo>
                  <a:pt x="23518" y="17799"/>
                </a:lnTo>
                <a:lnTo>
                  <a:pt x="21559" y="15841"/>
                </a:lnTo>
                <a:lnTo>
                  <a:pt x="19600" y="13882"/>
                </a:lnTo>
                <a:lnTo>
                  <a:pt x="23900" y="9583"/>
                </a:lnTo>
                <a:close/>
                <a:moveTo>
                  <a:pt x="86855" y="10915"/>
                </a:moveTo>
                <a:lnTo>
                  <a:pt x="90773" y="14833"/>
                </a:lnTo>
                <a:lnTo>
                  <a:pt x="86472" y="19134"/>
                </a:lnTo>
                <a:lnTo>
                  <a:pt x="82554" y="15216"/>
                </a:lnTo>
                <a:lnTo>
                  <a:pt x="86855" y="10915"/>
                </a:lnTo>
                <a:close/>
                <a:moveTo>
                  <a:pt x="78437" y="11299"/>
                </a:moveTo>
                <a:lnTo>
                  <a:pt x="82355" y="15215"/>
                </a:lnTo>
                <a:lnTo>
                  <a:pt x="78054" y="19516"/>
                </a:lnTo>
                <a:lnTo>
                  <a:pt x="74138" y="15598"/>
                </a:lnTo>
                <a:lnTo>
                  <a:pt x="78437" y="11299"/>
                </a:lnTo>
                <a:close/>
                <a:moveTo>
                  <a:pt x="70018" y="11682"/>
                </a:moveTo>
                <a:lnTo>
                  <a:pt x="73936" y="15598"/>
                </a:lnTo>
                <a:lnTo>
                  <a:pt x="69635" y="19900"/>
                </a:lnTo>
                <a:lnTo>
                  <a:pt x="65717" y="15983"/>
                </a:lnTo>
                <a:lnTo>
                  <a:pt x="70018" y="11682"/>
                </a:lnTo>
                <a:close/>
                <a:moveTo>
                  <a:pt x="61599" y="12065"/>
                </a:moveTo>
                <a:lnTo>
                  <a:pt x="65514" y="15983"/>
                </a:lnTo>
                <a:lnTo>
                  <a:pt x="61215" y="20283"/>
                </a:lnTo>
                <a:lnTo>
                  <a:pt x="57297" y="16367"/>
                </a:lnTo>
                <a:lnTo>
                  <a:pt x="61599" y="12065"/>
                </a:lnTo>
                <a:close/>
                <a:moveTo>
                  <a:pt x="53176" y="12452"/>
                </a:moveTo>
                <a:lnTo>
                  <a:pt x="57094" y="16368"/>
                </a:lnTo>
                <a:lnTo>
                  <a:pt x="52794" y="20668"/>
                </a:lnTo>
                <a:lnTo>
                  <a:pt x="50837" y="18709"/>
                </a:lnTo>
                <a:lnTo>
                  <a:pt x="48878" y="16750"/>
                </a:lnTo>
                <a:lnTo>
                  <a:pt x="51027" y="14601"/>
                </a:lnTo>
                <a:lnTo>
                  <a:pt x="53176" y="12452"/>
                </a:lnTo>
                <a:close/>
                <a:moveTo>
                  <a:pt x="44757" y="12834"/>
                </a:moveTo>
                <a:lnTo>
                  <a:pt x="48675" y="16750"/>
                </a:lnTo>
                <a:lnTo>
                  <a:pt x="44374" y="21051"/>
                </a:lnTo>
                <a:lnTo>
                  <a:pt x="40456" y="17133"/>
                </a:lnTo>
                <a:lnTo>
                  <a:pt x="44757" y="12834"/>
                </a:lnTo>
                <a:close/>
                <a:moveTo>
                  <a:pt x="36336" y="13219"/>
                </a:moveTo>
                <a:lnTo>
                  <a:pt x="38296" y="15176"/>
                </a:lnTo>
                <a:lnTo>
                  <a:pt x="40254" y="17133"/>
                </a:lnTo>
                <a:lnTo>
                  <a:pt x="35954" y="21435"/>
                </a:lnTo>
                <a:lnTo>
                  <a:pt x="32036" y="17517"/>
                </a:lnTo>
                <a:lnTo>
                  <a:pt x="34186" y="15368"/>
                </a:lnTo>
                <a:lnTo>
                  <a:pt x="36336" y="13219"/>
                </a:lnTo>
                <a:close/>
                <a:moveTo>
                  <a:pt x="27915" y="13601"/>
                </a:moveTo>
                <a:lnTo>
                  <a:pt x="29876" y="15558"/>
                </a:lnTo>
                <a:lnTo>
                  <a:pt x="31835" y="17515"/>
                </a:lnTo>
                <a:lnTo>
                  <a:pt x="27533" y="21817"/>
                </a:lnTo>
                <a:lnTo>
                  <a:pt x="23617" y="17899"/>
                </a:lnTo>
                <a:lnTo>
                  <a:pt x="25766" y="15750"/>
                </a:lnTo>
                <a:lnTo>
                  <a:pt x="27915" y="13601"/>
                </a:lnTo>
                <a:close/>
                <a:moveTo>
                  <a:pt x="19500" y="13983"/>
                </a:moveTo>
                <a:lnTo>
                  <a:pt x="21458" y="15941"/>
                </a:lnTo>
                <a:lnTo>
                  <a:pt x="23417" y="17899"/>
                </a:lnTo>
                <a:lnTo>
                  <a:pt x="19115" y="22200"/>
                </a:lnTo>
                <a:lnTo>
                  <a:pt x="17158" y="20241"/>
                </a:lnTo>
                <a:lnTo>
                  <a:pt x="15199" y="18284"/>
                </a:lnTo>
                <a:lnTo>
                  <a:pt x="19500" y="13983"/>
                </a:lnTo>
                <a:close/>
                <a:moveTo>
                  <a:pt x="90874" y="14934"/>
                </a:moveTo>
                <a:lnTo>
                  <a:pt x="94790" y="18852"/>
                </a:lnTo>
                <a:lnTo>
                  <a:pt x="90489" y="23151"/>
                </a:lnTo>
                <a:lnTo>
                  <a:pt x="86573" y="19235"/>
                </a:lnTo>
                <a:lnTo>
                  <a:pt x="90874" y="14934"/>
                </a:lnTo>
                <a:close/>
                <a:moveTo>
                  <a:pt x="82456" y="15316"/>
                </a:moveTo>
                <a:lnTo>
                  <a:pt x="86372" y="19234"/>
                </a:lnTo>
                <a:lnTo>
                  <a:pt x="82073" y="23533"/>
                </a:lnTo>
                <a:lnTo>
                  <a:pt x="78155" y="19617"/>
                </a:lnTo>
                <a:lnTo>
                  <a:pt x="82456" y="15316"/>
                </a:lnTo>
                <a:close/>
                <a:moveTo>
                  <a:pt x="74037" y="15699"/>
                </a:moveTo>
                <a:lnTo>
                  <a:pt x="77953" y="19617"/>
                </a:lnTo>
                <a:lnTo>
                  <a:pt x="73652" y="23918"/>
                </a:lnTo>
                <a:lnTo>
                  <a:pt x="69735" y="20000"/>
                </a:lnTo>
                <a:lnTo>
                  <a:pt x="74037" y="15699"/>
                </a:lnTo>
                <a:close/>
                <a:moveTo>
                  <a:pt x="65616" y="16084"/>
                </a:moveTo>
                <a:lnTo>
                  <a:pt x="69532" y="20000"/>
                </a:lnTo>
                <a:lnTo>
                  <a:pt x="65231" y="24302"/>
                </a:lnTo>
                <a:lnTo>
                  <a:pt x="61316" y="20384"/>
                </a:lnTo>
                <a:lnTo>
                  <a:pt x="65616" y="16084"/>
                </a:lnTo>
                <a:close/>
                <a:moveTo>
                  <a:pt x="57196" y="16468"/>
                </a:moveTo>
                <a:lnTo>
                  <a:pt x="61111" y="20384"/>
                </a:lnTo>
                <a:lnTo>
                  <a:pt x="56813" y="24685"/>
                </a:lnTo>
                <a:lnTo>
                  <a:pt x="52895" y="20769"/>
                </a:lnTo>
                <a:lnTo>
                  <a:pt x="57196" y="16468"/>
                </a:lnTo>
                <a:close/>
                <a:moveTo>
                  <a:pt x="48777" y="16850"/>
                </a:moveTo>
                <a:lnTo>
                  <a:pt x="50736" y="18808"/>
                </a:lnTo>
                <a:lnTo>
                  <a:pt x="52693" y="20766"/>
                </a:lnTo>
                <a:lnTo>
                  <a:pt x="48394" y="25067"/>
                </a:lnTo>
                <a:lnTo>
                  <a:pt x="46435" y="23108"/>
                </a:lnTo>
                <a:lnTo>
                  <a:pt x="44476" y="21151"/>
                </a:lnTo>
                <a:lnTo>
                  <a:pt x="48777" y="16850"/>
                </a:lnTo>
                <a:close/>
                <a:moveTo>
                  <a:pt x="40358" y="17233"/>
                </a:moveTo>
                <a:lnTo>
                  <a:pt x="44274" y="21151"/>
                </a:lnTo>
                <a:lnTo>
                  <a:pt x="39973" y="25450"/>
                </a:lnTo>
                <a:lnTo>
                  <a:pt x="36057" y="21534"/>
                </a:lnTo>
                <a:lnTo>
                  <a:pt x="40358" y="17233"/>
                </a:lnTo>
                <a:close/>
                <a:moveTo>
                  <a:pt x="31937" y="17616"/>
                </a:moveTo>
                <a:lnTo>
                  <a:pt x="35855" y="21534"/>
                </a:lnTo>
                <a:lnTo>
                  <a:pt x="31553" y="25835"/>
                </a:lnTo>
                <a:lnTo>
                  <a:pt x="27637" y="21918"/>
                </a:lnTo>
                <a:lnTo>
                  <a:pt x="31937" y="17616"/>
                </a:lnTo>
                <a:close/>
                <a:moveTo>
                  <a:pt x="23516" y="18001"/>
                </a:moveTo>
                <a:lnTo>
                  <a:pt x="27432" y="21918"/>
                </a:lnTo>
                <a:lnTo>
                  <a:pt x="23133" y="26219"/>
                </a:lnTo>
                <a:lnTo>
                  <a:pt x="19215" y="22301"/>
                </a:lnTo>
                <a:lnTo>
                  <a:pt x="23516" y="18001"/>
                </a:lnTo>
                <a:close/>
                <a:moveTo>
                  <a:pt x="15098" y="18385"/>
                </a:moveTo>
                <a:lnTo>
                  <a:pt x="17057" y="20344"/>
                </a:lnTo>
                <a:lnTo>
                  <a:pt x="19015" y="22301"/>
                </a:lnTo>
                <a:lnTo>
                  <a:pt x="14715" y="26602"/>
                </a:lnTo>
                <a:lnTo>
                  <a:pt x="10797" y="22686"/>
                </a:lnTo>
                <a:lnTo>
                  <a:pt x="15098" y="18385"/>
                </a:lnTo>
                <a:close/>
                <a:moveTo>
                  <a:pt x="94894" y="18950"/>
                </a:moveTo>
                <a:lnTo>
                  <a:pt x="98809" y="22869"/>
                </a:lnTo>
                <a:lnTo>
                  <a:pt x="96660" y="25018"/>
                </a:lnTo>
                <a:lnTo>
                  <a:pt x="94509" y="27169"/>
                </a:lnTo>
                <a:lnTo>
                  <a:pt x="92552" y="25210"/>
                </a:lnTo>
                <a:lnTo>
                  <a:pt x="90593" y="23251"/>
                </a:lnTo>
                <a:lnTo>
                  <a:pt x="94894" y="18950"/>
                </a:lnTo>
                <a:close/>
                <a:moveTo>
                  <a:pt x="86473" y="19335"/>
                </a:moveTo>
                <a:lnTo>
                  <a:pt x="90391" y="23251"/>
                </a:lnTo>
                <a:lnTo>
                  <a:pt x="88239" y="25403"/>
                </a:lnTo>
                <a:lnTo>
                  <a:pt x="86090" y="27552"/>
                </a:lnTo>
                <a:lnTo>
                  <a:pt x="84131" y="25593"/>
                </a:lnTo>
                <a:lnTo>
                  <a:pt x="82172" y="23634"/>
                </a:lnTo>
                <a:lnTo>
                  <a:pt x="86473" y="19335"/>
                </a:lnTo>
                <a:close/>
                <a:moveTo>
                  <a:pt x="78054" y="19718"/>
                </a:moveTo>
                <a:lnTo>
                  <a:pt x="81972" y="23634"/>
                </a:lnTo>
                <a:lnTo>
                  <a:pt x="77671" y="27935"/>
                </a:lnTo>
                <a:lnTo>
                  <a:pt x="73753" y="24019"/>
                </a:lnTo>
                <a:lnTo>
                  <a:pt x="78054" y="19718"/>
                </a:lnTo>
                <a:close/>
                <a:moveTo>
                  <a:pt x="69635" y="20101"/>
                </a:moveTo>
                <a:lnTo>
                  <a:pt x="73549" y="24019"/>
                </a:lnTo>
                <a:lnTo>
                  <a:pt x="69251" y="28319"/>
                </a:lnTo>
                <a:lnTo>
                  <a:pt x="65333" y="24403"/>
                </a:lnTo>
                <a:lnTo>
                  <a:pt x="69635" y="20101"/>
                </a:lnTo>
                <a:close/>
                <a:moveTo>
                  <a:pt x="61215" y="20485"/>
                </a:moveTo>
                <a:lnTo>
                  <a:pt x="65132" y="24403"/>
                </a:lnTo>
                <a:lnTo>
                  <a:pt x="60830" y="28704"/>
                </a:lnTo>
                <a:lnTo>
                  <a:pt x="56914" y="24786"/>
                </a:lnTo>
                <a:lnTo>
                  <a:pt x="61215" y="20485"/>
                </a:lnTo>
                <a:close/>
                <a:moveTo>
                  <a:pt x="52794" y="20870"/>
                </a:moveTo>
                <a:lnTo>
                  <a:pt x="56712" y="24786"/>
                </a:lnTo>
                <a:lnTo>
                  <a:pt x="52411" y="29087"/>
                </a:lnTo>
                <a:lnTo>
                  <a:pt x="48495" y="25169"/>
                </a:lnTo>
                <a:lnTo>
                  <a:pt x="52794" y="20870"/>
                </a:lnTo>
                <a:close/>
                <a:moveTo>
                  <a:pt x="44376" y="21252"/>
                </a:moveTo>
                <a:lnTo>
                  <a:pt x="46334" y="23212"/>
                </a:lnTo>
                <a:lnTo>
                  <a:pt x="48293" y="25169"/>
                </a:lnTo>
                <a:lnTo>
                  <a:pt x="46142" y="27320"/>
                </a:lnTo>
                <a:lnTo>
                  <a:pt x="43993" y="29469"/>
                </a:lnTo>
                <a:lnTo>
                  <a:pt x="40077" y="25551"/>
                </a:lnTo>
                <a:lnTo>
                  <a:pt x="44376" y="21252"/>
                </a:lnTo>
                <a:close/>
                <a:moveTo>
                  <a:pt x="35954" y="21635"/>
                </a:moveTo>
                <a:lnTo>
                  <a:pt x="39871" y="25551"/>
                </a:lnTo>
                <a:lnTo>
                  <a:pt x="35569" y="29853"/>
                </a:lnTo>
                <a:lnTo>
                  <a:pt x="31653" y="25935"/>
                </a:lnTo>
                <a:lnTo>
                  <a:pt x="35954" y="21635"/>
                </a:lnTo>
                <a:close/>
                <a:moveTo>
                  <a:pt x="27533" y="22018"/>
                </a:moveTo>
                <a:lnTo>
                  <a:pt x="31451" y="25936"/>
                </a:lnTo>
                <a:lnTo>
                  <a:pt x="27150" y="30236"/>
                </a:lnTo>
                <a:lnTo>
                  <a:pt x="23234" y="26320"/>
                </a:lnTo>
                <a:lnTo>
                  <a:pt x="27533" y="22018"/>
                </a:lnTo>
                <a:close/>
                <a:moveTo>
                  <a:pt x="19115" y="22402"/>
                </a:moveTo>
                <a:lnTo>
                  <a:pt x="23032" y="26320"/>
                </a:lnTo>
                <a:lnTo>
                  <a:pt x="18731" y="30619"/>
                </a:lnTo>
                <a:lnTo>
                  <a:pt x="14816" y="26703"/>
                </a:lnTo>
                <a:lnTo>
                  <a:pt x="19115" y="22402"/>
                </a:lnTo>
                <a:close/>
                <a:moveTo>
                  <a:pt x="10696" y="22787"/>
                </a:moveTo>
                <a:lnTo>
                  <a:pt x="14614" y="26703"/>
                </a:lnTo>
                <a:lnTo>
                  <a:pt x="10313" y="31004"/>
                </a:lnTo>
                <a:lnTo>
                  <a:pt x="6395" y="27086"/>
                </a:lnTo>
                <a:lnTo>
                  <a:pt x="10696" y="22787"/>
                </a:lnTo>
                <a:close/>
                <a:moveTo>
                  <a:pt x="98910" y="22971"/>
                </a:moveTo>
                <a:lnTo>
                  <a:pt x="102829" y="26888"/>
                </a:lnTo>
                <a:lnTo>
                  <a:pt x="98528" y="31187"/>
                </a:lnTo>
                <a:lnTo>
                  <a:pt x="96569" y="29230"/>
                </a:lnTo>
                <a:lnTo>
                  <a:pt x="94610" y="27271"/>
                </a:lnTo>
                <a:lnTo>
                  <a:pt x="96759" y="25122"/>
                </a:lnTo>
                <a:lnTo>
                  <a:pt x="98910" y="22971"/>
                </a:lnTo>
                <a:close/>
                <a:moveTo>
                  <a:pt x="90489" y="23353"/>
                </a:moveTo>
                <a:lnTo>
                  <a:pt x="92448" y="25312"/>
                </a:lnTo>
                <a:lnTo>
                  <a:pt x="94407" y="27271"/>
                </a:lnTo>
                <a:lnTo>
                  <a:pt x="90109" y="31569"/>
                </a:lnTo>
                <a:lnTo>
                  <a:pt x="86191" y="27653"/>
                </a:lnTo>
                <a:lnTo>
                  <a:pt x="88340" y="25502"/>
                </a:lnTo>
                <a:lnTo>
                  <a:pt x="90489" y="23353"/>
                </a:lnTo>
                <a:close/>
                <a:moveTo>
                  <a:pt x="82073" y="23735"/>
                </a:moveTo>
                <a:lnTo>
                  <a:pt x="84030" y="25694"/>
                </a:lnTo>
                <a:lnTo>
                  <a:pt x="85989" y="27653"/>
                </a:lnTo>
                <a:lnTo>
                  <a:pt x="81688" y="31954"/>
                </a:lnTo>
                <a:lnTo>
                  <a:pt x="79730" y="29995"/>
                </a:lnTo>
                <a:lnTo>
                  <a:pt x="77771" y="28036"/>
                </a:lnTo>
                <a:lnTo>
                  <a:pt x="82073" y="23735"/>
                </a:lnTo>
                <a:close/>
                <a:moveTo>
                  <a:pt x="73652" y="24120"/>
                </a:moveTo>
                <a:lnTo>
                  <a:pt x="77570" y="28036"/>
                </a:lnTo>
                <a:lnTo>
                  <a:pt x="75418" y="30188"/>
                </a:lnTo>
                <a:lnTo>
                  <a:pt x="73268" y="32338"/>
                </a:lnTo>
                <a:lnTo>
                  <a:pt x="71309" y="30379"/>
                </a:lnTo>
                <a:lnTo>
                  <a:pt x="69352" y="28420"/>
                </a:lnTo>
                <a:lnTo>
                  <a:pt x="73652" y="24120"/>
                </a:lnTo>
                <a:close/>
                <a:moveTo>
                  <a:pt x="65232" y="24503"/>
                </a:moveTo>
                <a:lnTo>
                  <a:pt x="69149" y="28420"/>
                </a:lnTo>
                <a:lnTo>
                  <a:pt x="67000" y="30570"/>
                </a:lnTo>
                <a:lnTo>
                  <a:pt x="64849" y="32721"/>
                </a:lnTo>
                <a:lnTo>
                  <a:pt x="62890" y="30762"/>
                </a:lnTo>
                <a:lnTo>
                  <a:pt x="60931" y="28805"/>
                </a:lnTo>
                <a:lnTo>
                  <a:pt x="65232" y="24503"/>
                </a:lnTo>
                <a:close/>
                <a:moveTo>
                  <a:pt x="56813" y="24887"/>
                </a:moveTo>
                <a:lnTo>
                  <a:pt x="60729" y="28805"/>
                </a:lnTo>
                <a:lnTo>
                  <a:pt x="56430" y="33104"/>
                </a:lnTo>
                <a:lnTo>
                  <a:pt x="52512" y="29188"/>
                </a:lnTo>
                <a:lnTo>
                  <a:pt x="56813" y="24887"/>
                </a:lnTo>
                <a:close/>
                <a:moveTo>
                  <a:pt x="48391" y="25270"/>
                </a:moveTo>
                <a:lnTo>
                  <a:pt x="52309" y="29188"/>
                </a:lnTo>
                <a:lnTo>
                  <a:pt x="48009" y="33486"/>
                </a:lnTo>
                <a:lnTo>
                  <a:pt x="46051" y="31529"/>
                </a:lnTo>
                <a:lnTo>
                  <a:pt x="44092" y="29570"/>
                </a:lnTo>
                <a:lnTo>
                  <a:pt x="46242" y="27421"/>
                </a:lnTo>
                <a:lnTo>
                  <a:pt x="48391" y="25270"/>
                </a:lnTo>
                <a:close/>
                <a:moveTo>
                  <a:pt x="39973" y="25652"/>
                </a:moveTo>
                <a:lnTo>
                  <a:pt x="43891" y="29570"/>
                </a:lnTo>
                <a:lnTo>
                  <a:pt x="39589" y="33871"/>
                </a:lnTo>
                <a:lnTo>
                  <a:pt x="35673" y="29953"/>
                </a:lnTo>
                <a:lnTo>
                  <a:pt x="39973" y="25652"/>
                </a:lnTo>
                <a:close/>
                <a:moveTo>
                  <a:pt x="31553" y="26037"/>
                </a:moveTo>
                <a:lnTo>
                  <a:pt x="35471" y="29953"/>
                </a:lnTo>
                <a:lnTo>
                  <a:pt x="31170" y="34255"/>
                </a:lnTo>
                <a:lnTo>
                  <a:pt x="27252" y="30337"/>
                </a:lnTo>
                <a:lnTo>
                  <a:pt x="31553" y="26037"/>
                </a:lnTo>
                <a:close/>
                <a:moveTo>
                  <a:pt x="23134" y="26421"/>
                </a:moveTo>
                <a:lnTo>
                  <a:pt x="27050" y="30337"/>
                </a:lnTo>
                <a:lnTo>
                  <a:pt x="22751" y="34638"/>
                </a:lnTo>
                <a:lnTo>
                  <a:pt x="18833" y="30722"/>
                </a:lnTo>
                <a:lnTo>
                  <a:pt x="23134" y="26421"/>
                </a:lnTo>
                <a:close/>
                <a:moveTo>
                  <a:pt x="14715" y="26804"/>
                </a:moveTo>
                <a:lnTo>
                  <a:pt x="18631" y="30722"/>
                </a:lnTo>
                <a:lnTo>
                  <a:pt x="14330" y="35022"/>
                </a:lnTo>
                <a:lnTo>
                  <a:pt x="10414" y="31105"/>
                </a:lnTo>
                <a:lnTo>
                  <a:pt x="14715" y="26804"/>
                </a:lnTo>
                <a:close/>
                <a:moveTo>
                  <a:pt x="102930" y="26988"/>
                </a:moveTo>
                <a:lnTo>
                  <a:pt x="106846" y="30905"/>
                </a:lnTo>
                <a:lnTo>
                  <a:pt x="102545" y="35206"/>
                </a:lnTo>
                <a:lnTo>
                  <a:pt x="98629" y="31288"/>
                </a:lnTo>
                <a:lnTo>
                  <a:pt x="102930" y="26988"/>
                </a:lnTo>
                <a:close/>
                <a:moveTo>
                  <a:pt x="6294" y="27187"/>
                </a:moveTo>
                <a:lnTo>
                  <a:pt x="10212" y="31105"/>
                </a:lnTo>
                <a:lnTo>
                  <a:pt x="5910" y="35403"/>
                </a:lnTo>
                <a:lnTo>
                  <a:pt x="1994" y="31489"/>
                </a:lnTo>
                <a:lnTo>
                  <a:pt x="6294" y="27187"/>
                </a:lnTo>
                <a:close/>
                <a:moveTo>
                  <a:pt x="94509" y="27370"/>
                </a:moveTo>
                <a:lnTo>
                  <a:pt x="96468" y="29328"/>
                </a:lnTo>
                <a:lnTo>
                  <a:pt x="98427" y="31287"/>
                </a:lnTo>
                <a:lnTo>
                  <a:pt x="96275" y="33439"/>
                </a:lnTo>
                <a:lnTo>
                  <a:pt x="94126" y="35588"/>
                </a:lnTo>
                <a:lnTo>
                  <a:pt x="90209" y="31670"/>
                </a:lnTo>
                <a:lnTo>
                  <a:pt x="94509" y="27370"/>
                </a:lnTo>
                <a:close/>
                <a:moveTo>
                  <a:pt x="86090" y="27754"/>
                </a:moveTo>
                <a:lnTo>
                  <a:pt x="90008" y="31670"/>
                </a:lnTo>
                <a:lnTo>
                  <a:pt x="85706" y="35971"/>
                </a:lnTo>
                <a:lnTo>
                  <a:pt x="81789" y="32055"/>
                </a:lnTo>
                <a:lnTo>
                  <a:pt x="86090" y="27754"/>
                </a:lnTo>
                <a:close/>
                <a:moveTo>
                  <a:pt x="77668" y="28139"/>
                </a:moveTo>
                <a:lnTo>
                  <a:pt x="79627" y="30098"/>
                </a:lnTo>
                <a:lnTo>
                  <a:pt x="81585" y="32057"/>
                </a:lnTo>
                <a:lnTo>
                  <a:pt x="77287" y="36355"/>
                </a:lnTo>
                <a:lnTo>
                  <a:pt x="73369" y="32438"/>
                </a:lnTo>
                <a:lnTo>
                  <a:pt x="75518" y="30289"/>
                </a:lnTo>
                <a:lnTo>
                  <a:pt x="77668" y="28139"/>
                </a:lnTo>
                <a:close/>
                <a:moveTo>
                  <a:pt x="69248" y="28522"/>
                </a:moveTo>
                <a:lnTo>
                  <a:pt x="71207" y="30481"/>
                </a:lnTo>
                <a:lnTo>
                  <a:pt x="73166" y="32440"/>
                </a:lnTo>
                <a:lnTo>
                  <a:pt x="68866" y="36740"/>
                </a:lnTo>
                <a:lnTo>
                  <a:pt x="64950" y="32822"/>
                </a:lnTo>
                <a:lnTo>
                  <a:pt x="67099" y="30673"/>
                </a:lnTo>
                <a:lnTo>
                  <a:pt x="69248" y="28522"/>
                </a:lnTo>
                <a:close/>
                <a:moveTo>
                  <a:pt x="60830" y="28906"/>
                </a:moveTo>
                <a:lnTo>
                  <a:pt x="62789" y="30863"/>
                </a:lnTo>
                <a:lnTo>
                  <a:pt x="64748" y="32822"/>
                </a:lnTo>
                <a:lnTo>
                  <a:pt x="60447" y="37123"/>
                </a:lnTo>
                <a:lnTo>
                  <a:pt x="58488" y="35164"/>
                </a:lnTo>
                <a:lnTo>
                  <a:pt x="56531" y="33205"/>
                </a:lnTo>
                <a:lnTo>
                  <a:pt x="60830" y="28906"/>
                </a:lnTo>
                <a:close/>
                <a:moveTo>
                  <a:pt x="52411" y="29288"/>
                </a:moveTo>
                <a:lnTo>
                  <a:pt x="56329" y="33204"/>
                </a:lnTo>
                <a:lnTo>
                  <a:pt x="54177" y="35356"/>
                </a:lnTo>
                <a:lnTo>
                  <a:pt x="52028" y="37505"/>
                </a:lnTo>
                <a:lnTo>
                  <a:pt x="50069" y="35546"/>
                </a:lnTo>
                <a:lnTo>
                  <a:pt x="48110" y="33587"/>
                </a:lnTo>
                <a:lnTo>
                  <a:pt x="52411" y="29288"/>
                </a:lnTo>
                <a:close/>
                <a:moveTo>
                  <a:pt x="43993" y="29671"/>
                </a:moveTo>
                <a:lnTo>
                  <a:pt x="45950" y="31631"/>
                </a:lnTo>
                <a:lnTo>
                  <a:pt x="47908" y="33590"/>
                </a:lnTo>
                <a:lnTo>
                  <a:pt x="45759" y="35739"/>
                </a:lnTo>
                <a:lnTo>
                  <a:pt x="43610" y="37888"/>
                </a:lnTo>
                <a:lnTo>
                  <a:pt x="39692" y="33972"/>
                </a:lnTo>
                <a:lnTo>
                  <a:pt x="43993" y="29671"/>
                </a:lnTo>
                <a:close/>
                <a:moveTo>
                  <a:pt x="35572" y="30054"/>
                </a:moveTo>
                <a:lnTo>
                  <a:pt x="39489" y="33972"/>
                </a:lnTo>
                <a:lnTo>
                  <a:pt x="35187" y="38272"/>
                </a:lnTo>
                <a:lnTo>
                  <a:pt x="31271" y="34356"/>
                </a:lnTo>
                <a:lnTo>
                  <a:pt x="35572" y="30054"/>
                </a:lnTo>
                <a:close/>
                <a:moveTo>
                  <a:pt x="27151" y="30438"/>
                </a:moveTo>
                <a:lnTo>
                  <a:pt x="31069" y="34356"/>
                </a:lnTo>
                <a:lnTo>
                  <a:pt x="26768" y="38655"/>
                </a:lnTo>
                <a:lnTo>
                  <a:pt x="22852" y="34739"/>
                </a:lnTo>
                <a:lnTo>
                  <a:pt x="27151" y="30438"/>
                </a:lnTo>
                <a:close/>
                <a:moveTo>
                  <a:pt x="18732" y="30823"/>
                </a:moveTo>
                <a:lnTo>
                  <a:pt x="22650" y="34739"/>
                </a:lnTo>
                <a:lnTo>
                  <a:pt x="18349" y="39040"/>
                </a:lnTo>
                <a:lnTo>
                  <a:pt x="14431" y="35122"/>
                </a:lnTo>
                <a:lnTo>
                  <a:pt x="18732" y="30823"/>
                </a:lnTo>
                <a:close/>
                <a:moveTo>
                  <a:pt x="106949" y="31004"/>
                </a:moveTo>
                <a:lnTo>
                  <a:pt x="110865" y="34923"/>
                </a:lnTo>
                <a:lnTo>
                  <a:pt x="108715" y="37073"/>
                </a:lnTo>
                <a:lnTo>
                  <a:pt x="106565" y="39222"/>
                </a:lnTo>
                <a:lnTo>
                  <a:pt x="102649" y="35305"/>
                </a:lnTo>
                <a:lnTo>
                  <a:pt x="106949" y="31004"/>
                </a:lnTo>
                <a:close/>
                <a:moveTo>
                  <a:pt x="10313" y="31206"/>
                </a:moveTo>
                <a:lnTo>
                  <a:pt x="14229" y="35122"/>
                </a:lnTo>
                <a:lnTo>
                  <a:pt x="9929" y="39424"/>
                </a:lnTo>
                <a:lnTo>
                  <a:pt x="6011" y="35507"/>
                </a:lnTo>
                <a:lnTo>
                  <a:pt x="10313" y="31206"/>
                </a:lnTo>
                <a:close/>
                <a:moveTo>
                  <a:pt x="98525" y="31392"/>
                </a:moveTo>
                <a:lnTo>
                  <a:pt x="102443" y="35308"/>
                </a:lnTo>
                <a:lnTo>
                  <a:pt x="98145" y="39608"/>
                </a:lnTo>
                <a:lnTo>
                  <a:pt x="96186" y="37649"/>
                </a:lnTo>
                <a:lnTo>
                  <a:pt x="94227" y="35690"/>
                </a:lnTo>
                <a:lnTo>
                  <a:pt x="96376" y="33541"/>
                </a:lnTo>
                <a:lnTo>
                  <a:pt x="98525" y="31392"/>
                </a:lnTo>
                <a:close/>
                <a:moveTo>
                  <a:pt x="90109" y="31771"/>
                </a:moveTo>
                <a:lnTo>
                  <a:pt x="94025" y="35689"/>
                </a:lnTo>
                <a:lnTo>
                  <a:pt x="89724" y="39989"/>
                </a:lnTo>
                <a:lnTo>
                  <a:pt x="85807" y="36072"/>
                </a:lnTo>
                <a:lnTo>
                  <a:pt x="90109" y="31771"/>
                </a:lnTo>
                <a:close/>
                <a:moveTo>
                  <a:pt x="81688" y="32156"/>
                </a:moveTo>
                <a:lnTo>
                  <a:pt x="85606" y="36072"/>
                </a:lnTo>
                <a:lnTo>
                  <a:pt x="81304" y="40373"/>
                </a:lnTo>
                <a:lnTo>
                  <a:pt x="77388" y="36456"/>
                </a:lnTo>
                <a:lnTo>
                  <a:pt x="81688" y="32156"/>
                </a:lnTo>
                <a:close/>
                <a:moveTo>
                  <a:pt x="73268" y="32539"/>
                </a:moveTo>
                <a:lnTo>
                  <a:pt x="77186" y="36456"/>
                </a:lnTo>
                <a:lnTo>
                  <a:pt x="72885" y="40757"/>
                </a:lnTo>
                <a:lnTo>
                  <a:pt x="68967" y="36841"/>
                </a:lnTo>
                <a:lnTo>
                  <a:pt x="73268" y="32539"/>
                </a:lnTo>
                <a:close/>
                <a:moveTo>
                  <a:pt x="64849" y="32923"/>
                </a:moveTo>
                <a:lnTo>
                  <a:pt x="68765" y="36841"/>
                </a:lnTo>
                <a:lnTo>
                  <a:pt x="64464" y="41140"/>
                </a:lnTo>
                <a:lnTo>
                  <a:pt x="60548" y="37224"/>
                </a:lnTo>
                <a:lnTo>
                  <a:pt x="64849" y="32923"/>
                </a:lnTo>
                <a:close/>
                <a:moveTo>
                  <a:pt x="56427" y="33308"/>
                </a:moveTo>
                <a:lnTo>
                  <a:pt x="58387" y="35265"/>
                </a:lnTo>
                <a:lnTo>
                  <a:pt x="60346" y="37224"/>
                </a:lnTo>
                <a:lnTo>
                  <a:pt x="56045" y="41524"/>
                </a:lnTo>
                <a:lnTo>
                  <a:pt x="52128" y="37607"/>
                </a:lnTo>
                <a:lnTo>
                  <a:pt x="54278" y="35458"/>
                </a:lnTo>
                <a:lnTo>
                  <a:pt x="56427" y="33308"/>
                </a:lnTo>
                <a:close/>
                <a:moveTo>
                  <a:pt x="48007" y="33691"/>
                </a:moveTo>
                <a:lnTo>
                  <a:pt x="49966" y="35649"/>
                </a:lnTo>
                <a:lnTo>
                  <a:pt x="51925" y="37607"/>
                </a:lnTo>
                <a:lnTo>
                  <a:pt x="47625" y="41907"/>
                </a:lnTo>
                <a:lnTo>
                  <a:pt x="45667" y="39948"/>
                </a:lnTo>
                <a:lnTo>
                  <a:pt x="43709" y="37989"/>
                </a:lnTo>
                <a:lnTo>
                  <a:pt x="45858" y="35840"/>
                </a:lnTo>
                <a:lnTo>
                  <a:pt x="48007" y="33691"/>
                </a:lnTo>
                <a:close/>
                <a:moveTo>
                  <a:pt x="39589" y="34073"/>
                </a:moveTo>
                <a:lnTo>
                  <a:pt x="43507" y="37989"/>
                </a:lnTo>
                <a:lnTo>
                  <a:pt x="41355" y="40141"/>
                </a:lnTo>
                <a:lnTo>
                  <a:pt x="39206" y="42291"/>
                </a:lnTo>
                <a:lnTo>
                  <a:pt x="37247" y="40332"/>
                </a:lnTo>
                <a:lnTo>
                  <a:pt x="35288" y="38373"/>
                </a:lnTo>
                <a:lnTo>
                  <a:pt x="39589" y="34073"/>
                </a:lnTo>
                <a:close/>
                <a:moveTo>
                  <a:pt x="31170" y="34456"/>
                </a:moveTo>
                <a:lnTo>
                  <a:pt x="35086" y="38373"/>
                </a:lnTo>
                <a:lnTo>
                  <a:pt x="32936" y="40525"/>
                </a:lnTo>
                <a:lnTo>
                  <a:pt x="30787" y="42674"/>
                </a:lnTo>
                <a:lnTo>
                  <a:pt x="28828" y="40715"/>
                </a:lnTo>
                <a:lnTo>
                  <a:pt x="26869" y="38758"/>
                </a:lnTo>
                <a:lnTo>
                  <a:pt x="31170" y="34456"/>
                </a:lnTo>
                <a:close/>
                <a:moveTo>
                  <a:pt x="22751" y="34840"/>
                </a:moveTo>
                <a:lnTo>
                  <a:pt x="26667" y="38758"/>
                </a:lnTo>
                <a:lnTo>
                  <a:pt x="22366" y="43057"/>
                </a:lnTo>
                <a:lnTo>
                  <a:pt x="18449" y="39141"/>
                </a:lnTo>
                <a:lnTo>
                  <a:pt x="22751" y="34840"/>
                </a:lnTo>
                <a:close/>
                <a:moveTo>
                  <a:pt x="110963" y="35026"/>
                </a:moveTo>
                <a:lnTo>
                  <a:pt x="114882" y="38941"/>
                </a:lnTo>
                <a:lnTo>
                  <a:pt x="110581" y="43242"/>
                </a:lnTo>
                <a:lnTo>
                  <a:pt x="108622" y="41283"/>
                </a:lnTo>
                <a:lnTo>
                  <a:pt x="106665" y="39324"/>
                </a:lnTo>
                <a:lnTo>
                  <a:pt x="108814" y="37175"/>
                </a:lnTo>
                <a:lnTo>
                  <a:pt x="110963" y="35026"/>
                </a:lnTo>
                <a:close/>
                <a:moveTo>
                  <a:pt x="14330" y="35223"/>
                </a:moveTo>
                <a:lnTo>
                  <a:pt x="18248" y="39141"/>
                </a:lnTo>
                <a:lnTo>
                  <a:pt x="13946" y="43442"/>
                </a:lnTo>
                <a:lnTo>
                  <a:pt x="10030" y="39525"/>
                </a:lnTo>
                <a:lnTo>
                  <a:pt x="14330" y="35223"/>
                </a:lnTo>
                <a:close/>
                <a:moveTo>
                  <a:pt x="102545" y="35408"/>
                </a:moveTo>
                <a:lnTo>
                  <a:pt x="106463" y="39324"/>
                </a:lnTo>
                <a:lnTo>
                  <a:pt x="102162" y="43625"/>
                </a:lnTo>
                <a:lnTo>
                  <a:pt x="98245" y="39709"/>
                </a:lnTo>
                <a:lnTo>
                  <a:pt x="102545" y="35408"/>
                </a:lnTo>
                <a:close/>
                <a:moveTo>
                  <a:pt x="5910" y="35608"/>
                </a:moveTo>
                <a:lnTo>
                  <a:pt x="9828" y="39525"/>
                </a:lnTo>
                <a:lnTo>
                  <a:pt x="5527" y="43826"/>
                </a:lnTo>
                <a:lnTo>
                  <a:pt x="1609" y="39908"/>
                </a:lnTo>
                <a:lnTo>
                  <a:pt x="5910" y="35608"/>
                </a:lnTo>
                <a:close/>
                <a:moveTo>
                  <a:pt x="94127" y="35790"/>
                </a:moveTo>
                <a:lnTo>
                  <a:pt x="96086" y="37749"/>
                </a:lnTo>
                <a:lnTo>
                  <a:pt x="98045" y="39706"/>
                </a:lnTo>
                <a:lnTo>
                  <a:pt x="95893" y="41858"/>
                </a:lnTo>
                <a:lnTo>
                  <a:pt x="93744" y="44007"/>
                </a:lnTo>
                <a:lnTo>
                  <a:pt x="89828" y="40091"/>
                </a:lnTo>
                <a:lnTo>
                  <a:pt x="94127" y="35790"/>
                </a:lnTo>
                <a:close/>
                <a:moveTo>
                  <a:pt x="85706" y="36173"/>
                </a:moveTo>
                <a:lnTo>
                  <a:pt x="89623" y="40091"/>
                </a:lnTo>
                <a:lnTo>
                  <a:pt x="85323" y="44391"/>
                </a:lnTo>
                <a:lnTo>
                  <a:pt x="81405" y="40474"/>
                </a:lnTo>
                <a:lnTo>
                  <a:pt x="85706" y="36173"/>
                </a:lnTo>
                <a:close/>
                <a:moveTo>
                  <a:pt x="77287" y="36557"/>
                </a:moveTo>
                <a:lnTo>
                  <a:pt x="81203" y="40474"/>
                </a:lnTo>
                <a:lnTo>
                  <a:pt x="76902" y="44776"/>
                </a:lnTo>
                <a:lnTo>
                  <a:pt x="72986" y="40858"/>
                </a:lnTo>
                <a:lnTo>
                  <a:pt x="77287" y="36557"/>
                </a:lnTo>
                <a:close/>
                <a:moveTo>
                  <a:pt x="68866" y="36941"/>
                </a:moveTo>
                <a:lnTo>
                  <a:pt x="72784" y="40858"/>
                </a:lnTo>
                <a:lnTo>
                  <a:pt x="68483" y="45159"/>
                </a:lnTo>
                <a:lnTo>
                  <a:pt x="64567" y="41241"/>
                </a:lnTo>
                <a:lnTo>
                  <a:pt x="68866" y="36941"/>
                </a:lnTo>
                <a:close/>
                <a:moveTo>
                  <a:pt x="60447" y="37325"/>
                </a:moveTo>
                <a:lnTo>
                  <a:pt x="64365" y="41241"/>
                </a:lnTo>
                <a:lnTo>
                  <a:pt x="60063" y="45542"/>
                </a:lnTo>
                <a:lnTo>
                  <a:pt x="56146" y="41626"/>
                </a:lnTo>
                <a:lnTo>
                  <a:pt x="60447" y="37325"/>
                </a:lnTo>
                <a:close/>
                <a:moveTo>
                  <a:pt x="52028" y="37708"/>
                </a:moveTo>
                <a:lnTo>
                  <a:pt x="55944" y="41626"/>
                </a:lnTo>
                <a:lnTo>
                  <a:pt x="51644" y="45926"/>
                </a:lnTo>
                <a:lnTo>
                  <a:pt x="47726" y="42010"/>
                </a:lnTo>
                <a:lnTo>
                  <a:pt x="52028" y="37708"/>
                </a:lnTo>
                <a:close/>
                <a:moveTo>
                  <a:pt x="43605" y="38095"/>
                </a:moveTo>
                <a:lnTo>
                  <a:pt x="45566" y="40051"/>
                </a:lnTo>
                <a:lnTo>
                  <a:pt x="47525" y="42010"/>
                </a:lnTo>
                <a:lnTo>
                  <a:pt x="43223" y="46311"/>
                </a:lnTo>
                <a:lnTo>
                  <a:pt x="41266" y="44352"/>
                </a:lnTo>
                <a:lnTo>
                  <a:pt x="39307" y="42393"/>
                </a:lnTo>
                <a:lnTo>
                  <a:pt x="41456" y="40244"/>
                </a:lnTo>
                <a:lnTo>
                  <a:pt x="43605" y="38095"/>
                </a:lnTo>
                <a:close/>
                <a:moveTo>
                  <a:pt x="35187" y="38475"/>
                </a:moveTo>
                <a:lnTo>
                  <a:pt x="37146" y="40434"/>
                </a:lnTo>
                <a:lnTo>
                  <a:pt x="39105" y="42393"/>
                </a:lnTo>
                <a:lnTo>
                  <a:pt x="34804" y="46694"/>
                </a:lnTo>
                <a:lnTo>
                  <a:pt x="30889" y="42775"/>
                </a:lnTo>
                <a:lnTo>
                  <a:pt x="33038" y="40626"/>
                </a:lnTo>
                <a:lnTo>
                  <a:pt x="35187" y="38475"/>
                </a:lnTo>
                <a:close/>
                <a:moveTo>
                  <a:pt x="26769" y="38859"/>
                </a:moveTo>
                <a:lnTo>
                  <a:pt x="28727" y="40816"/>
                </a:lnTo>
                <a:lnTo>
                  <a:pt x="30686" y="42775"/>
                </a:lnTo>
                <a:lnTo>
                  <a:pt x="26385" y="47076"/>
                </a:lnTo>
                <a:lnTo>
                  <a:pt x="24426" y="45117"/>
                </a:lnTo>
                <a:lnTo>
                  <a:pt x="22470" y="43158"/>
                </a:lnTo>
                <a:lnTo>
                  <a:pt x="26769" y="38859"/>
                </a:lnTo>
                <a:close/>
                <a:moveTo>
                  <a:pt x="114983" y="39042"/>
                </a:moveTo>
                <a:lnTo>
                  <a:pt x="118901" y="42959"/>
                </a:lnTo>
                <a:lnTo>
                  <a:pt x="114600" y="47259"/>
                </a:lnTo>
                <a:lnTo>
                  <a:pt x="110682" y="43343"/>
                </a:lnTo>
                <a:lnTo>
                  <a:pt x="114983" y="39042"/>
                </a:lnTo>
                <a:close/>
                <a:moveTo>
                  <a:pt x="18349" y="39242"/>
                </a:moveTo>
                <a:lnTo>
                  <a:pt x="22265" y="43158"/>
                </a:lnTo>
                <a:lnTo>
                  <a:pt x="20116" y="45309"/>
                </a:lnTo>
                <a:lnTo>
                  <a:pt x="17965" y="47460"/>
                </a:lnTo>
                <a:lnTo>
                  <a:pt x="16006" y="45501"/>
                </a:lnTo>
                <a:lnTo>
                  <a:pt x="14047" y="43543"/>
                </a:lnTo>
                <a:lnTo>
                  <a:pt x="18349" y="39242"/>
                </a:lnTo>
                <a:close/>
                <a:moveTo>
                  <a:pt x="106565" y="39424"/>
                </a:moveTo>
                <a:lnTo>
                  <a:pt x="108524" y="41382"/>
                </a:lnTo>
                <a:lnTo>
                  <a:pt x="110483" y="43341"/>
                </a:lnTo>
                <a:lnTo>
                  <a:pt x="108331" y="45492"/>
                </a:lnTo>
                <a:lnTo>
                  <a:pt x="106182" y="47641"/>
                </a:lnTo>
                <a:lnTo>
                  <a:pt x="102264" y="43725"/>
                </a:lnTo>
                <a:lnTo>
                  <a:pt x="106565" y="39424"/>
                </a:lnTo>
                <a:close/>
                <a:moveTo>
                  <a:pt x="9929" y="39625"/>
                </a:moveTo>
                <a:lnTo>
                  <a:pt x="13846" y="43543"/>
                </a:lnTo>
                <a:lnTo>
                  <a:pt x="11696" y="45692"/>
                </a:lnTo>
                <a:lnTo>
                  <a:pt x="9546" y="47841"/>
                </a:lnTo>
                <a:lnTo>
                  <a:pt x="7587" y="45885"/>
                </a:lnTo>
                <a:lnTo>
                  <a:pt x="5628" y="43927"/>
                </a:lnTo>
                <a:lnTo>
                  <a:pt x="9929" y="39625"/>
                </a:lnTo>
                <a:close/>
                <a:moveTo>
                  <a:pt x="98142" y="39811"/>
                </a:moveTo>
                <a:lnTo>
                  <a:pt x="102059" y="43728"/>
                </a:lnTo>
                <a:lnTo>
                  <a:pt x="97760" y="48027"/>
                </a:lnTo>
                <a:lnTo>
                  <a:pt x="95802" y="46069"/>
                </a:lnTo>
                <a:lnTo>
                  <a:pt x="93843" y="44110"/>
                </a:lnTo>
                <a:lnTo>
                  <a:pt x="95993" y="41961"/>
                </a:lnTo>
                <a:lnTo>
                  <a:pt x="98142" y="39811"/>
                </a:lnTo>
                <a:close/>
                <a:moveTo>
                  <a:pt x="89724" y="40192"/>
                </a:moveTo>
                <a:lnTo>
                  <a:pt x="93642" y="44108"/>
                </a:lnTo>
                <a:lnTo>
                  <a:pt x="89340" y="48409"/>
                </a:lnTo>
                <a:lnTo>
                  <a:pt x="85424" y="44492"/>
                </a:lnTo>
                <a:lnTo>
                  <a:pt x="89724" y="40192"/>
                </a:lnTo>
                <a:close/>
                <a:moveTo>
                  <a:pt x="81304" y="40575"/>
                </a:moveTo>
                <a:lnTo>
                  <a:pt x="85222" y="44492"/>
                </a:lnTo>
                <a:lnTo>
                  <a:pt x="80921" y="48793"/>
                </a:lnTo>
                <a:lnTo>
                  <a:pt x="77003" y="44876"/>
                </a:lnTo>
                <a:lnTo>
                  <a:pt x="81304" y="40575"/>
                </a:lnTo>
                <a:close/>
                <a:moveTo>
                  <a:pt x="72885" y="40959"/>
                </a:moveTo>
                <a:lnTo>
                  <a:pt x="76801" y="44876"/>
                </a:lnTo>
                <a:lnTo>
                  <a:pt x="72500" y="49176"/>
                </a:lnTo>
                <a:lnTo>
                  <a:pt x="68584" y="45260"/>
                </a:lnTo>
                <a:lnTo>
                  <a:pt x="72885" y="40959"/>
                </a:lnTo>
                <a:close/>
                <a:moveTo>
                  <a:pt x="64466" y="41342"/>
                </a:moveTo>
                <a:lnTo>
                  <a:pt x="68382" y="45260"/>
                </a:lnTo>
                <a:lnTo>
                  <a:pt x="64081" y="49560"/>
                </a:lnTo>
                <a:lnTo>
                  <a:pt x="60164" y="45643"/>
                </a:lnTo>
                <a:lnTo>
                  <a:pt x="64466" y="41342"/>
                </a:lnTo>
                <a:close/>
                <a:moveTo>
                  <a:pt x="56045" y="41727"/>
                </a:moveTo>
                <a:lnTo>
                  <a:pt x="59963" y="45643"/>
                </a:lnTo>
                <a:lnTo>
                  <a:pt x="55661" y="49945"/>
                </a:lnTo>
                <a:lnTo>
                  <a:pt x="51745" y="46027"/>
                </a:lnTo>
                <a:lnTo>
                  <a:pt x="56045" y="41727"/>
                </a:lnTo>
                <a:close/>
                <a:moveTo>
                  <a:pt x="47625" y="42109"/>
                </a:moveTo>
                <a:lnTo>
                  <a:pt x="51543" y="46025"/>
                </a:lnTo>
                <a:lnTo>
                  <a:pt x="47242" y="50327"/>
                </a:lnTo>
                <a:lnTo>
                  <a:pt x="43324" y="46409"/>
                </a:lnTo>
                <a:lnTo>
                  <a:pt x="47625" y="42109"/>
                </a:lnTo>
                <a:close/>
                <a:moveTo>
                  <a:pt x="39207" y="42492"/>
                </a:moveTo>
                <a:lnTo>
                  <a:pt x="41166" y="44451"/>
                </a:lnTo>
                <a:lnTo>
                  <a:pt x="43125" y="46409"/>
                </a:lnTo>
                <a:lnTo>
                  <a:pt x="40973" y="48561"/>
                </a:lnTo>
                <a:lnTo>
                  <a:pt x="38824" y="50710"/>
                </a:lnTo>
                <a:lnTo>
                  <a:pt x="34906" y="46794"/>
                </a:lnTo>
                <a:lnTo>
                  <a:pt x="39207" y="42492"/>
                </a:lnTo>
                <a:close/>
                <a:moveTo>
                  <a:pt x="30788" y="42876"/>
                </a:moveTo>
                <a:lnTo>
                  <a:pt x="34703" y="46794"/>
                </a:lnTo>
                <a:lnTo>
                  <a:pt x="30402" y="51093"/>
                </a:lnTo>
                <a:lnTo>
                  <a:pt x="26487" y="47177"/>
                </a:lnTo>
                <a:lnTo>
                  <a:pt x="30788" y="42876"/>
                </a:lnTo>
                <a:close/>
                <a:moveTo>
                  <a:pt x="119002" y="43060"/>
                </a:moveTo>
                <a:lnTo>
                  <a:pt x="122918" y="46977"/>
                </a:lnTo>
                <a:lnTo>
                  <a:pt x="118617" y="51278"/>
                </a:lnTo>
                <a:lnTo>
                  <a:pt x="114701" y="47360"/>
                </a:lnTo>
                <a:lnTo>
                  <a:pt x="119002" y="43060"/>
                </a:lnTo>
                <a:close/>
                <a:moveTo>
                  <a:pt x="22364" y="43262"/>
                </a:moveTo>
                <a:lnTo>
                  <a:pt x="24325" y="45218"/>
                </a:lnTo>
                <a:lnTo>
                  <a:pt x="26284" y="47177"/>
                </a:lnTo>
                <a:lnTo>
                  <a:pt x="21982" y="51478"/>
                </a:lnTo>
                <a:lnTo>
                  <a:pt x="18066" y="47560"/>
                </a:lnTo>
                <a:lnTo>
                  <a:pt x="20215" y="45411"/>
                </a:lnTo>
                <a:lnTo>
                  <a:pt x="22364" y="43262"/>
                </a:lnTo>
                <a:close/>
                <a:moveTo>
                  <a:pt x="110581" y="43445"/>
                </a:moveTo>
                <a:lnTo>
                  <a:pt x="114499" y="47362"/>
                </a:lnTo>
                <a:lnTo>
                  <a:pt x="110199" y="51661"/>
                </a:lnTo>
                <a:lnTo>
                  <a:pt x="108242" y="49702"/>
                </a:lnTo>
                <a:lnTo>
                  <a:pt x="106283" y="47745"/>
                </a:lnTo>
                <a:lnTo>
                  <a:pt x="108432" y="45594"/>
                </a:lnTo>
                <a:lnTo>
                  <a:pt x="110581" y="43445"/>
                </a:lnTo>
                <a:close/>
                <a:moveTo>
                  <a:pt x="13945" y="43646"/>
                </a:moveTo>
                <a:lnTo>
                  <a:pt x="15905" y="45602"/>
                </a:lnTo>
                <a:lnTo>
                  <a:pt x="17864" y="47560"/>
                </a:lnTo>
                <a:lnTo>
                  <a:pt x="13563" y="51862"/>
                </a:lnTo>
                <a:lnTo>
                  <a:pt x="9645" y="47944"/>
                </a:lnTo>
                <a:lnTo>
                  <a:pt x="11796" y="45795"/>
                </a:lnTo>
                <a:lnTo>
                  <a:pt x="13945" y="43646"/>
                </a:lnTo>
                <a:close/>
                <a:moveTo>
                  <a:pt x="102163" y="43826"/>
                </a:moveTo>
                <a:lnTo>
                  <a:pt x="106081" y="47742"/>
                </a:lnTo>
                <a:lnTo>
                  <a:pt x="103929" y="49894"/>
                </a:lnTo>
                <a:lnTo>
                  <a:pt x="101780" y="52043"/>
                </a:lnTo>
                <a:lnTo>
                  <a:pt x="99821" y="50084"/>
                </a:lnTo>
                <a:lnTo>
                  <a:pt x="97863" y="48127"/>
                </a:lnTo>
                <a:lnTo>
                  <a:pt x="102163" y="43826"/>
                </a:lnTo>
                <a:close/>
                <a:moveTo>
                  <a:pt x="5529" y="44027"/>
                </a:moveTo>
                <a:lnTo>
                  <a:pt x="7487" y="45986"/>
                </a:lnTo>
                <a:lnTo>
                  <a:pt x="9446" y="47944"/>
                </a:lnTo>
                <a:lnTo>
                  <a:pt x="5145" y="52245"/>
                </a:lnTo>
                <a:lnTo>
                  <a:pt x="3186" y="50286"/>
                </a:lnTo>
                <a:lnTo>
                  <a:pt x="1227" y="48329"/>
                </a:lnTo>
                <a:lnTo>
                  <a:pt x="5529" y="44027"/>
                </a:lnTo>
                <a:close/>
                <a:moveTo>
                  <a:pt x="93744" y="44209"/>
                </a:moveTo>
                <a:lnTo>
                  <a:pt x="95703" y="46168"/>
                </a:lnTo>
                <a:lnTo>
                  <a:pt x="97662" y="48127"/>
                </a:lnTo>
                <a:lnTo>
                  <a:pt x="95510" y="50277"/>
                </a:lnTo>
                <a:lnTo>
                  <a:pt x="93360" y="52427"/>
                </a:lnTo>
                <a:lnTo>
                  <a:pt x="91402" y="50469"/>
                </a:lnTo>
                <a:lnTo>
                  <a:pt x="89443" y="48510"/>
                </a:lnTo>
                <a:lnTo>
                  <a:pt x="93744" y="44209"/>
                </a:lnTo>
                <a:close/>
                <a:moveTo>
                  <a:pt x="85323" y="44593"/>
                </a:moveTo>
                <a:lnTo>
                  <a:pt x="89239" y="48510"/>
                </a:lnTo>
                <a:lnTo>
                  <a:pt x="84938" y="52812"/>
                </a:lnTo>
                <a:lnTo>
                  <a:pt x="81022" y="48894"/>
                </a:lnTo>
                <a:lnTo>
                  <a:pt x="85323" y="44593"/>
                </a:lnTo>
                <a:close/>
                <a:moveTo>
                  <a:pt x="76902" y="44977"/>
                </a:moveTo>
                <a:lnTo>
                  <a:pt x="80820" y="48894"/>
                </a:lnTo>
                <a:lnTo>
                  <a:pt x="76519" y="53195"/>
                </a:lnTo>
                <a:lnTo>
                  <a:pt x="72602" y="49277"/>
                </a:lnTo>
                <a:lnTo>
                  <a:pt x="76902" y="44977"/>
                </a:lnTo>
                <a:close/>
                <a:moveTo>
                  <a:pt x="68483" y="45361"/>
                </a:moveTo>
                <a:lnTo>
                  <a:pt x="72401" y="49277"/>
                </a:lnTo>
                <a:lnTo>
                  <a:pt x="68099" y="53578"/>
                </a:lnTo>
                <a:lnTo>
                  <a:pt x="64182" y="49662"/>
                </a:lnTo>
                <a:lnTo>
                  <a:pt x="68483" y="45361"/>
                </a:lnTo>
                <a:close/>
                <a:moveTo>
                  <a:pt x="60063" y="45744"/>
                </a:moveTo>
                <a:lnTo>
                  <a:pt x="63980" y="49662"/>
                </a:lnTo>
                <a:lnTo>
                  <a:pt x="59680" y="53962"/>
                </a:lnTo>
                <a:lnTo>
                  <a:pt x="55762" y="50045"/>
                </a:lnTo>
                <a:lnTo>
                  <a:pt x="60063" y="45744"/>
                </a:lnTo>
                <a:close/>
                <a:moveTo>
                  <a:pt x="51644" y="46128"/>
                </a:moveTo>
                <a:lnTo>
                  <a:pt x="55560" y="50045"/>
                </a:lnTo>
                <a:lnTo>
                  <a:pt x="51259" y="54347"/>
                </a:lnTo>
                <a:lnTo>
                  <a:pt x="47343" y="50429"/>
                </a:lnTo>
                <a:lnTo>
                  <a:pt x="51644" y="46128"/>
                </a:lnTo>
                <a:close/>
                <a:moveTo>
                  <a:pt x="43223" y="46511"/>
                </a:moveTo>
                <a:lnTo>
                  <a:pt x="47141" y="50429"/>
                </a:lnTo>
                <a:lnTo>
                  <a:pt x="42840" y="54730"/>
                </a:lnTo>
                <a:lnTo>
                  <a:pt x="40884" y="52770"/>
                </a:lnTo>
                <a:lnTo>
                  <a:pt x="38925" y="50811"/>
                </a:lnTo>
                <a:lnTo>
                  <a:pt x="41074" y="48662"/>
                </a:lnTo>
                <a:lnTo>
                  <a:pt x="43223" y="46511"/>
                </a:lnTo>
                <a:close/>
                <a:moveTo>
                  <a:pt x="34805" y="46894"/>
                </a:moveTo>
                <a:lnTo>
                  <a:pt x="38722" y="50811"/>
                </a:lnTo>
                <a:lnTo>
                  <a:pt x="34420" y="55112"/>
                </a:lnTo>
                <a:lnTo>
                  <a:pt x="30506" y="51194"/>
                </a:lnTo>
                <a:lnTo>
                  <a:pt x="34805" y="46894"/>
                </a:lnTo>
                <a:close/>
                <a:moveTo>
                  <a:pt x="123019" y="47078"/>
                </a:moveTo>
                <a:lnTo>
                  <a:pt x="126937" y="50995"/>
                </a:lnTo>
                <a:lnTo>
                  <a:pt x="122636" y="55295"/>
                </a:lnTo>
                <a:lnTo>
                  <a:pt x="118718" y="51379"/>
                </a:lnTo>
                <a:lnTo>
                  <a:pt x="123019" y="47078"/>
                </a:lnTo>
                <a:close/>
                <a:moveTo>
                  <a:pt x="26385" y="47278"/>
                </a:moveTo>
                <a:lnTo>
                  <a:pt x="30301" y="51194"/>
                </a:lnTo>
                <a:lnTo>
                  <a:pt x="26001" y="55495"/>
                </a:lnTo>
                <a:lnTo>
                  <a:pt x="22083" y="51579"/>
                </a:lnTo>
                <a:lnTo>
                  <a:pt x="26385" y="47278"/>
                </a:lnTo>
                <a:close/>
                <a:moveTo>
                  <a:pt x="114601" y="47461"/>
                </a:moveTo>
                <a:lnTo>
                  <a:pt x="118519" y="51379"/>
                </a:lnTo>
                <a:lnTo>
                  <a:pt x="114218" y="55680"/>
                </a:lnTo>
                <a:lnTo>
                  <a:pt x="110300" y="51762"/>
                </a:lnTo>
                <a:lnTo>
                  <a:pt x="114601" y="47461"/>
                </a:lnTo>
                <a:close/>
                <a:moveTo>
                  <a:pt x="17965" y="47661"/>
                </a:moveTo>
                <a:lnTo>
                  <a:pt x="21882" y="51579"/>
                </a:lnTo>
                <a:lnTo>
                  <a:pt x="17580" y="55879"/>
                </a:lnTo>
                <a:lnTo>
                  <a:pt x="13664" y="51963"/>
                </a:lnTo>
                <a:lnTo>
                  <a:pt x="17965" y="47661"/>
                </a:lnTo>
                <a:close/>
                <a:moveTo>
                  <a:pt x="106179" y="47847"/>
                </a:moveTo>
                <a:lnTo>
                  <a:pt x="108138" y="49806"/>
                </a:lnTo>
                <a:lnTo>
                  <a:pt x="110097" y="51764"/>
                </a:lnTo>
                <a:lnTo>
                  <a:pt x="105799" y="56063"/>
                </a:lnTo>
                <a:lnTo>
                  <a:pt x="101881" y="52146"/>
                </a:lnTo>
                <a:lnTo>
                  <a:pt x="104030" y="49996"/>
                </a:lnTo>
                <a:lnTo>
                  <a:pt x="106179" y="47847"/>
                </a:lnTo>
                <a:close/>
                <a:moveTo>
                  <a:pt x="9544" y="48045"/>
                </a:moveTo>
                <a:lnTo>
                  <a:pt x="13462" y="51963"/>
                </a:lnTo>
                <a:lnTo>
                  <a:pt x="9161" y="56262"/>
                </a:lnTo>
                <a:lnTo>
                  <a:pt x="5245" y="52346"/>
                </a:lnTo>
                <a:lnTo>
                  <a:pt x="9544" y="48045"/>
                </a:lnTo>
                <a:close/>
                <a:moveTo>
                  <a:pt x="97760" y="48231"/>
                </a:moveTo>
                <a:lnTo>
                  <a:pt x="99719" y="50190"/>
                </a:lnTo>
                <a:lnTo>
                  <a:pt x="101677" y="52148"/>
                </a:lnTo>
                <a:lnTo>
                  <a:pt x="97378" y="56447"/>
                </a:lnTo>
                <a:lnTo>
                  <a:pt x="93461" y="52530"/>
                </a:lnTo>
                <a:lnTo>
                  <a:pt x="95611" y="50380"/>
                </a:lnTo>
                <a:lnTo>
                  <a:pt x="97760" y="48231"/>
                </a:lnTo>
                <a:close/>
                <a:moveTo>
                  <a:pt x="89342" y="48611"/>
                </a:moveTo>
                <a:lnTo>
                  <a:pt x="91301" y="50570"/>
                </a:lnTo>
                <a:lnTo>
                  <a:pt x="93260" y="52528"/>
                </a:lnTo>
                <a:lnTo>
                  <a:pt x="91108" y="54680"/>
                </a:lnTo>
                <a:lnTo>
                  <a:pt x="88958" y="56829"/>
                </a:lnTo>
                <a:lnTo>
                  <a:pt x="86999" y="54870"/>
                </a:lnTo>
                <a:lnTo>
                  <a:pt x="85041" y="52912"/>
                </a:lnTo>
                <a:lnTo>
                  <a:pt x="89342" y="48611"/>
                </a:lnTo>
                <a:close/>
                <a:moveTo>
                  <a:pt x="80922" y="48995"/>
                </a:moveTo>
                <a:lnTo>
                  <a:pt x="84840" y="52912"/>
                </a:lnTo>
                <a:lnTo>
                  <a:pt x="82688" y="55063"/>
                </a:lnTo>
                <a:lnTo>
                  <a:pt x="80539" y="57212"/>
                </a:lnTo>
                <a:lnTo>
                  <a:pt x="78580" y="55255"/>
                </a:lnTo>
                <a:lnTo>
                  <a:pt x="76621" y="53296"/>
                </a:lnTo>
                <a:lnTo>
                  <a:pt x="80922" y="48995"/>
                </a:lnTo>
                <a:close/>
                <a:moveTo>
                  <a:pt x="72503" y="49378"/>
                </a:moveTo>
                <a:lnTo>
                  <a:pt x="76419" y="53296"/>
                </a:lnTo>
                <a:lnTo>
                  <a:pt x="74269" y="55446"/>
                </a:lnTo>
                <a:lnTo>
                  <a:pt x="72120" y="57597"/>
                </a:lnTo>
                <a:lnTo>
                  <a:pt x="70161" y="55638"/>
                </a:lnTo>
                <a:lnTo>
                  <a:pt x="68202" y="53679"/>
                </a:lnTo>
                <a:lnTo>
                  <a:pt x="72503" y="49378"/>
                </a:lnTo>
                <a:close/>
                <a:moveTo>
                  <a:pt x="64081" y="49763"/>
                </a:moveTo>
                <a:lnTo>
                  <a:pt x="67999" y="53679"/>
                </a:lnTo>
                <a:lnTo>
                  <a:pt x="63697" y="57980"/>
                </a:lnTo>
                <a:lnTo>
                  <a:pt x="59780" y="54063"/>
                </a:lnTo>
                <a:lnTo>
                  <a:pt x="64081" y="49763"/>
                </a:lnTo>
                <a:close/>
                <a:moveTo>
                  <a:pt x="55663" y="50146"/>
                </a:moveTo>
                <a:lnTo>
                  <a:pt x="59579" y="54063"/>
                </a:lnTo>
                <a:lnTo>
                  <a:pt x="55279" y="58364"/>
                </a:lnTo>
                <a:lnTo>
                  <a:pt x="51363" y="54448"/>
                </a:lnTo>
                <a:lnTo>
                  <a:pt x="55663" y="50146"/>
                </a:lnTo>
                <a:close/>
                <a:moveTo>
                  <a:pt x="47243" y="50528"/>
                </a:moveTo>
                <a:lnTo>
                  <a:pt x="51161" y="54445"/>
                </a:lnTo>
                <a:lnTo>
                  <a:pt x="46860" y="58746"/>
                </a:lnTo>
                <a:lnTo>
                  <a:pt x="42942" y="54829"/>
                </a:lnTo>
                <a:lnTo>
                  <a:pt x="47243" y="50528"/>
                </a:lnTo>
                <a:close/>
                <a:moveTo>
                  <a:pt x="38824" y="50912"/>
                </a:moveTo>
                <a:lnTo>
                  <a:pt x="40783" y="52871"/>
                </a:lnTo>
                <a:lnTo>
                  <a:pt x="42740" y="54829"/>
                </a:lnTo>
                <a:lnTo>
                  <a:pt x="40590" y="56980"/>
                </a:lnTo>
                <a:lnTo>
                  <a:pt x="38441" y="59129"/>
                </a:lnTo>
                <a:lnTo>
                  <a:pt x="34523" y="55213"/>
                </a:lnTo>
                <a:lnTo>
                  <a:pt x="38824" y="50912"/>
                </a:lnTo>
                <a:close/>
                <a:moveTo>
                  <a:pt x="127038" y="51098"/>
                </a:moveTo>
                <a:lnTo>
                  <a:pt x="130954" y="55014"/>
                </a:lnTo>
                <a:lnTo>
                  <a:pt x="126653" y="59315"/>
                </a:lnTo>
                <a:lnTo>
                  <a:pt x="122737" y="55399"/>
                </a:lnTo>
                <a:lnTo>
                  <a:pt x="127038" y="51098"/>
                </a:lnTo>
                <a:close/>
                <a:moveTo>
                  <a:pt x="30402" y="51298"/>
                </a:moveTo>
                <a:lnTo>
                  <a:pt x="34320" y="55214"/>
                </a:lnTo>
                <a:lnTo>
                  <a:pt x="30020" y="59514"/>
                </a:lnTo>
                <a:lnTo>
                  <a:pt x="26103" y="55596"/>
                </a:lnTo>
                <a:lnTo>
                  <a:pt x="30402" y="51298"/>
                </a:lnTo>
                <a:close/>
                <a:moveTo>
                  <a:pt x="118620" y="51480"/>
                </a:moveTo>
                <a:lnTo>
                  <a:pt x="122536" y="55396"/>
                </a:lnTo>
                <a:lnTo>
                  <a:pt x="118235" y="59697"/>
                </a:lnTo>
                <a:lnTo>
                  <a:pt x="114319" y="55781"/>
                </a:lnTo>
                <a:lnTo>
                  <a:pt x="118620" y="51480"/>
                </a:lnTo>
                <a:close/>
                <a:moveTo>
                  <a:pt x="21982" y="51680"/>
                </a:moveTo>
                <a:lnTo>
                  <a:pt x="25900" y="55596"/>
                </a:lnTo>
                <a:lnTo>
                  <a:pt x="21599" y="59898"/>
                </a:lnTo>
                <a:lnTo>
                  <a:pt x="17681" y="55980"/>
                </a:lnTo>
                <a:lnTo>
                  <a:pt x="21982" y="51680"/>
                </a:lnTo>
                <a:close/>
                <a:moveTo>
                  <a:pt x="110199" y="51863"/>
                </a:moveTo>
                <a:lnTo>
                  <a:pt x="114117" y="55781"/>
                </a:lnTo>
                <a:lnTo>
                  <a:pt x="109816" y="60081"/>
                </a:lnTo>
                <a:lnTo>
                  <a:pt x="105899" y="56164"/>
                </a:lnTo>
                <a:lnTo>
                  <a:pt x="110199" y="51863"/>
                </a:lnTo>
                <a:close/>
                <a:moveTo>
                  <a:pt x="13563" y="52063"/>
                </a:moveTo>
                <a:lnTo>
                  <a:pt x="17479" y="55980"/>
                </a:lnTo>
                <a:lnTo>
                  <a:pt x="13180" y="60281"/>
                </a:lnTo>
                <a:lnTo>
                  <a:pt x="9262" y="56365"/>
                </a:lnTo>
                <a:lnTo>
                  <a:pt x="13563" y="52063"/>
                </a:lnTo>
                <a:close/>
                <a:moveTo>
                  <a:pt x="101780" y="52246"/>
                </a:moveTo>
                <a:lnTo>
                  <a:pt x="105698" y="56164"/>
                </a:lnTo>
                <a:lnTo>
                  <a:pt x="101396" y="60465"/>
                </a:lnTo>
                <a:lnTo>
                  <a:pt x="97479" y="56548"/>
                </a:lnTo>
                <a:lnTo>
                  <a:pt x="101780" y="52246"/>
                </a:lnTo>
                <a:close/>
                <a:moveTo>
                  <a:pt x="5145" y="52447"/>
                </a:moveTo>
                <a:lnTo>
                  <a:pt x="9061" y="56365"/>
                </a:lnTo>
                <a:lnTo>
                  <a:pt x="4762" y="60664"/>
                </a:lnTo>
                <a:lnTo>
                  <a:pt x="844" y="56748"/>
                </a:lnTo>
                <a:lnTo>
                  <a:pt x="5145" y="52447"/>
                </a:lnTo>
                <a:close/>
                <a:moveTo>
                  <a:pt x="93358" y="52631"/>
                </a:moveTo>
                <a:lnTo>
                  <a:pt x="97275" y="56548"/>
                </a:lnTo>
                <a:lnTo>
                  <a:pt x="92977" y="60847"/>
                </a:lnTo>
                <a:lnTo>
                  <a:pt x="91018" y="58889"/>
                </a:lnTo>
                <a:lnTo>
                  <a:pt x="89059" y="56930"/>
                </a:lnTo>
                <a:lnTo>
                  <a:pt x="91208" y="54780"/>
                </a:lnTo>
                <a:lnTo>
                  <a:pt x="93358" y="52631"/>
                </a:lnTo>
                <a:close/>
                <a:moveTo>
                  <a:pt x="84938" y="53015"/>
                </a:moveTo>
                <a:lnTo>
                  <a:pt x="86897" y="54974"/>
                </a:lnTo>
                <a:lnTo>
                  <a:pt x="88856" y="56931"/>
                </a:lnTo>
                <a:lnTo>
                  <a:pt x="84556" y="61231"/>
                </a:lnTo>
                <a:lnTo>
                  <a:pt x="80640" y="57313"/>
                </a:lnTo>
                <a:lnTo>
                  <a:pt x="82789" y="55164"/>
                </a:lnTo>
                <a:lnTo>
                  <a:pt x="84938" y="53015"/>
                </a:lnTo>
                <a:close/>
                <a:moveTo>
                  <a:pt x="76519" y="53398"/>
                </a:moveTo>
                <a:lnTo>
                  <a:pt x="78478" y="55357"/>
                </a:lnTo>
                <a:lnTo>
                  <a:pt x="80437" y="57316"/>
                </a:lnTo>
                <a:lnTo>
                  <a:pt x="76137" y="61614"/>
                </a:lnTo>
                <a:lnTo>
                  <a:pt x="72220" y="57698"/>
                </a:lnTo>
                <a:lnTo>
                  <a:pt x="74370" y="55547"/>
                </a:lnTo>
                <a:lnTo>
                  <a:pt x="76519" y="53398"/>
                </a:lnTo>
                <a:close/>
                <a:moveTo>
                  <a:pt x="68101" y="53780"/>
                </a:moveTo>
                <a:lnTo>
                  <a:pt x="70060" y="55739"/>
                </a:lnTo>
                <a:lnTo>
                  <a:pt x="72019" y="57698"/>
                </a:lnTo>
                <a:lnTo>
                  <a:pt x="67717" y="61998"/>
                </a:lnTo>
                <a:lnTo>
                  <a:pt x="65759" y="60040"/>
                </a:lnTo>
                <a:lnTo>
                  <a:pt x="63800" y="58081"/>
                </a:lnTo>
                <a:lnTo>
                  <a:pt x="68101" y="53780"/>
                </a:lnTo>
                <a:close/>
                <a:moveTo>
                  <a:pt x="59682" y="54164"/>
                </a:moveTo>
                <a:lnTo>
                  <a:pt x="63598" y="58081"/>
                </a:lnTo>
                <a:lnTo>
                  <a:pt x="61447" y="60231"/>
                </a:lnTo>
                <a:lnTo>
                  <a:pt x="59298" y="62383"/>
                </a:lnTo>
                <a:lnTo>
                  <a:pt x="57339" y="60424"/>
                </a:lnTo>
                <a:lnTo>
                  <a:pt x="55380" y="58465"/>
                </a:lnTo>
                <a:lnTo>
                  <a:pt x="59682" y="54164"/>
                </a:lnTo>
                <a:close/>
                <a:moveTo>
                  <a:pt x="51262" y="54548"/>
                </a:moveTo>
                <a:lnTo>
                  <a:pt x="55178" y="58465"/>
                </a:lnTo>
                <a:lnTo>
                  <a:pt x="53028" y="60614"/>
                </a:lnTo>
                <a:lnTo>
                  <a:pt x="50877" y="62765"/>
                </a:lnTo>
                <a:lnTo>
                  <a:pt x="48920" y="60807"/>
                </a:lnTo>
                <a:lnTo>
                  <a:pt x="46961" y="58848"/>
                </a:lnTo>
                <a:lnTo>
                  <a:pt x="51262" y="54548"/>
                </a:lnTo>
                <a:close/>
                <a:moveTo>
                  <a:pt x="42840" y="54932"/>
                </a:moveTo>
                <a:lnTo>
                  <a:pt x="46758" y="58848"/>
                </a:lnTo>
                <a:lnTo>
                  <a:pt x="42456" y="63149"/>
                </a:lnTo>
                <a:lnTo>
                  <a:pt x="40499" y="61189"/>
                </a:lnTo>
                <a:lnTo>
                  <a:pt x="38542" y="59230"/>
                </a:lnTo>
                <a:lnTo>
                  <a:pt x="40691" y="57081"/>
                </a:lnTo>
                <a:lnTo>
                  <a:pt x="42840" y="54932"/>
                </a:lnTo>
                <a:close/>
                <a:moveTo>
                  <a:pt x="131055" y="55115"/>
                </a:moveTo>
                <a:lnTo>
                  <a:pt x="134973" y="59033"/>
                </a:lnTo>
                <a:lnTo>
                  <a:pt x="130672" y="63334"/>
                </a:lnTo>
                <a:lnTo>
                  <a:pt x="126754" y="59416"/>
                </a:lnTo>
                <a:lnTo>
                  <a:pt x="131055" y="55115"/>
                </a:lnTo>
                <a:close/>
                <a:moveTo>
                  <a:pt x="34422" y="55314"/>
                </a:moveTo>
                <a:lnTo>
                  <a:pt x="38337" y="59230"/>
                </a:lnTo>
                <a:lnTo>
                  <a:pt x="34039" y="63531"/>
                </a:lnTo>
                <a:lnTo>
                  <a:pt x="30121" y="59615"/>
                </a:lnTo>
                <a:lnTo>
                  <a:pt x="34422" y="55314"/>
                </a:lnTo>
                <a:close/>
                <a:moveTo>
                  <a:pt x="122637" y="55497"/>
                </a:moveTo>
                <a:lnTo>
                  <a:pt x="126555" y="59415"/>
                </a:lnTo>
                <a:lnTo>
                  <a:pt x="122254" y="63716"/>
                </a:lnTo>
                <a:lnTo>
                  <a:pt x="118336" y="59798"/>
                </a:lnTo>
                <a:lnTo>
                  <a:pt x="122637" y="55497"/>
                </a:lnTo>
                <a:close/>
                <a:moveTo>
                  <a:pt x="26001" y="55699"/>
                </a:moveTo>
                <a:lnTo>
                  <a:pt x="29917" y="59616"/>
                </a:lnTo>
                <a:lnTo>
                  <a:pt x="25616" y="63918"/>
                </a:lnTo>
                <a:lnTo>
                  <a:pt x="21700" y="60000"/>
                </a:lnTo>
                <a:lnTo>
                  <a:pt x="26001" y="55699"/>
                </a:lnTo>
                <a:close/>
                <a:moveTo>
                  <a:pt x="114218" y="55882"/>
                </a:moveTo>
                <a:lnTo>
                  <a:pt x="118134" y="59798"/>
                </a:lnTo>
                <a:lnTo>
                  <a:pt x="113834" y="64099"/>
                </a:lnTo>
                <a:lnTo>
                  <a:pt x="109917" y="60181"/>
                </a:lnTo>
                <a:lnTo>
                  <a:pt x="114218" y="55882"/>
                </a:lnTo>
                <a:close/>
                <a:moveTo>
                  <a:pt x="17580" y="56081"/>
                </a:moveTo>
                <a:lnTo>
                  <a:pt x="21498" y="59998"/>
                </a:lnTo>
                <a:lnTo>
                  <a:pt x="17197" y="64300"/>
                </a:lnTo>
                <a:lnTo>
                  <a:pt x="13281" y="60382"/>
                </a:lnTo>
                <a:lnTo>
                  <a:pt x="17580" y="56081"/>
                </a:lnTo>
                <a:close/>
                <a:moveTo>
                  <a:pt x="105799" y="56265"/>
                </a:moveTo>
                <a:lnTo>
                  <a:pt x="109715" y="60181"/>
                </a:lnTo>
                <a:lnTo>
                  <a:pt x="105414" y="64483"/>
                </a:lnTo>
                <a:lnTo>
                  <a:pt x="101497" y="60566"/>
                </a:lnTo>
                <a:lnTo>
                  <a:pt x="105799" y="56265"/>
                </a:lnTo>
                <a:close/>
                <a:moveTo>
                  <a:pt x="9161" y="56466"/>
                </a:moveTo>
                <a:lnTo>
                  <a:pt x="13079" y="60382"/>
                </a:lnTo>
                <a:lnTo>
                  <a:pt x="8777" y="64683"/>
                </a:lnTo>
                <a:lnTo>
                  <a:pt x="4860" y="60765"/>
                </a:lnTo>
                <a:lnTo>
                  <a:pt x="9161" y="56466"/>
                </a:lnTo>
                <a:close/>
                <a:moveTo>
                  <a:pt x="97378" y="56649"/>
                </a:moveTo>
                <a:lnTo>
                  <a:pt x="101296" y="60566"/>
                </a:lnTo>
                <a:lnTo>
                  <a:pt x="96994" y="64866"/>
                </a:lnTo>
                <a:lnTo>
                  <a:pt x="93078" y="60950"/>
                </a:lnTo>
                <a:lnTo>
                  <a:pt x="97378" y="56649"/>
                </a:lnTo>
                <a:close/>
                <a:moveTo>
                  <a:pt x="88958" y="57032"/>
                </a:moveTo>
                <a:lnTo>
                  <a:pt x="90917" y="58991"/>
                </a:lnTo>
                <a:lnTo>
                  <a:pt x="92876" y="60950"/>
                </a:lnTo>
                <a:lnTo>
                  <a:pt x="90724" y="63099"/>
                </a:lnTo>
                <a:lnTo>
                  <a:pt x="88575" y="65248"/>
                </a:lnTo>
                <a:lnTo>
                  <a:pt x="84657" y="61333"/>
                </a:lnTo>
                <a:lnTo>
                  <a:pt x="88958" y="57032"/>
                </a:lnTo>
                <a:close/>
                <a:moveTo>
                  <a:pt x="80539" y="57414"/>
                </a:moveTo>
                <a:lnTo>
                  <a:pt x="84455" y="61332"/>
                </a:lnTo>
                <a:lnTo>
                  <a:pt x="80156" y="65633"/>
                </a:lnTo>
                <a:lnTo>
                  <a:pt x="76238" y="61715"/>
                </a:lnTo>
                <a:lnTo>
                  <a:pt x="80539" y="57414"/>
                </a:lnTo>
                <a:close/>
                <a:moveTo>
                  <a:pt x="72120" y="57799"/>
                </a:moveTo>
                <a:lnTo>
                  <a:pt x="76036" y="61715"/>
                </a:lnTo>
                <a:lnTo>
                  <a:pt x="71735" y="66016"/>
                </a:lnTo>
                <a:lnTo>
                  <a:pt x="67818" y="62099"/>
                </a:lnTo>
                <a:lnTo>
                  <a:pt x="72120" y="57799"/>
                </a:lnTo>
                <a:close/>
                <a:moveTo>
                  <a:pt x="63697" y="58184"/>
                </a:moveTo>
                <a:lnTo>
                  <a:pt x="65656" y="60141"/>
                </a:lnTo>
                <a:lnTo>
                  <a:pt x="67615" y="62099"/>
                </a:lnTo>
                <a:lnTo>
                  <a:pt x="63315" y="66400"/>
                </a:lnTo>
                <a:lnTo>
                  <a:pt x="59399" y="62483"/>
                </a:lnTo>
                <a:lnTo>
                  <a:pt x="61548" y="60333"/>
                </a:lnTo>
                <a:lnTo>
                  <a:pt x="63697" y="58184"/>
                </a:lnTo>
                <a:close/>
                <a:moveTo>
                  <a:pt x="55277" y="58567"/>
                </a:moveTo>
                <a:lnTo>
                  <a:pt x="57237" y="60525"/>
                </a:lnTo>
                <a:lnTo>
                  <a:pt x="59194" y="62483"/>
                </a:lnTo>
                <a:lnTo>
                  <a:pt x="54895" y="66783"/>
                </a:lnTo>
                <a:lnTo>
                  <a:pt x="50977" y="62867"/>
                </a:lnTo>
                <a:lnTo>
                  <a:pt x="53126" y="60718"/>
                </a:lnTo>
                <a:lnTo>
                  <a:pt x="55277" y="58567"/>
                </a:lnTo>
                <a:close/>
                <a:moveTo>
                  <a:pt x="46860" y="58949"/>
                </a:moveTo>
                <a:lnTo>
                  <a:pt x="48819" y="60908"/>
                </a:lnTo>
                <a:lnTo>
                  <a:pt x="50776" y="62867"/>
                </a:lnTo>
                <a:lnTo>
                  <a:pt x="46477" y="67165"/>
                </a:lnTo>
                <a:lnTo>
                  <a:pt x="44518" y="65208"/>
                </a:lnTo>
                <a:lnTo>
                  <a:pt x="42559" y="63250"/>
                </a:lnTo>
                <a:lnTo>
                  <a:pt x="46860" y="58949"/>
                </a:lnTo>
                <a:close/>
                <a:moveTo>
                  <a:pt x="135074" y="59134"/>
                </a:moveTo>
                <a:lnTo>
                  <a:pt x="138990" y="63050"/>
                </a:lnTo>
                <a:lnTo>
                  <a:pt x="134689" y="67351"/>
                </a:lnTo>
                <a:lnTo>
                  <a:pt x="130773" y="63435"/>
                </a:lnTo>
                <a:lnTo>
                  <a:pt x="135074" y="59134"/>
                </a:lnTo>
                <a:close/>
                <a:moveTo>
                  <a:pt x="38441" y="59331"/>
                </a:moveTo>
                <a:lnTo>
                  <a:pt x="40398" y="61290"/>
                </a:lnTo>
                <a:lnTo>
                  <a:pt x="42357" y="63249"/>
                </a:lnTo>
                <a:lnTo>
                  <a:pt x="40206" y="65399"/>
                </a:lnTo>
                <a:lnTo>
                  <a:pt x="38056" y="67550"/>
                </a:lnTo>
                <a:lnTo>
                  <a:pt x="36098" y="65591"/>
                </a:lnTo>
                <a:lnTo>
                  <a:pt x="34139" y="63632"/>
                </a:lnTo>
                <a:lnTo>
                  <a:pt x="38441" y="59331"/>
                </a:lnTo>
                <a:close/>
                <a:moveTo>
                  <a:pt x="126656" y="59516"/>
                </a:moveTo>
                <a:lnTo>
                  <a:pt x="130572" y="63432"/>
                </a:lnTo>
                <a:lnTo>
                  <a:pt x="126271" y="67733"/>
                </a:lnTo>
                <a:lnTo>
                  <a:pt x="122355" y="63817"/>
                </a:lnTo>
                <a:lnTo>
                  <a:pt x="126656" y="59516"/>
                </a:lnTo>
                <a:close/>
                <a:moveTo>
                  <a:pt x="30020" y="59716"/>
                </a:moveTo>
                <a:lnTo>
                  <a:pt x="33936" y="63632"/>
                </a:lnTo>
                <a:lnTo>
                  <a:pt x="31786" y="65784"/>
                </a:lnTo>
                <a:lnTo>
                  <a:pt x="29636" y="67933"/>
                </a:lnTo>
                <a:lnTo>
                  <a:pt x="27677" y="65975"/>
                </a:lnTo>
                <a:lnTo>
                  <a:pt x="25720" y="64016"/>
                </a:lnTo>
                <a:lnTo>
                  <a:pt x="30020" y="59716"/>
                </a:lnTo>
                <a:close/>
                <a:moveTo>
                  <a:pt x="118235" y="59899"/>
                </a:moveTo>
                <a:lnTo>
                  <a:pt x="122153" y="63817"/>
                </a:lnTo>
                <a:lnTo>
                  <a:pt x="117852" y="68117"/>
                </a:lnTo>
                <a:lnTo>
                  <a:pt x="113935" y="64200"/>
                </a:lnTo>
                <a:lnTo>
                  <a:pt x="118235" y="59899"/>
                </a:lnTo>
                <a:close/>
                <a:moveTo>
                  <a:pt x="21600" y="60101"/>
                </a:moveTo>
                <a:lnTo>
                  <a:pt x="25518" y="64019"/>
                </a:lnTo>
                <a:lnTo>
                  <a:pt x="21217" y="68318"/>
                </a:lnTo>
                <a:lnTo>
                  <a:pt x="17299" y="64402"/>
                </a:lnTo>
                <a:lnTo>
                  <a:pt x="21600" y="60101"/>
                </a:lnTo>
                <a:close/>
                <a:moveTo>
                  <a:pt x="109816" y="60282"/>
                </a:moveTo>
                <a:lnTo>
                  <a:pt x="113734" y="64200"/>
                </a:lnTo>
                <a:lnTo>
                  <a:pt x="109432" y="68501"/>
                </a:lnTo>
                <a:lnTo>
                  <a:pt x="105515" y="64584"/>
                </a:lnTo>
                <a:lnTo>
                  <a:pt x="109816" y="60282"/>
                </a:lnTo>
                <a:close/>
                <a:moveTo>
                  <a:pt x="13180" y="60483"/>
                </a:moveTo>
                <a:lnTo>
                  <a:pt x="17096" y="64401"/>
                </a:lnTo>
                <a:lnTo>
                  <a:pt x="12795" y="68700"/>
                </a:lnTo>
                <a:lnTo>
                  <a:pt x="8878" y="64784"/>
                </a:lnTo>
                <a:lnTo>
                  <a:pt x="13180" y="60483"/>
                </a:lnTo>
                <a:close/>
                <a:moveTo>
                  <a:pt x="101396" y="60667"/>
                </a:moveTo>
                <a:lnTo>
                  <a:pt x="105313" y="64584"/>
                </a:lnTo>
                <a:lnTo>
                  <a:pt x="101013" y="68885"/>
                </a:lnTo>
                <a:lnTo>
                  <a:pt x="97095" y="64967"/>
                </a:lnTo>
                <a:lnTo>
                  <a:pt x="101396" y="60667"/>
                </a:lnTo>
                <a:close/>
                <a:moveTo>
                  <a:pt x="4762" y="60866"/>
                </a:moveTo>
                <a:lnTo>
                  <a:pt x="8678" y="64784"/>
                </a:lnTo>
                <a:lnTo>
                  <a:pt x="4377" y="69085"/>
                </a:lnTo>
                <a:lnTo>
                  <a:pt x="460" y="65167"/>
                </a:lnTo>
                <a:lnTo>
                  <a:pt x="4762" y="60866"/>
                </a:lnTo>
                <a:close/>
                <a:moveTo>
                  <a:pt x="92974" y="61052"/>
                </a:moveTo>
                <a:lnTo>
                  <a:pt x="96892" y="64968"/>
                </a:lnTo>
                <a:lnTo>
                  <a:pt x="92592" y="69267"/>
                </a:lnTo>
                <a:lnTo>
                  <a:pt x="90633" y="67308"/>
                </a:lnTo>
                <a:lnTo>
                  <a:pt x="88676" y="65352"/>
                </a:lnTo>
                <a:lnTo>
                  <a:pt x="90825" y="63201"/>
                </a:lnTo>
                <a:lnTo>
                  <a:pt x="92974" y="61052"/>
                </a:lnTo>
                <a:close/>
                <a:moveTo>
                  <a:pt x="84556" y="61433"/>
                </a:moveTo>
                <a:lnTo>
                  <a:pt x="88474" y="65349"/>
                </a:lnTo>
                <a:lnTo>
                  <a:pt x="84173" y="69650"/>
                </a:lnTo>
                <a:lnTo>
                  <a:pt x="80256" y="65734"/>
                </a:lnTo>
                <a:lnTo>
                  <a:pt x="84556" y="61433"/>
                </a:lnTo>
                <a:close/>
                <a:moveTo>
                  <a:pt x="76137" y="61816"/>
                </a:moveTo>
                <a:lnTo>
                  <a:pt x="80055" y="65734"/>
                </a:lnTo>
                <a:lnTo>
                  <a:pt x="75753" y="70034"/>
                </a:lnTo>
                <a:lnTo>
                  <a:pt x="71836" y="66117"/>
                </a:lnTo>
                <a:lnTo>
                  <a:pt x="76137" y="61816"/>
                </a:lnTo>
                <a:close/>
                <a:moveTo>
                  <a:pt x="67717" y="62199"/>
                </a:moveTo>
                <a:lnTo>
                  <a:pt x="71634" y="66117"/>
                </a:lnTo>
                <a:lnTo>
                  <a:pt x="67334" y="70418"/>
                </a:lnTo>
                <a:lnTo>
                  <a:pt x="63416" y="66501"/>
                </a:lnTo>
                <a:lnTo>
                  <a:pt x="67717" y="62199"/>
                </a:lnTo>
                <a:close/>
                <a:moveTo>
                  <a:pt x="59298" y="62584"/>
                </a:moveTo>
                <a:lnTo>
                  <a:pt x="63214" y="66501"/>
                </a:lnTo>
                <a:lnTo>
                  <a:pt x="58913" y="70802"/>
                </a:lnTo>
                <a:lnTo>
                  <a:pt x="54997" y="66884"/>
                </a:lnTo>
                <a:lnTo>
                  <a:pt x="59298" y="62584"/>
                </a:lnTo>
                <a:close/>
                <a:moveTo>
                  <a:pt x="50877" y="62968"/>
                </a:moveTo>
                <a:lnTo>
                  <a:pt x="54795" y="66884"/>
                </a:lnTo>
                <a:lnTo>
                  <a:pt x="50494" y="71184"/>
                </a:lnTo>
                <a:lnTo>
                  <a:pt x="46577" y="67269"/>
                </a:lnTo>
                <a:lnTo>
                  <a:pt x="50877" y="62968"/>
                </a:lnTo>
                <a:close/>
                <a:moveTo>
                  <a:pt x="139093" y="63149"/>
                </a:moveTo>
                <a:lnTo>
                  <a:pt x="143009" y="67069"/>
                </a:lnTo>
                <a:lnTo>
                  <a:pt x="140858" y="69218"/>
                </a:lnTo>
                <a:lnTo>
                  <a:pt x="138709" y="71367"/>
                </a:lnTo>
                <a:lnTo>
                  <a:pt x="134793" y="67451"/>
                </a:lnTo>
                <a:lnTo>
                  <a:pt x="139093" y="63149"/>
                </a:lnTo>
                <a:close/>
                <a:moveTo>
                  <a:pt x="42456" y="63351"/>
                </a:moveTo>
                <a:lnTo>
                  <a:pt x="44417" y="65310"/>
                </a:lnTo>
                <a:lnTo>
                  <a:pt x="46376" y="67269"/>
                </a:lnTo>
                <a:lnTo>
                  <a:pt x="42074" y="71567"/>
                </a:lnTo>
                <a:lnTo>
                  <a:pt x="38157" y="67651"/>
                </a:lnTo>
                <a:lnTo>
                  <a:pt x="40307" y="65500"/>
                </a:lnTo>
                <a:lnTo>
                  <a:pt x="42456" y="63351"/>
                </a:lnTo>
                <a:close/>
                <a:moveTo>
                  <a:pt x="130673" y="63533"/>
                </a:moveTo>
                <a:lnTo>
                  <a:pt x="134591" y="67451"/>
                </a:lnTo>
                <a:lnTo>
                  <a:pt x="130290" y="71752"/>
                </a:lnTo>
                <a:lnTo>
                  <a:pt x="126372" y="67834"/>
                </a:lnTo>
                <a:lnTo>
                  <a:pt x="130673" y="63533"/>
                </a:lnTo>
                <a:close/>
                <a:moveTo>
                  <a:pt x="34037" y="63735"/>
                </a:moveTo>
                <a:lnTo>
                  <a:pt x="35997" y="65693"/>
                </a:lnTo>
                <a:lnTo>
                  <a:pt x="37955" y="67652"/>
                </a:lnTo>
                <a:lnTo>
                  <a:pt x="35804" y="69802"/>
                </a:lnTo>
                <a:lnTo>
                  <a:pt x="33655" y="71951"/>
                </a:lnTo>
                <a:lnTo>
                  <a:pt x="29737" y="68034"/>
                </a:lnTo>
                <a:lnTo>
                  <a:pt x="31886" y="65885"/>
                </a:lnTo>
                <a:lnTo>
                  <a:pt x="34037" y="63735"/>
                </a:lnTo>
                <a:close/>
                <a:moveTo>
                  <a:pt x="122254" y="63918"/>
                </a:moveTo>
                <a:lnTo>
                  <a:pt x="126170" y="67834"/>
                </a:lnTo>
                <a:lnTo>
                  <a:pt x="121870" y="72135"/>
                </a:lnTo>
                <a:lnTo>
                  <a:pt x="117953" y="68217"/>
                </a:lnTo>
                <a:lnTo>
                  <a:pt x="122254" y="63918"/>
                </a:lnTo>
                <a:close/>
                <a:moveTo>
                  <a:pt x="25619" y="64117"/>
                </a:moveTo>
                <a:lnTo>
                  <a:pt x="27577" y="66075"/>
                </a:lnTo>
                <a:lnTo>
                  <a:pt x="29535" y="68034"/>
                </a:lnTo>
                <a:lnTo>
                  <a:pt x="25234" y="72336"/>
                </a:lnTo>
                <a:lnTo>
                  <a:pt x="23277" y="70377"/>
                </a:lnTo>
                <a:lnTo>
                  <a:pt x="21318" y="68418"/>
                </a:lnTo>
                <a:lnTo>
                  <a:pt x="25619" y="64117"/>
                </a:lnTo>
                <a:close/>
                <a:moveTo>
                  <a:pt x="113834" y="64301"/>
                </a:moveTo>
                <a:lnTo>
                  <a:pt x="117751" y="68217"/>
                </a:lnTo>
                <a:lnTo>
                  <a:pt x="113450" y="72519"/>
                </a:lnTo>
                <a:lnTo>
                  <a:pt x="109533" y="68602"/>
                </a:lnTo>
                <a:lnTo>
                  <a:pt x="113834" y="64301"/>
                </a:lnTo>
                <a:close/>
                <a:moveTo>
                  <a:pt x="17198" y="64501"/>
                </a:moveTo>
                <a:lnTo>
                  <a:pt x="21116" y="68418"/>
                </a:lnTo>
                <a:lnTo>
                  <a:pt x="18967" y="70567"/>
                </a:lnTo>
                <a:lnTo>
                  <a:pt x="16816" y="72718"/>
                </a:lnTo>
                <a:lnTo>
                  <a:pt x="14859" y="70759"/>
                </a:lnTo>
                <a:lnTo>
                  <a:pt x="12900" y="68800"/>
                </a:lnTo>
                <a:lnTo>
                  <a:pt x="17198" y="64501"/>
                </a:lnTo>
                <a:close/>
                <a:moveTo>
                  <a:pt x="105414" y="64684"/>
                </a:moveTo>
                <a:lnTo>
                  <a:pt x="109331" y="68602"/>
                </a:lnTo>
                <a:lnTo>
                  <a:pt x="105030" y="72902"/>
                </a:lnTo>
                <a:lnTo>
                  <a:pt x="101114" y="68986"/>
                </a:lnTo>
                <a:lnTo>
                  <a:pt x="105414" y="64684"/>
                </a:lnTo>
                <a:close/>
                <a:moveTo>
                  <a:pt x="8779" y="64883"/>
                </a:moveTo>
                <a:lnTo>
                  <a:pt x="12694" y="68801"/>
                </a:lnTo>
                <a:lnTo>
                  <a:pt x="10545" y="70952"/>
                </a:lnTo>
                <a:lnTo>
                  <a:pt x="8396" y="73101"/>
                </a:lnTo>
                <a:lnTo>
                  <a:pt x="6437" y="71142"/>
                </a:lnTo>
                <a:lnTo>
                  <a:pt x="4478" y="69183"/>
                </a:lnTo>
                <a:lnTo>
                  <a:pt x="8779" y="64883"/>
                </a:lnTo>
                <a:close/>
                <a:moveTo>
                  <a:pt x="96994" y="65068"/>
                </a:moveTo>
                <a:lnTo>
                  <a:pt x="100912" y="68986"/>
                </a:lnTo>
                <a:lnTo>
                  <a:pt x="96611" y="73287"/>
                </a:lnTo>
                <a:lnTo>
                  <a:pt x="92693" y="69369"/>
                </a:lnTo>
                <a:lnTo>
                  <a:pt x="96994" y="65068"/>
                </a:lnTo>
                <a:close/>
                <a:moveTo>
                  <a:pt x="88575" y="65450"/>
                </a:moveTo>
                <a:lnTo>
                  <a:pt x="90534" y="67409"/>
                </a:lnTo>
                <a:lnTo>
                  <a:pt x="92491" y="69368"/>
                </a:lnTo>
                <a:lnTo>
                  <a:pt x="88191" y="73669"/>
                </a:lnTo>
                <a:lnTo>
                  <a:pt x="86233" y="71710"/>
                </a:lnTo>
                <a:lnTo>
                  <a:pt x="84274" y="69751"/>
                </a:lnTo>
                <a:lnTo>
                  <a:pt x="88575" y="65450"/>
                </a:lnTo>
                <a:close/>
                <a:moveTo>
                  <a:pt x="80156" y="65835"/>
                </a:moveTo>
                <a:lnTo>
                  <a:pt x="84072" y="69751"/>
                </a:lnTo>
                <a:lnTo>
                  <a:pt x="79771" y="74052"/>
                </a:lnTo>
                <a:lnTo>
                  <a:pt x="75854" y="70134"/>
                </a:lnTo>
                <a:lnTo>
                  <a:pt x="80156" y="65835"/>
                </a:lnTo>
                <a:close/>
                <a:moveTo>
                  <a:pt x="71735" y="66220"/>
                </a:moveTo>
                <a:lnTo>
                  <a:pt x="75653" y="70137"/>
                </a:lnTo>
                <a:lnTo>
                  <a:pt x="71351" y="74436"/>
                </a:lnTo>
                <a:lnTo>
                  <a:pt x="67435" y="70519"/>
                </a:lnTo>
                <a:lnTo>
                  <a:pt x="71735" y="66220"/>
                </a:lnTo>
                <a:close/>
                <a:moveTo>
                  <a:pt x="63315" y="66602"/>
                </a:moveTo>
                <a:lnTo>
                  <a:pt x="67233" y="70519"/>
                </a:lnTo>
                <a:lnTo>
                  <a:pt x="62932" y="74819"/>
                </a:lnTo>
                <a:lnTo>
                  <a:pt x="59014" y="70903"/>
                </a:lnTo>
                <a:lnTo>
                  <a:pt x="63315" y="66602"/>
                </a:lnTo>
                <a:close/>
                <a:moveTo>
                  <a:pt x="54896" y="66985"/>
                </a:moveTo>
                <a:lnTo>
                  <a:pt x="58812" y="70903"/>
                </a:lnTo>
                <a:lnTo>
                  <a:pt x="54513" y="75204"/>
                </a:lnTo>
                <a:lnTo>
                  <a:pt x="50595" y="71286"/>
                </a:lnTo>
                <a:lnTo>
                  <a:pt x="54896" y="66985"/>
                </a:lnTo>
                <a:close/>
                <a:moveTo>
                  <a:pt x="143108" y="67171"/>
                </a:moveTo>
                <a:lnTo>
                  <a:pt x="147028" y="71086"/>
                </a:lnTo>
                <a:lnTo>
                  <a:pt x="142728" y="75387"/>
                </a:lnTo>
                <a:lnTo>
                  <a:pt x="140769" y="73428"/>
                </a:lnTo>
                <a:lnTo>
                  <a:pt x="138810" y="71471"/>
                </a:lnTo>
                <a:lnTo>
                  <a:pt x="140959" y="69320"/>
                </a:lnTo>
                <a:lnTo>
                  <a:pt x="143108" y="67171"/>
                </a:lnTo>
                <a:close/>
                <a:moveTo>
                  <a:pt x="46477" y="67367"/>
                </a:moveTo>
                <a:lnTo>
                  <a:pt x="50393" y="71286"/>
                </a:lnTo>
                <a:lnTo>
                  <a:pt x="46092" y="75586"/>
                </a:lnTo>
                <a:lnTo>
                  <a:pt x="42175" y="71668"/>
                </a:lnTo>
                <a:lnTo>
                  <a:pt x="46477" y="67367"/>
                </a:lnTo>
                <a:close/>
                <a:moveTo>
                  <a:pt x="134692" y="67551"/>
                </a:moveTo>
                <a:lnTo>
                  <a:pt x="138608" y="71468"/>
                </a:lnTo>
                <a:lnTo>
                  <a:pt x="134307" y="75769"/>
                </a:lnTo>
                <a:lnTo>
                  <a:pt x="130391" y="71853"/>
                </a:lnTo>
                <a:lnTo>
                  <a:pt x="134692" y="67551"/>
                </a:lnTo>
                <a:close/>
                <a:moveTo>
                  <a:pt x="38054" y="67755"/>
                </a:moveTo>
                <a:lnTo>
                  <a:pt x="41974" y="71670"/>
                </a:lnTo>
                <a:lnTo>
                  <a:pt x="37672" y="75971"/>
                </a:lnTo>
                <a:lnTo>
                  <a:pt x="35713" y="74012"/>
                </a:lnTo>
                <a:lnTo>
                  <a:pt x="33756" y="72054"/>
                </a:lnTo>
                <a:lnTo>
                  <a:pt x="35905" y="69904"/>
                </a:lnTo>
                <a:lnTo>
                  <a:pt x="38054" y="67755"/>
                </a:lnTo>
                <a:close/>
                <a:moveTo>
                  <a:pt x="126271" y="67935"/>
                </a:moveTo>
                <a:lnTo>
                  <a:pt x="130189" y="71853"/>
                </a:lnTo>
                <a:lnTo>
                  <a:pt x="125888" y="76152"/>
                </a:lnTo>
                <a:lnTo>
                  <a:pt x="121971" y="72236"/>
                </a:lnTo>
                <a:lnTo>
                  <a:pt x="126271" y="67935"/>
                </a:lnTo>
                <a:close/>
                <a:moveTo>
                  <a:pt x="29636" y="68135"/>
                </a:moveTo>
                <a:lnTo>
                  <a:pt x="33554" y="72052"/>
                </a:lnTo>
                <a:lnTo>
                  <a:pt x="29253" y="76353"/>
                </a:lnTo>
                <a:lnTo>
                  <a:pt x="25335" y="72436"/>
                </a:lnTo>
                <a:lnTo>
                  <a:pt x="29636" y="68135"/>
                </a:lnTo>
                <a:close/>
                <a:moveTo>
                  <a:pt x="117852" y="68318"/>
                </a:moveTo>
                <a:lnTo>
                  <a:pt x="121770" y="72236"/>
                </a:lnTo>
                <a:lnTo>
                  <a:pt x="117468" y="76537"/>
                </a:lnTo>
                <a:lnTo>
                  <a:pt x="113551" y="72620"/>
                </a:lnTo>
                <a:lnTo>
                  <a:pt x="117852" y="68318"/>
                </a:lnTo>
                <a:close/>
                <a:moveTo>
                  <a:pt x="21216" y="68520"/>
                </a:moveTo>
                <a:lnTo>
                  <a:pt x="23176" y="70478"/>
                </a:lnTo>
                <a:lnTo>
                  <a:pt x="25133" y="72436"/>
                </a:lnTo>
                <a:lnTo>
                  <a:pt x="20834" y="76736"/>
                </a:lnTo>
                <a:lnTo>
                  <a:pt x="16916" y="72820"/>
                </a:lnTo>
                <a:lnTo>
                  <a:pt x="19065" y="70671"/>
                </a:lnTo>
                <a:lnTo>
                  <a:pt x="21216" y="68520"/>
                </a:lnTo>
                <a:close/>
                <a:moveTo>
                  <a:pt x="109432" y="68703"/>
                </a:moveTo>
                <a:lnTo>
                  <a:pt x="113349" y="72620"/>
                </a:lnTo>
                <a:lnTo>
                  <a:pt x="109049" y="76921"/>
                </a:lnTo>
                <a:lnTo>
                  <a:pt x="105131" y="73003"/>
                </a:lnTo>
                <a:lnTo>
                  <a:pt x="109432" y="68703"/>
                </a:lnTo>
                <a:close/>
                <a:moveTo>
                  <a:pt x="12798" y="68905"/>
                </a:moveTo>
                <a:lnTo>
                  <a:pt x="14755" y="70862"/>
                </a:lnTo>
                <a:lnTo>
                  <a:pt x="16714" y="72821"/>
                </a:lnTo>
                <a:lnTo>
                  <a:pt x="12413" y="77123"/>
                </a:lnTo>
                <a:lnTo>
                  <a:pt x="8496" y="73205"/>
                </a:lnTo>
                <a:lnTo>
                  <a:pt x="10647" y="71054"/>
                </a:lnTo>
                <a:lnTo>
                  <a:pt x="12798" y="68905"/>
                </a:lnTo>
                <a:close/>
                <a:moveTo>
                  <a:pt x="101013" y="69085"/>
                </a:moveTo>
                <a:lnTo>
                  <a:pt x="104929" y="73001"/>
                </a:lnTo>
                <a:lnTo>
                  <a:pt x="102779" y="75154"/>
                </a:lnTo>
                <a:lnTo>
                  <a:pt x="100628" y="77303"/>
                </a:lnTo>
                <a:lnTo>
                  <a:pt x="98671" y="75344"/>
                </a:lnTo>
                <a:lnTo>
                  <a:pt x="96712" y="73385"/>
                </a:lnTo>
                <a:lnTo>
                  <a:pt x="101013" y="69085"/>
                </a:lnTo>
                <a:close/>
                <a:moveTo>
                  <a:pt x="4377" y="69287"/>
                </a:moveTo>
                <a:lnTo>
                  <a:pt x="6336" y="71244"/>
                </a:lnTo>
                <a:lnTo>
                  <a:pt x="8295" y="73203"/>
                </a:lnTo>
                <a:lnTo>
                  <a:pt x="3993" y="77504"/>
                </a:lnTo>
                <a:lnTo>
                  <a:pt x="2034" y="75546"/>
                </a:lnTo>
                <a:lnTo>
                  <a:pt x="77" y="73587"/>
                </a:lnTo>
                <a:lnTo>
                  <a:pt x="4377" y="69287"/>
                </a:lnTo>
                <a:close/>
                <a:moveTo>
                  <a:pt x="92592" y="69470"/>
                </a:moveTo>
                <a:lnTo>
                  <a:pt x="96510" y="73388"/>
                </a:lnTo>
                <a:lnTo>
                  <a:pt x="94358" y="75537"/>
                </a:lnTo>
                <a:lnTo>
                  <a:pt x="92209" y="77686"/>
                </a:lnTo>
                <a:lnTo>
                  <a:pt x="90250" y="75730"/>
                </a:lnTo>
                <a:lnTo>
                  <a:pt x="88291" y="73771"/>
                </a:lnTo>
                <a:lnTo>
                  <a:pt x="92592" y="69470"/>
                </a:lnTo>
                <a:close/>
                <a:moveTo>
                  <a:pt x="84173" y="69852"/>
                </a:moveTo>
                <a:lnTo>
                  <a:pt x="86132" y="71811"/>
                </a:lnTo>
                <a:lnTo>
                  <a:pt x="88091" y="73770"/>
                </a:lnTo>
                <a:lnTo>
                  <a:pt x="85939" y="75920"/>
                </a:lnTo>
                <a:lnTo>
                  <a:pt x="83789" y="78070"/>
                </a:lnTo>
                <a:lnTo>
                  <a:pt x="79872" y="74153"/>
                </a:lnTo>
                <a:lnTo>
                  <a:pt x="84173" y="69852"/>
                </a:lnTo>
                <a:close/>
                <a:moveTo>
                  <a:pt x="75753" y="70235"/>
                </a:moveTo>
                <a:lnTo>
                  <a:pt x="79670" y="74153"/>
                </a:lnTo>
                <a:lnTo>
                  <a:pt x="75370" y="78454"/>
                </a:lnTo>
                <a:lnTo>
                  <a:pt x="71452" y="74537"/>
                </a:lnTo>
                <a:lnTo>
                  <a:pt x="75753" y="70235"/>
                </a:lnTo>
                <a:close/>
                <a:moveTo>
                  <a:pt x="67334" y="70620"/>
                </a:moveTo>
                <a:lnTo>
                  <a:pt x="71250" y="74537"/>
                </a:lnTo>
                <a:lnTo>
                  <a:pt x="66949" y="78838"/>
                </a:lnTo>
                <a:lnTo>
                  <a:pt x="63033" y="74920"/>
                </a:lnTo>
                <a:lnTo>
                  <a:pt x="67334" y="70620"/>
                </a:lnTo>
                <a:close/>
                <a:moveTo>
                  <a:pt x="58913" y="71004"/>
                </a:moveTo>
                <a:lnTo>
                  <a:pt x="62831" y="74920"/>
                </a:lnTo>
                <a:lnTo>
                  <a:pt x="58530" y="79221"/>
                </a:lnTo>
                <a:lnTo>
                  <a:pt x="54613" y="75305"/>
                </a:lnTo>
                <a:lnTo>
                  <a:pt x="58913" y="71004"/>
                </a:lnTo>
                <a:close/>
                <a:moveTo>
                  <a:pt x="147131" y="71187"/>
                </a:moveTo>
                <a:lnTo>
                  <a:pt x="151046" y="75105"/>
                </a:lnTo>
                <a:lnTo>
                  <a:pt x="146747" y="79406"/>
                </a:lnTo>
                <a:lnTo>
                  <a:pt x="144789" y="77447"/>
                </a:lnTo>
                <a:lnTo>
                  <a:pt x="142830" y="75488"/>
                </a:lnTo>
                <a:lnTo>
                  <a:pt x="147131" y="71187"/>
                </a:lnTo>
                <a:close/>
                <a:moveTo>
                  <a:pt x="50494" y="71387"/>
                </a:moveTo>
                <a:lnTo>
                  <a:pt x="54410" y="75305"/>
                </a:lnTo>
                <a:lnTo>
                  <a:pt x="50110" y="79603"/>
                </a:lnTo>
                <a:lnTo>
                  <a:pt x="46193" y="75688"/>
                </a:lnTo>
                <a:lnTo>
                  <a:pt x="50494" y="71387"/>
                </a:lnTo>
                <a:close/>
                <a:moveTo>
                  <a:pt x="138709" y="71572"/>
                </a:moveTo>
                <a:lnTo>
                  <a:pt x="140668" y="73529"/>
                </a:lnTo>
                <a:lnTo>
                  <a:pt x="142627" y="75488"/>
                </a:lnTo>
                <a:lnTo>
                  <a:pt x="140476" y="77637"/>
                </a:lnTo>
                <a:lnTo>
                  <a:pt x="138327" y="79788"/>
                </a:lnTo>
                <a:lnTo>
                  <a:pt x="134408" y="75871"/>
                </a:lnTo>
                <a:lnTo>
                  <a:pt x="138709" y="71572"/>
                </a:lnTo>
                <a:close/>
                <a:moveTo>
                  <a:pt x="42074" y="71771"/>
                </a:moveTo>
                <a:lnTo>
                  <a:pt x="45991" y="75688"/>
                </a:lnTo>
                <a:lnTo>
                  <a:pt x="41690" y="79989"/>
                </a:lnTo>
                <a:lnTo>
                  <a:pt x="37773" y="76072"/>
                </a:lnTo>
                <a:lnTo>
                  <a:pt x="42074" y="71771"/>
                </a:lnTo>
                <a:close/>
                <a:moveTo>
                  <a:pt x="130290" y="71954"/>
                </a:moveTo>
                <a:lnTo>
                  <a:pt x="134206" y="75870"/>
                </a:lnTo>
                <a:lnTo>
                  <a:pt x="129906" y="80171"/>
                </a:lnTo>
                <a:lnTo>
                  <a:pt x="125989" y="76253"/>
                </a:lnTo>
                <a:lnTo>
                  <a:pt x="130290" y="71954"/>
                </a:lnTo>
                <a:close/>
                <a:moveTo>
                  <a:pt x="33655" y="72155"/>
                </a:moveTo>
                <a:lnTo>
                  <a:pt x="35613" y="74113"/>
                </a:lnTo>
                <a:lnTo>
                  <a:pt x="37571" y="76072"/>
                </a:lnTo>
                <a:lnTo>
                  <a:pt x="33270" y="80373"/>
                </a:lnTo>
                <a:lnTo>
                  <a:pt x="31313" y="78414"/>
                </a:lnTo>
                <a:lnTo>
                  <a:pt x="29354" y="76455"/>
                </a:lnTo>
                <a:lnTo>
                  <a:pt x="33655" y="72155"/>
                </a:lnTo>
                <a:close/>
                <a:moveTo>
                  <a:pt x="121870" y="72337"/>
                </a:moveTo>
                <a:lnTo>
                  <a:pt x="125787" y="76253"/>
                </a:lnTo>
                <a:lnTo>
                  <a:pt x="121486" y="80555"/>
                </a:lnTo>
                <a:lnTo>
                  <a:pt x="117569" y="76638"/>
                </a:lnTo>
                <a:lnTo>
                  <a:pt x="121870" y="72337"/>
                </a:lnTo>
                <a:close/>
                <a:moveTo>
                  <a:pt x="25234" y="72537"/>
                </a:moveTo>
                <a:lnTo>
                  <a:pt x="29152" y="76454"/>
                </a:lnTo>
                <a:lnTo>
                  <a:pt x="24851" y="80755"/>
                </a:lnTo>
                <a:lnTo>
                  <a:pt x="20934" y="76837"/>
                </a:lnTo>
                <a:lnTo>
                  <a:pt x="25234" y="72537"/>
                </a:lnTo>
                <a:close/>
                <a:moveTo>
                  <a:pt x="113450" y="72720"/>
                </a:moveTo>
                <a:lnTo>
                  <a:pt x="117367" y="76638"/>
                </a:lnTo>
                <a:lnTo>
                  <a:pt x="113066" y="80938"/>
                </a:lnTo>
                <a:lnTo>
                  <a:pt x="109150" y="77022"/>
                </a:lnTo>
                <a:lnTo>
                  <a:pt x="113450" y="72720"/>
                </a:lnTo>
                <a:close/>
                <a:moveTo>
                  <a:pt x="16815" y="72921"/>
                </a:moveTo>
                <a:lnTo>
                  <a:pt x="20733" y="76837"/>
                </a:lnTo>
                <a:lnTo>
                  <a:pt x="16431" y="81138"/>
                </a:lnTo>
                <a:lnTo>
                  <a:pt x="12514" y="77222"/>
                </a:lnTo>
                <a:lnTo>
                  <a:pt x="16815" y="72921"/>
                </a:lnTo>
                <a:close/>
                <a:moveTo>
                  <a:pt x="105029" y="73107"/>
                </a:moveTo>
                <a:lnTo>
                  <a:pt x="108945" y="77023"/>
                </a:lnTo>
                <a:lnTo>
                  <a:pt x="106796" y="79172"/>
                </a:lnTo>
                <a:lnTo>
                  <a:pt x="104647" y="81323"/>
                </a:lnTo>
                <a:lnTo>
                  <a:pt x="100729" y="77405"/>
                </a:lnTo>
                <a:lnTo>
                  <a:pt x="102880" y="75256"/>
                </a:lnTo>
                <a:lnTo>
                  <a:pt x="105029" y="73107"/>
                </a:lnTo>
                <a:close/>
                <a:moveTo>
                  <a:pt x="8396" y="73304"/>
                </a:moveTo>
                <a:lnTo>
                  <a:pt x="12312" y="77222"/>
                </a:lnTo>
                <a:lnTo>
                  <a:pt x="8012" y="81522"/>
                </a:lnTo>
                <a:lnTo>
                  <a:pt x="4094" y="77605"/>
                </a:lnTo>
                <a:lnTo>
                  <a:pt x="8396" y="73304"/>
                </a:lnTo>
                <a:close/>
                <a:moveTo>
                  <a:pt x="96608" y="73490"/>
                </a:moveTo>
                <a:lnTo>
                  <a:pt x="98567" y="75449"/>
                </a:lnTo>
                <a:lnTo>
                  <a:pt x="100526" y="77406"/>
                </a:lnTo>
                <a:lnTo>
                  <a:pt x="96225" y="81708"/>
                </a:lnTo>
                <a:lnTo>
                  <a:pt x="92310" y="77788"/>
                </a:lnTo>
                <a:lnTo>
                  <a:pt x="94459" y="75639"/>
                </a:lnTo>
                <a:lnTo>
                  <a:pt x="96608" y="73490"/>
                </a:lnTo>
                <a:close/>
                <a:moveTo>
                  <a:pt x="88191" y="73872"/>
                </a:moveTo>
                <a:lnTo>
                  <a:pt x="90149" y="75831"/>
                </a:lnTo>
                <a:lnTo>
                  <a:pt x="92108" y="77788"/>
                </a:lnTo>
                <a:lnTo>
                  <a:pt x="87807" y="82090"/>
                </a:lnTo>
                <a:lnTo>
                  <a:pt x="85849" y="80131"/>
                </a:lnTo>
                <a:lnTo>
                  <a:pt x="83890" y="78173"/>
                </a:lnTo>
                <a:lnTo>
                  <a:pt x="86039" y="76023"/>
                </a:lnTo>
                <a:lnTo>
                  <a:pt x="88191" y="73872"/>
                </a:lnTo>
                <a:close/>
                <a:moveTo>
                  <a:pt x="79771" y="74256"/>
                </a:moveTo>
                <a:lnTo>
                  <a:pt x="83688" y="78173"/>
                </a:lnTo>
                <a:lnTo>
                  <a:pt x="81539" y="80322"/>
                </a:lnTo>
                <a:lnTo>
                  <a:pt x="79387" y="82472"/>
                </a:lnTo>
                <a:lnTo>
                  <a:pt x="77428" y="80513"/>
                </a:lnTo>
                <a:lnTo>
                  <a:pt x="75469" y="78555"/>
                </a:lnTo>
                <a:lnTo>
                  <a:pt x="79771" y="74256"/>
                </a:lnTo>
                <a:close/>
                <a:moveTo>
                  <a:pt x="71351" y="74639"/>
                </a:moveTo>
                <a:lnTo>
                  <a:pt x="75269" y="78557"/>
                </a:lnTo>
                <a:lnTo>
                  <a:pt x="73117" y="80706"/>
                </a:lnTo>
                <a:lnTo>
                  <a:pt x="70968" y="82855"/>
                </a:lnTo>
                <a:lnTo>
                  <a:pt x="69009" y="80898"/>
                </a:lnTo>
                <a:lnTo>
                  <a:pt x="67050" y="78939"/>
                </a:lnTo>
                <a:lnTo>
                  <a:pt x="71351" y="74639"/>
                </a:lnTo>
                <a:close/>
                <a:moveTo>
                  <a:pt x="62932" y="75021"/>
                </a:moveTo>
                <a:lnTo>
                  <a:pt x="66848" y="78939"/>
                </a:lnTo>
                <a:lnTo>
                  <a:pt x="62549" y="83238"/>
                </a:lnTo>
                <a:lnTo>
                  <a:pt x="58631" y="79322"/>
                </a:lnTo>
                <a:lnTo>
                  <a:pt x="62932" y="75021"/>
                </a:lnTo>
                <a:close/>
                <a:moveTo>
                  <a:pt x="54513" y="75406"/>
                </a:moveTo>
                <a:lnTo>
                  <a:pt x="58429" y="79322"/>
                </a:lnTo>
                <a:lnTo>
                  <a:pt x="54128" y="83623"/>
                </a:lnTo>
                <a:lnTo>
                  <a:pt x="50211" y="79706"/>
                </a:lnTo>
                <a:lnTo>
                  <a:pt x="54513" y="75406"/>
                </a:lnTo>
                <a:close/>
                <a:moveTo>
                  <a:pt x="142725" y="75590"/>
                </a:moveTo>
                <a:lnTo>
                  <a:pt x="144684" y="77549"/>
                </a:lnTo>
                <a:lnTo>
                  <a:pt x="146643" y="79508"/>
                </a:lnTo>
                <a:lnTo>
                  <a:pt x="142343" y="83806"/>
                </a:lnTo>
                <a:lnTo>
                  <a:pt x="138427" y="79890"/>
                </a:lnTo>
                <a:lnTo>
                  <a:pt x="140576" y="77741"/>
                </a:lnTo>
                <a:lnTo>
                  <a:pt x="142725" y="75590"/>
                </a:lnTo>
                <a:close/>
                <a:moveTo>
                  <a:pt x="46092" y="75789"/>
                </a:moveTo>
                <a:lnTo>
                  <a:pt x="50010" y="79706"/>
                </a:lnTo>
                <a:lnTo>
                  <a:pt x="45708" y="84007"/>
                </a:lnTo>
                <a:lnTo>
                  <a:pt x="41792" y="80090"/>
                </a:lnTo>
                <a:lnTo>
                  <a:pt x="46092" y="75789"/>
                </a:lnTo>
                <a:close/>
                <a:moveTo>
                  <a:pt x="134307" y="75971"/>
                </a:moveTo>
                <a:lnTo>
                  <a:pt x="138225" y="79889"/>
                </a:lnTo>
                <a:lnTo>
                  <a:pt x="136076" y="82038"/>
                </a:lnTo>
                <a:lnTo>
                  <a:pt x="133925" y="84187"/>
                </a:lnTo>
                <a:lnTo>
                  <a:pt x="131965" y="82231"/>
                </a:lnTo>
                <a:lnTo>
                  <a:pt x="130007" y="80272"/>
                </a:lnTo>
                <a:lnTo>
                  <a:pt x="134307" y="75971"/>
                </a:lnTo>
                <a:close/>
                <a:moveTo>
                  <a:pt x="37672" y="76173"/>
                </a:moveTo>
                <a:lnTo>
                  <a:pt x="41590" y="80090"/>
                </a:lnTo>
                <a:lnTo>
                  <a:pt x="37289" y="84390"/>
                </a:lnTo>
                <a:lnTo>
                  <a:pt x="33371" y="80474"/>
                </a:lnTo>
                <a:lnTo>
                  <a:pt x="37672" y="76173"/>
                </a:lnTo>
                <a:close/>
                <a:moveTo>
                  <a:pt x="125888" y="76354"/>
                </a:moveTo>
                <a:lnTo>
                  <a:pt x="129806" y="80272"/>
                </a:lnTo>
                <a:lnTo>
                  <a:pt x="127655" y="82421"/>
                </a:lnTo>
                <a:lnTo>
                  <a:pt x="125506" y="84570"/>
                </a:lnTo>
                <a:lnTo>
                  <a:pt x="123545" y="82614"/>
                </a:lnTo>
                <a:lnTo>
                  <a:pt x="121586" y="80655"/>
                </a:lnTo>
                <a:lnTo>
                  <a:pt x="125888" y="76354"/>
                </a:lnTo>
                <a:close/>
                <a:moveTo>
                  <a:pt x="29254" y="76555"/>
                </a:moveTo>
                <a:lnTo>
                  <a:pt x="31212" y="78515"/>
                </a:lnTo>
                <a:lnTo>
                  <a:pt x="33169" y="80474"/>
                </a:lnTo>
                <a:lnTo>
                  <a:pt x="31020" y="82623"/>
                </a:lnTo>
                <a:lnTo>
                  <a:pt x="28871" y="84772"/>
                </a:lnTo>
                <a:lnTo>
                  <a:pt x="24953" y="80856"/>
                </a:lnTo>
                <a:lnTo>
                  <a:pt x="29254" y="76555"/>
                </a:lnTo>
                <a:close/>
                <a:moveTo>
                  <a:pt x="117468" y="76739"/>
                </a:moveTo>
                <a:lnTo>
                  <a:pt x="121385" y="80655"/>
                </a:lnTo>
                <a:lnTo>
                  <a:pt x="119236" y="82805"/>
                </a:lnTo>
                <a:lnTo>
                  <a:pt x="117086" y="84955"/>
                </a:lnTo>
                <a:lnTo>
                  <a:pt x="115126" y="82998"/>
                </a:lnTo>
                <a:lnTo>
                  <a:pt x="113167" y="81039"/>
                </a:lnTo>
                <a:lnTo>
                  <a:pt x="117468" y="76739"/>
                </a:lnTo>
                <a:close/>
                <a:moveTo>
                  <a:pt x="20834" y="76938"/>
                </a:moveTo>
                <a:lnTo>
                  <a:pt x="24750" y="80856"/>
                </a:lnTo>
                <a:lnTo>
                  <a:pt x="20449" y="85157"/>
                </a:lnTo>
                <a:lnTo>
                  <a:pt x="16532" y="81239"/>
                </a:lnTo>
                <a:lnTo>
                  <a:pt x="20834" y="76938"/>
                </a:lnTo>
                <a:close/>
                <a:moveTo>
                  <a:pt x="109046" y="77124"/>
                </a:moveTo>
                <a:lnTo>
                  <a:pt x="112964" y="81040"/>
                </a:lnTo>
                <a:lnTo>
                  <a:pt x="108663" y="85341"/>
                </a:lnTo>
                <a:lnTo>
                  <a:pt x="106707" y="83381"/>
                </a:lnTo>
                <a:lnTo>
                  <a:pt x="104748" y="81424"/>
                </a:lnTo>
                <a:lnTo>
                  <a:pt x="106897" y="79273"/>
                </a:lnTo>
                <a:lnTo>
                  <a:pt x="109046" y="77124"/>
                </a:lnTo>
                <a:close/>
                <a:moveTo>
                  <a:pt x="12413" y="77323"/>
                </a:moveTo>
                <a:lnTo>
                  <a:pt x="16331" y="81239"/>
                </a:lnTo>
                <a:lnTo>
                  <a:pt x="12029" y="85540"/>
                </a:lnTo>
                <a:lnTo>
                  <a:pt x="8113" y="81623"/>
                </a:lnTo>
                <a:lnTo>
                  <a:pt x="12413" y="77323"/>
                </a:lnTo>
                <a:close/>
                <a:moveTo>
                  <a:pt x="100631" y="77506"/>
                </a:moveTo>
                <a:lnTo>
                  <a:pt x="104547" y="81424"/>
                </a:lnTo>
                <a:lnTo>
                  <a:pt x="100246" y="85723"/>
                </a:lnTo>
                <a:lnTo>
                  <a:pt x="96330" y="81807"/>
                </a:lnTo>
                <a:lnTo>
                  <a:pt x="100631" y="77506"/>
                </a:lnTo>
                <a:close/>
                <a:moveTo>
                  <a:pt x="92210" y="77889"/>
                </a:moveTo>
                <a:lnTo>
                  <a:pt x="96128" y="81807"/>
                </a:lnTo>
                <a:lnTo>
                  <a:pt x="91827" y="86108"/>
                </a:lnTo>
                <a:lnTo>
                  <a:pt x="87910" y="82191"/>
                </a:lnTo>
                <a:lnTo>
                  <a:pt x="92210" y="77889"/>
                </a:lnTo>
                <a:close/>
                <a:moveTo>
                  <a:pt x="83786" y="78274"/>
                </a:moveTo>
                <a:lnTo>
                  <a:pt x="85745" y="80232"/>
                </a:lnTo>
                <a:lnTo>
                  <a:pt x="87704" y="82191"/>
                </a:lnTo>
                <a:lnTo>
                  <a:pt x="83406" y="86490"/>
                </a:lnTo>
                <a:lnTo>
                  <a:pt x="81447" y="84531"/>
                </a:lnTo>
                <a:lnTo>
                  <a:pt x="79488" y="82573"/>
                </a:lnTo>
                <a:lnTo>
                  <a:pt x="81637" y="80423"/>
                </a:lnTo>
                <a:lnTo>
                  <a:pt x="83786" y="78274"/>
                </a:lnTo>
                <a:close/>
                <a:moveTo>
                  <a:pt x="75369" y="78658"/>
                </a:moveTo>
                <a:lnTo>
                  <a:pt x="77327" y="80617"/>
                </a:lnTo>
                <a:lnTo>
                  <a:pt x="79286" y="82574"/>
                </a:lnTo>
                <a:lnTo>
                  <a:pt x="74985" y="86875"/>
                </a:lnTo>
                <a:lnTo>
                  <a:pt x="71070" y="82956"/>
                </a:lnTo>
                <a:lnTo>
                  <a:pt x="73219" y="80807"/>
                </a:lnTo>
                <a:lnTo>
                  <a:pt x="75369" y="78658"/>
                </a:lnTo>
                <a:close/>
                <a:moveTo>
                  <a:pt x="66949" y="79040"/>
                </a:moveTo>
                <a:lnTo>
                  <a:pt x="68908" y="80998"/>
                </a:lnTo>
                <a:lnTo>
                  <a:pt x="70867" y="82956"/>
                </a:lnTo>
                <a:lnTo>
                  <a:pt x="66566" y="87257"/>
                </a:lnTo>
                <a:lnTo>
                  <a:pt x="64607" y="85298"/>
                </a:lnTo>
                <a:lnTo>
                  <a:pt x="62649" y="83341"/>
                </a:lnTo>
                <a:lnTo>
                  <a:pt x="66949" y="79040"/>
                </a:lnTo>
                <a:close/>
                <a:moveTo>
                  <a:pt x="58530" y="79423"/>
                </a:moveTo>
                <a:lnTo>
                  <a:pt x="62446" y="83341"/>
                </a:lnTo>
                <a:lnTo>
                  <a:pt x="60297" y="85490"/>
                </a:lnTo>
                <a:lnTo>
                  <a:pt x="58148" y="87639"/>
                </a:lnTo>
                <a:lnTo>
                  <a:pt x="56187" y="85683"/>
                </a:lnTo>
                <a:lnTo>
                  <a:pt x="54229" y="83724"/>
                </a:lnTo>
                <a:lnTo>
                  <a:pt x="58530" y="79423"/>
                </a:lnTo>
                <a:close/>
                <a:moveTo>
                  <a:pt x="50110" y="79806"/>
                </a:moveTo>
                <a:lnTo>
                  <a:pt x="54027" y="83724"/>
                </a:lnTo>
                <a:lnTo>
                  <a:pt x="49726" y="88025"/>
                </a:lnTo>
                <a:lnTo>
                  <a:pt x="45809" y="84108"/>
                </a:lnTo>
                <a:lnTo>
                  <a:pt x="50110" y="79806"/>
                </a:lnTo>
                <a:close/>
                <a:moveTo>
                  <a:pt x="138323" y="79991"/>
                </a:moveTo>
                <a:lnTo>
                  <a:pt x="142241" y="83907"/>
                </a:lnTo>
                <a:lnTo>
                  <a:pt x="137942" y="88207"/>
                </a:lnTo>
                <a:lnTo>
                  <a:pt x="135983" y="86248"/>
                </a:lnTo>
                <a:lnTo>
                  <a:pt x="134025" y="84289"/>
                </a:lnTo>
                <a:lnTo>
                  <a:pt x="136174" y="82140"/>
                </a:lnTo>
                <a:lnTo>
                  <a:pt x="138323" y="79991"/>
                </a:lnTo>
                <a:close/>
                <a:moveTo>
                  <a:pt x="41691" y="80191"/>
                </a:moveTo>
                <a:lnTo>
                  <a:pt x="45607" y="84108"/>
                </a:lnTo>
                <a:lnTo>
                  <a:pt x="41306" y="88409"/>
                </a:lnTo>
                <a:lnTo>
                  <a:pt x="37390" y="84491"/>
                </a:lnTo>
                <a:lnTo>
                  <a:pt x="41691" y="80191"/>
                </a:lnTo>
                <a:close/>
                <a:moveTo>
                  <a:pt x="129906" y="80374"/>
                </a:moveTo>
                <a:lnTo>
                  <a:pt x="131864" y="82333"/>
                </a:lnTo>
                <a:lnTo>
                  <a:pt x="133823" y="84291"/>
                </a:lnTo>
                <a:lnTo>
                  <a:pt x="129522" y="88592"/>
                </a:lnTo>
                <a:lnTo>
                  <a:pt x="125607" y="84674"/>
                </a:lnTo>
                <a:lnTo>
                  <a:pt x="127756" y="82524"/>
                </a:lnTo>
                <a:lnTo>
                  <a:pt x="129906" y="80374"/>
                </a:lnTo>
                <a:close/>
                <a:moveTo>
                  <a:pt x="33269" y="80576"/>
                </a:moveTo>
                <a:lnTo>
                  <a:pt x="37188" y="84491"/>
                </a:lnTo>
                <a:lnTo>
                  <a:pt x="32887" y="88792"/>
                </a:lnTo>
                <a:lnTo>
                  <a:pt x="30928" y="86833"/>
                </a:lnTo>
                <a:lnTo>
                  <a:pt x="28970" y="84876"/>
                </a:lnTo>
                <a:lnTo>
                  <a:pt x="31120" y="82725"/>
                </a:lnTo>
                <a:lnTo>
                  <a:pt x="33269" y="80576"/>
                </a:lnTo>
                <a:close/>
                <a:moveTo>
                  <a:pt x="121486" y="80758"/>
                </a:moveTo>
                <a:lnTo>
                  <a:pt x="123444" y="82717"/>
                </a:lnTo>
                <a:lnTo>
                  <a:pt x="125403" y="84676"/>
                </a:lnTo>
                <a:lnTo>
                  <a:pt x="121102" y="88975"/>
                </a:lnTo>
                <a:lnTo>
                  <a:pt x="117187" y="85058"/>
                </a:lnTo>
                <a:lnTo>
                  <a:pt x="119336" y="82908"/>
                </a:lnTo>
                <a:lnTo>
                  <a:pt x="121486" y="80758"/>
                </a:lnTo>
                <a:close/>
                <a:moveTo>
                  <a:pt x="24851" y="80957"/>
                </a:moveTo>
                <a:lnTo>
                  <a:pt x="28769" y="84873"/>
                </a:lnTo>
                <a:lnTo>
                  <a:pt x="24467" y="89174"/>
                </a:lnTo>
                <a:lnTo>
                  <a:pt x="20550" y="85258"/>
                </a:lnTo>
                <a:lnTo>
                  <a:pt x="24851" y="80957"/>
                </a:lnTo>
                <a:close/>
                <a:moveTo>
                  <a:pt x="113066" y="81140"/>
                </a:moveTo>
                <a:lnTo>
                  <a:pt x="115025" y="83099"/>
                </a:lnTo>
                <a:lnTo>
                  <a:pt x="116984" y="85058"/>
                </a:lnTo>
                <a:lnTo>
                  <a:pt x="112683" y="89359"/>
                </a:lnTo>
                <a:lnTo>
                  <a:pt x="110724" y="87400"/>
                </a:lnTo>
                <a:lnTo>
                  <a:pt x="108765" y="85441"/>
                </a:lnTo>
                <a:lnTo>
                  <a:pt x="113066" y="81140"/>
                </a:lnTo>
                <a:close/>
                <a:moveTo>
                  <a:pt x="16431" y="81340"/>
                </a:moveTo>
                <a:lnTo>
                  <a:pt x="20348" y="85258"/>
                </a:lnTo>
                <a:lnTo>
                  <a:pt x="16048" y="89558"/>
                </a:lnTo>
                <a:lnTo>
                  <a:pt x="12130" y="85641"/>
                </a:lnTo>
                <a:lnTo>
                  <a:pt x="16431" y="81340"/>
                </a:lnTo>
                <a:close/>
                <a:moveTo>
                  <a:pt x="104648" y="81525"/>
                </a:moveTo>
                <a:lnTo>
                  <a:pt x="106607" y="83482"/>
                </a:lnTo>
                <a:lnTo>
                  <a:pt x="108566" y="85441"/>
                </a:lnTo>
                <a:lnTo>
                  <a:pt x="106415" y="87590"/>
                </a:lnTo>
                <a:lnTo>
                  <a:pt x="104266" y="89741"/>
                </a:lnTo>
                <a:lnTo>
                  <a:pt x="100347" y="85824"/>
                </a:lnTo>
                <a:lnTo>
                  <a:pt x="104648" y="81525"/>
                </a:lnTo>
                <a:close/>
                <a:moveTo>
                  <a:pt x="8014" y="81724"/>
                </a:moveTo>
                <a:lnTo>
                  <a:pt x="11930" y="85641"/>
                </a:lnTo>
                <a:lnTo>
                  <a:pt x="7630" y="89941"/>
                </a:lnTo>
                <a:lnTo>
                  <a:pt x="3712" y="86025"/>
                </a:lnTo>
                <a:lnTo>
                  <a:pt x="8014" y="81724"/>
                </a:lnTo>
                <a:close/>
                <a:moveTo>
                  <a:pt x="96229" y="81908"/>
                </a:moveTo>
                <a:lnTo>
                  <a:pt x="100145" y="85824"/>
                </a:lnTo>
                <a:lnTo>
                  <a:pt x="95845" y="90126"/>
                </a:lnTo>
                <a:lnTo>
                  <a:pt x="91928" y="86209"/>
                </a:lnTo>
                <a:lnTo>
                  <a:pt x="96229" y="81908"/>
                </a:lnTo>
                <a:close/>
                <a:moveTo>
                  <a:pt x="87807" y="82291"/>
                </a:moveTo>
                <a:lnTo>
                  <a:pt x="91724" y="86209"/>
                </a:lnTo>
                <a:lnTo>
                  <a:pt x="87423" y="90508"/>
                </a:lnTo>
                <a:lnTo>
                  <a:pt x="83507" y="86591"/>
                </a:lnTo>
                <a:lnTo>
                  <a:pt x="87807" y="82291"/>
                </a:lnTo>
                <a:close/>
                <a:moveTo>
                  <a:pt x="79387" y="82675"/>
                </a:moveTo>
                <a:lnTo>
                  <a:pt x="81346" y="84634"/>
                </a:lnTo>
                <a:lnTo>
                  <a:pt x="83305" y="86593"/>
                </a:lnTo>
                <a:lnTo>
                  <a:pt x="81154" y="88742"/>
                </a:lnTo>
                <a:lnTo>
                  <a:pt x="79005" y="90891"/>
                </a:lnTo>
                <a:lnTo>
                  <a:pt x="75089" y="86975"/>
                </a:lnTo>
                <a:lnTo>
                  <a:pt x="79387" y="82675"/>
                </a:lnTo>
                <a:close/>
                <a:moveTo>
                  <a:pt x="70968" y="83060"/>
                </a:moveTo>
                <a:lnTo>
                  <a:pt x="74884" y="86976"/>
                </a:lnTo>
                <a:lnTo>
                  <a:pt x="70584" y="91277"/>
                </a:lnTo>
                <a:lnTo>
                  <a:pt x="66667" y="87359"/>
                </a:lnTo>
                <a:lnTo>
                  <a:pt x="70968" y="83060"/>
                </a:lnTo>
                <a:close/>
                <a:moveTo>
                  <a:pt x="62549" y="83443"/>
                </a:moveTo>
                <a:lnTo>
                  <a:pt x="64506" y="85401"/>
                </a:lnTo>
                <a:lnTo>
                  <a:pt x="66465" y="87359"/>
                </a:lnTo>
                <a:lnTo>
                  <a:pt x="62164" y="91661"/>
                </a:lnTo>
                <a:lnTo>
                  <a:pt x="58247" y="87743"/>
                </a:lnTo>
                <a:lnTo>
                  <a:pt x="60398" y="85592"/>
                </a:lnTo>
                <a:lnTo>
                  <a:pt x="62549" y="83443"/>
                </a:lnTo>
                <a:close/>
                <a:moveTo>
                  <a:pt x="54128" y="83825"/>
                </a:moveTo>
                <a:lnTo>
                  <a:pt x="56087" y="85784"/>
                </a:lnTo>
                <a:lnTo>
                  <a:pt x="58045" y="87741"/>
                </a:lnTo>
                <a:lnTo>
                  <a:pt x="53744" y="92043"/>
                </a:lnTo>
                <a:lnTo>
                  <a:pt x="51785" y="90084"/>
                </a:lnTo>
                <a:lnTo>
                  <a:pt x="49829" y="88126"/>
                </a:lnTo>
                <a:lnTo>
                  <a:pt x="54128" y="83825"/>
                </a:lnTo>
                <a:close/>
                <a:moveTo>
                  <a:pt x="45708" y="84209"/>
                </a:moveTo>
                <a:lnTo>
                  <a:pt x="49626" y="88126"/>
                </a:lnTo>
                <a:lnTo>
                  <a:pt x="47475" y="90275"/>
                </a:lnTo>
                <a:lnTo>
                  <a:pt x="45326" y="92425"/>
                </a:lnTo>
                <a:lnTo>
                  <a:pt x="43366" y="90469"/>
                </a:lnTo>
                <a:lnTo>
                  <a:pt x="41407" y="88510"/>
                </a:lnTo>
                <a:lnTo>
                  <a:pt x="45708" y="84209"/>
                </a:lnTo>
                <a:close/>
                <a:moveTo>
                  <a:pt x="133924" y="84390"/>
                </a:moveTo>
                <a:lnTo>
                  <a:pt x="135883" y="86349"/>
                </a:lnTo>
                <a:lnTo>
                  <a:pt x="137841" y="88308"/>
                </a:lnTo>
                <a:lnTo>
                  <a:pt x="133540" y="92609"/>
                </a:lnTo>
                <a:lnTo>
                  <a:pt x="131581" y="90650"/>
                </a:lnTo>
                <a:lnTo>
                  <a:pt x="129622" y="88691"/>
                </a:lnTo>
                <a:lnTo>
                  <a:pt x="133924" y="84390"/>
                </a:lnTo>
                <a:close/>
                <a:moveTo>
                  <a:pt x="37289" y="84592"/>
                </a:moveTo>
                <a:lnTo>
                  <a:pt x="41205" y="88510"/>
                </a:lnTo>
                <a:lnTo>
                  <a:pt x="39056" y="90659"/>
                </a:lnTo>
                <a:lnTo>
                  <a:pt x="36907" y="92808"/>
                </a:lnTo>
                <a:lnTo>
                  <a:pt x="34948" y="90851"/>
                </a:lnTo>
                <a:lnTo>
                  <a:pt x="32989" y="88892"/>
                </a:lnTo>
                <a:lnTo>
                  <a:pt x="37289" y="84592"/>
                </a:lnTo>
                <a:close/>
                <a:moveTo>
                  <a:pt x="125506" y="84775"/>
                </a:moveTo>
                <a:lnTo>
                  <a:pt x="129424" y="88691"/>
                </a:lnTo>
                <a:lnTo>
                  <a:pt x="125122" y="92993"/>
                </a:lnTo>
                <a:lnTo>
                  <a:pt x="121205" y="89075"/>
                </a:lnTo>
                <a:lnTo>
                  <a:pt x="125506" y="84775"/>
                </a:lnTo>
                <a:close/>
                <a:moveTo>
                  <a:pt x="28871" y="84974"/>
                </a:moveTo>
                <a:lnTo>
                  <a:pt x="30827" y="86934"/>
                </a:lnTo>
                <a:lnTo>
                  <a:pt x="32786" y="88893"/>
                </a:lnTo>
                <a:lnTo>
                  <a:pt x="30637" y="91042"/>
                </a:lnTo>
                <a:lnTo>
                  <a:pt x="28486" y="93193"/>
                </a:lnTo>
                <a:lnTo>
                  <a:pt x="24570" y="89275"/>
                </a:lnTo>
                <a:lnTo>
                  <a:pt x="28871" y="84974"/>
                </a:lnTo>
                <a:close/>
                <a:moveTo>
                  <a:pt x="117086" y="85158"/>
                </a:moveTo>
                <a:lnTo>
                  <a:pt x="121003" y="89075"/>
                </a:lnTo>
                <a:lnTo>
                  <a:pt x="116703" y="93376"/>
                </a:lnTo>
                <a:lnTo>
                  <a:pt x="112785" y="89460"/>
                </a:lnTo>
                <a:lnTo>
                  <a:pt x="117086" y="85158"/>
                </a:lnTo>
                <a:close/>
                <a:moveTo>
                  <a:pt x="20449" y="85359"/>
                </a:moveTo>
                <a:lnTo>
                  <a:pt x="24367" y="89275"/>
                </a:lnTo>
                <a:lnTo>
                  <a:pt x="20065" y="93576"/>
                </a:lnTo>
                <a:lnTo>
                  <a:pt x="16149" y="89659"/>
                </a:lnTo>
                <a:lnTo>
                  <a:pt x="20449" y="85359"/>
                </a:lnTo>
                <a:close/>
                <a:moveTo>
                  <a:pt x="108664" y="85543"/>
                </a:moveTo>
                <a:lnTo>
                  <a:pt x="110623" y="87502"/>
                </a:lnTo>
                <a:lnTo>
                  <a:pt x="112582" y="89461"/>
                </a:lnTo>
                <a:lnTo>
                  <a:pt x="108281" y="93761"/>
                </a:lnTo>
                <a:lnTo>
                  <a:pt x="106325" y="91802"/>
                </a:lnTo>
                <a:lnTo>
                  <a:pt x="104366" y="89843"/>
                </a:lnTo>
                <a:lnTo>
                  <a:pt x="106515" y="87694"/>
                </a:lnTo>
                <a:lnTo>
                  <a:pt x="108664" y="85543"/>
                </a:lnTo>
                <a:close/>
                <a:moveTo>
                  <a:pt x="12031" y="85742"/>
                </a:moveTo>
                <a:lnTo>
                  <a:pt x="15947" y="89659"/>
                </a:lnTo>
                <a:lnTo>
                  <a:pt x="11646" y="93960"/>
                </a:lnTo>
                <a:lnTo>
                  <a:pt x="7731" y="90043"/>
                </a:lnTo>
                <a:lnTo>
                  <a:pt x="12031" y="85742"/>
                </a:lnTo>
                <a:close/>
                <a:moveTo>
                  <a:pt x="100246" y="85925"/>
                </a:moveTo>
                <a:lnTo>
                  <a:pt x="104164" y="89843"/>
                </a:lnTo>
                <a:lnTo>
                  <a:pt x="99863" y="94144"/>
                </a:lnTo>
                <a:lnTo>
                  <a:pt x="95946" y="90226"/>
                </a:lnTo>
                <a:lnTo>
                  <a:pt x="100246" y="85925"/>
                </a:lnTo>
                <a:close/>
                <a:moveTo>
                  <a:pt x="91827" y="86310"/>
                </a:moveTo>
                <a:lnTo>
                  <a:pt x="95745" y="90226"/>
                </a:lnTo>
                <a:lnTo>
                  <a:pt x="91442" y="94526"/>
                </a:lnTo>
                <a:lnTo>
                  <a:pt x="87526" y="90610"/>
                </a:lnTo>
                <a:lnTo>
                  <a:pt x="91827" y="86310"/>
                </a:lnTo>
                <a:close/>
                <a:moveTo>
                  <a:pt x="83405" y="86694"/>
                </a:moveTo>
                <a:lnTo>
                  <a:pt x="87322" y="90610"/>
                </a:lnTo>
                <a:lnTo>
                  <a:pt x="83021" y="94911"/>
                </a:lnTo>
                <a:lnTo>
                  <a:pt x="81065" y="92951"/>
                </a:lnTo>
                <a:lnTo>
                  <a:pt x="79106" y="90992"/>
                </a:lnTo>
                <a:lnTo>
                  <a:pt x="81255" y="88843"/>
                </a:lnTo>
                <a:lnTo>
                  <a:pt x="83405" y="86694"/>
                </a:lnTo>
                <a:close/>
                <a:moveTo>
                  <a:pt x="74988" y="87076"/>
                </a:moveTo>
                <a:lnTo>
                  <a:pt x="78904" y="90992"/>
                </a:lnTo>
                <a:lnTo>
                  <a:pt x="74603" y="95293"/>
                </a:lnTo>
                <a:lnTo>
                  <a:pt x="70687" y="91377"/>
                </a:lnTo>
                <a:lnTo>
                  <a:pt x="74988" y="87076"/>
                </a:lnTo>
                <a:close/>
                <a:moveTo>
                  <a:pt x="66567" y="87459"/>
                </a:moveTo>
                <a:lnTo>
                  <a:pt x="70485" y="91377"/>
                </a:lnTo>
                <a:lnTo>
                  <a:pt x="66184" y="95676"/>
                </a:lnTo>
                <a:lnTo>
                  <a:pt x="62266" y="91760"/>
                </a:lnTo>
                <a:lnTo>
                  <a:pt x="66567" y="87459"/>
                </a:lnTo>
                <a:close/>
                <a:moveTo>
                  <a:pt x="58148" y="87842"/>
                </a:moveTo>
                <a:lnTo>
                  <a:pt x="62066" y="91760"/>
                </a:lnTo>
                <a:lnTo>
                  <a:pt x="57764" y="96061"/>
                </a:lnTo>
                <a:lnTo>
                  <a:pt x="53847" y="92144"/>
                </a:lnTo>
                <a:lnTo>
                  <a:pt x="58148" y="87842"/>
                </a:lnTo>
                <a:close/>
                <a:moveTo>
                  <a:pt x="49727" y="88229"/>
                </a:moveTo>
                <a:lnTo>
                  <a:pt x="51684" y="90188"/>
                </a:lnTo>
                <a:lnTo>
                  <a:pt x="53643" y="92145"/>
                </a:lnTo>
                <a:lnTo>
                  <a:pt x="49342" y="96446"/>
                </a:lnTo>
                <a:lnTo>
                  <a:pt x="45427" y="92527"/>
                </a:lnTo>
                <a:lnTo>
                  <a:pt x="47576" y="90378"/>
                </a:lnTo>
                <a:lnTo>
                  <a:pt x="49727" y="88229"/>
                </a:lnTo>
                <a:close/>
                <a:moveTo>
                  <a:pt x="41306" y="88612"/>
                </a:moveTo>
                <a:lnTo>
                  <a:pt x="43265" y="90571"/>
                </a:lnTo>
                <a:lnTo>
                  <a:pt x="45224" y="92530"/>
                </a:lnTo>
                <a:lnTo>
                  <a:pt x="40923" y="96830"/>
                </a:lnTo>
                <a:lnTo>
                  <a:pt x="37008" y="92912"/>
                </a:lnTo>
                <a:lnTo>
                  <a:pt x="39157" y="90761"/>
                </a:lnTo>
                <a:lnTo>
                  <a:pt x="41306" y="88612"/>
                </a:lnTo>
                <a:close/>
                <a:moveTo>
                  <a:pt x="129524" y="88792"/>
                </a:moveTo>
                <a:lnTo>
                  <a:pt x="131482" y="90751"/>
                </a:lnTo>
                <a:lnTo>
                  <a:pt x="133441" y="92710"/>
                </a:lnTo>
                <a:lnTo>
                  <a:pt x="129140" y="97010"/>
                </a:lnTo>
                <a:lnTo>
                  <a:pt x="125223" y="93093"/>
                </a:lnTo>
                <a:lnTo>
                  <a:pt x="129524" y="88792"/>
                </a:lnTo>
                <a:close/>
                <a:moveTo>
                  <a:pt x="32887" y="88994"/>
                </a:moveTo>
                <a:lnTo>
                  <a:pt x="34846" y="90953"/>
                </a:lnTo>
                <a:lnTo>
                  <a:pt x="36805" y="92912"/>
                </a:lnTo>
                <a:lnTo>
                  <a:pt x="32503" y="97212"/>
                </a:lnTo>
                <a:lnTo>
                  <a:pt x="30544" y="95254"/>
                </a:lnTo>
                <a:lnTo>
                  <a:pt x="28586" y="93295"/>
                </a:lnTo>
                <a:lnTo>
                  <a:pt x="30738" y="91143"/>
                </a:lnTo>
                <a:lnTo>
                  <a:pt x="32887" y="88994"/>
                </a:lnTo>
                <a:close/>
                <a:moveTo>
                  <a:pt x="121104" y="89176"/>
                </a:moveTo>
                <a:lnTo>
                  <a:pt x="125021" y="93093"/>
                </a:lnTo>
                <a:lnTo>
                  <a:pt x="120720" y="97395"/>
                </a:lnTo>
                <a:lnTo>
                  <a:pt x="116804" y="93477"/>
                </a:lnTo>
                <a:lnTo>
                  <a:pt x="121104" y="89176"/>
                </a:lnTo>
                <a:close/>
                <a:moveTo>
                  <a:pt x="24469" y="89376"/>
                </a:moveTo>
                <a:lnTo>
                  <a:pt x="28384" y="93294"/>
                </a:lnTo>
                <a:lnTo>
                  <a:pt x="26235" y="95444"/>
                </a:lnTo>
                <a:lnTo>
                  <a:pt x="24085" y="97594"/>
                </a:lnTo>
                <a:lnTo>
                  <a:pt x="22127" y="95636"/>
                </a:lnTo>
                <a:lnTo>
                  <a:pt x="20168" y="93677"/>
                </a:lnTo>
                <a:lnTo>
                  <a:pt x="24469" y="89376"/>
                </a:lnTo>
                <a:close/>
                <a:moveTo>
                  <a:pt x="112684" y="89561"/>
                </a:moveTo>
                <a:lnTo>
                  <a:pt x="116602" y="93477"/>
                </a:lnTo>
                <a:lnTo>
                  <a:pt x="112301" y="97778"/>
                </a:lnTo>
                <a:lnTo>
                  <a:pt x="108383" y="93860"/>
                </a:lnTo>
                <a:lnTo>
                  <a:pt x="112684" y="89561"/>
                </a:lnTo>
                <a:close/>
                <a:moveTo>
                  <a:pt x="16049" y="89759"/>
                </a:moveTo>
                <a:lnTo>
                  <a:pt x="19964" y="93677"/>
                </a:lnTo>
                <a:lnTo>
                  <a:pt x="17815" y="95826"/>
                </a:lnTo>
                <a:lnTo>
                  <a:pt x="15666" y="97976"/>
                </a:lnTo>
                <a:lnTo>
                  <a:pt x="13707" y="96018"/>
                </a:lnTo>
                <a:lnTo>
                  <a:pt x="11748" y="94061"/>
                </a:lnTo>
                <a:lnTo>
                  <a:pt x="16049" y="89759"/>
                </a:lnTo>
                <a:close/>
                <a:moveTo>
                  <a:pt x="104265" y="89944"/>
                </a:moveTo>
                <a:lnTo>
                  <a:pt x="106224" y="91903"/>
                </a:lnTo>
                <a:lnTo>
                  <a:pt x="108181" y="93860"/>
                </a:lnTo>
                <a:lnTo>
                  <a:pt x="106032" y="96011"/>
                </a:lnTo>
                <a:lnTo>
                  <a:pt x="103883" y="98160"/>
                </a:lnTo>
                <a:lnTo>
                  <a:pt x="99964" y="94245"/>
                </a:lnTo>
                <a:lnTo>
                  <a:pt x="104265" y="89944"/>
                </a:lnTo>
                <a:close/>
                <a:moveTo>
                  <a:pt x="7630" y="90144"/>
                </a:moveTo>
                <a:lnTo>
                  <a:pt x="11546" y="94061"/>
                </a:lnTo>
                <a:lnTo>
                  <a:pt x="7244" y="98362"/>
                </a:lnTo>
                <a:lnTo>
                  <a:pt x="3329" y="94444"/>
                </a:lnTo>
                <a:lnTo>
                  <a:pt x="7630" y="90144"/>
                </a:lnTo>
                <a:close/>
                <a:moveTo>
                  <a:pt x="95845" y="90327"/>
                </a:moveTo>
                <a:lnTo>
                  <a:pt x="99762" y="94245"/>
                </a:lnTo>
                <a:lnTo>
                  <a:pt x="95461" y="98545"/>
                </a:lnTo>
                <a:lnTo>
                  <a:pt x="91544" y="94629"/>
                </a:lnTo>
                <a:lnTo>
                  <a:pt x="95845" y="90327"/>
                </a:lnTo>
                <a:close/>
                <a:moveTo>
                  <a:pt x="87423" y="90711"/>
                </a:moveTo>
                <a:lnTo>
                  <a:pt x="91341" y="94629"/>
                </a:lnTo>
                <a:lnTo>
                  <a:pt x="87040" y="98930"/>
                </a:lnTo>
                <a:lnTo>
                  <a:pt x="83122" y="95012"/>
                </a:lnTo>
                <a:lnTo>
                  <a:pt x="87423" y="90711"/>
                </a:lnTo>
                <a:close/>
                <a:moveTo>
                  <a:pt x="79004" y="91096"/>
                </a:moveTo>
                <a:lnTo>
                  <a:pt x="80963" y="93053"/>
                </a:lnTo>
                <a:lnTo>
                  <a:pt x="82920" y="95012"/>
                </a:lnTo>
                <a:lnTo>
                  <a:pt x="80771" y="97161"/>
                </a:lnTo>
                <a:lnTo>
                  <a:pt x="78622" y="99312"/>
                </a:lnTo>
                <a:lnTo>
                  <a:pt x="74704" y="95394"/>
                </a:lnTo>
                <a:lnTo>
                  <a:pt x="79004" y="91096"/>
                </a:lnTo>
                <a:close/>
                <a:moveTo>
                  <a:pt x="70584" y="91479"/>
                </a:moveTo>
                <a:lnTo>
                  <a:pt x="74501" y="95395"/>
                </a:lnTo>
                <a:lnTo>
                  <a:pt x="70200" y="99697"/>
                </a:lnTo>
                <a:lnTo>
                  <a:pt x="66283" y="95780"/>
                </a:lnTo>
                <a:lnTo>
                  <a:pt x="70584" y="91479"/>
                </a:lnTo>
                <a:close/>
                <a:moveTo>
                  <a:pt x="62164" y="91861"/>
                </a:moveTo>
                <a:lnTo>
                  <a:pt x="66081" y="95777"/>
                </a:lnTo>
                <a:lnTo>
                  <a:pt x="61780" y="100079"/>
                </a:lnTo>
                <a:lnTo>
                  <a:pt x="57865" y="96162"/>
                </a:lnTo>
                <a:lnTo>
                  <a:pt x="62164" y="91861"/>
                </a:lnTo>
                <a:close/>
                <a:moveTo>
                  <a:pt x="53744" y="92244"/>
                </a:moveTo>
                <a:lnTo>
                  <a:pt x="57662" y="96162"/>
                </a:lnTo>
                <a:lnTo>
                  <a:pt x="53361" y="100462"/>
                </a:lnTo>
                <a:lnTo>
                  <a:pt x="49443" y="96546"/>
                </a:lnTo>
                <a:lnTo>
                  <a:pt x="53744" y="92244"/>
                </a:lnTo>
                <a:close/>
                <a:moveTo>
                  <a:pt x="45325" y="92628"/>
                </a:moveTo>
                <a:lnTo>
                  <a:pt x="49241" y="96546"/>
                </a:lnTo>
                <a:lnTo>
                  <a:pt x="44941" y="100845"/>
                </a:lnTo>
                <a:lnTo>
                  <a:pt x="41024" y="96929"/>
                </a:lnTo>
                <a:lnTo>
                  <a:pt x="45325" y="92628"/>
                </a:lnTo>
                <a:close/>
                <a:moveTo>
                  <a:pt x="36906" y="93013"/>
                </a:moveTo>
                <a:lnTo>
                  <a:pt x="40822" y="96929"/>
                </a:lnTo>
                <a:lnTo>
                  <a:pt x="36524" y="101229"/>
                </a:lnTo>
                <a:lnTo>
                  <a:pt x="32606" y="97311"/>
                </a:lnTo>
                <a:lnTo>
                  <a:pt x="36906" y="93013"/>
                </a:lnTo>
                <a:close/>
                <a:moveTo>
                  <a:pt x="125122" y="93194"/>
                </a:moveTo>
                <a:lnTo>
                  <a:pt x="129039" y="97111"/>
                </a:lnTo>
                <a:lnTo>
                  <a:pt x="124739" y="101412"/>
                </a:lnTo>
                <a:lnTo>
                  <a:pt x="120821" y="97496"/>
                </a:lnTo>
                <a:lnTo>
                  <a:pt x="125122" y="93194"/>
                </a:lnTo>
                <a:close/>
                <a:moveTo>
                  <a:pt x="28485" y="93396"/>
                </a:moveTo>
                <a:lnTo>
                  <a:pt x="30444" y="95355"/>
                </a:lnTo>
                <a:lnTo>
                  <a:pt x="32402" y="97312"/>
                </a:lnTo>
                <a:lnTo>
                  <a:pt x="28101" y="101614"/>
                </a:lnTo>
                <a:lnTo>
                  <a:pt x="26145" y="99653"/>
                </a:lnTo>
                <a:lnTo>
                  <a:pt x="24186" y="97694"/>
                </a:lnTo>
                <a:lnTo>
                  <a:pt x="26336" y="95545"/>
                </a:lnTo>
                <a:lnTo>
                  <a:pt x="28485" y="93396"/>
                </a:lnTo>
                <a:close/>
                <a:moveTo>
                  <a:pt x="116703" y="93578"/>
                </a:moveTo>
                <a:lnTo>
                  <a:pt x="120619" y="97496"/>
                </a:lnTo>
                <a:lnTo>
                  <a:pt x="116318" y="101795"/>
                </a:lnTo>
                <a:lnTo>
                  <a:pt x="112402" y="97879"/>
                </a:lnTo>
                <a:lnTo>
                  <a:pt x="116703" y="93578"/>
                </a:lnTo>
                <a:close/>
                <a:moveTo>
                  <a:pt x="20065" y="93780"/>
                </a:moveTo>
                <a:lnTo>
                  <a:pt x="22024" y="95737"/>
                </a:lnTo>
                <a:lnTo>
                  <a:pt x="23983" y="97694"/>
                </a:lnTo>
                <a:lnTo>
                  <a:pt x="19682" y="101996"/>
                </a:lnTo>
                <a:lnTo>
                  <a:pt x="15767" y="98079"/>
                </a:lnTo>
                <a:lnTo>
                  <a:pt x="17916" y="95929"/>
                </a:lnTo>
                <a:lnTo>
                  <a:pt x="20065" y="93780"/>
                </a:lnTo>
                <a:close/>
                <a:moveTo>
                  <a:pt x="108281" y="93964"/>
                </a:moveTo>
                <a:lnTo>
                  <a:pt x="112197" y="97880"/>
                </a:lnTo>
                <a:lnTo>
                  <a:pt x="107897" y="102182"/>
                </a:lnTo>
                <a:lnTo>
                  <a:pt x="105940" y="100221"/>
                </a:lnTo>
                <a:lnTo>
                  <a:pt x="103982" y="98262"/>
                </a:lnTo>
                <a:lnTo>
                  <a:pt x="106132" y="96113"/>
                </a:lnTo>
                <a:lnTo>
                  <a:pt x="108281" y="93964"/>
                </a:lnTo>
                <a:close/>
                <a:moveTo>
                  <a:pt x="11646" y="94162"/>
                </a:moveTo>
                <a:lnTo>
                  <a:pt x="13605" y="96120"/>
                </a:lnTo>
                <a:lnTo>
                  <a:pt x="15562" y="98079"/>
                </a:lnTo>
                <a:lnTo>
                  <a:pt x="11263" y="102379"/>
                </a:lnTo>
                <a:lnTo>
                  <a:pt x="9304" y="100422"/>
                </a:lnTo>
                <a:lnTo>
                  <a:pt x="7345" y="98463"/>
                </a:lnTo>
                <a:lnTo>
                  <a:pt x="11646" y="94162"/>
                </a:lnTo>
                <a:close/>
                <a:moveTo>
                  <a:pt x="99863" y="94346"/>
                </a:moveTo>
                <a:lnTo>
                  <a:pt x="103781" y="98262"/>
                </a:lnTo>
                <a:lnTo>
                  <a:pt x="101630" y="100412"/>
                </a:lnTo>
                <a:lnTo>
                  <a:pt x="99481" y="102562"/>
                </a:lnTo>
                <a:lnTo>
                  <a:pt x="97520" y="100605"/>
                </a:lnTo>
                <a:lnTo>
                  <a:pt x="95562" y="98646"/>
                </a:lnTo>
                <a:lnTo>
                  <a:pt x="99863" y="94346"/>
                </a:lnTo>
                <a:close/>
                <a:moveTo>
                  <a:pt x="91443" y="94729"/>
                </a:moveTo>
                <a:lnTo>
                  <a:pt x="95360" y="98646"/>
                </a:lnTo>
                <a:lnTo>
                  <a:pt x="91058" y="102947"/>
                </a:lnTo>
                <a:lnTo>
                  <a:pt x="87142" y="99031"/>
                </a:lnTo>
                <a:lnTo>
                  <a:pt x="91443" y="94729"/>
                </a:lnTo>
                <a:close/>
                <a:moveTo>
                  <a:pt x="83021" y="95113"/>
                </a:moveTo>
                <a:lnTo>
                  <a:pt x="86939" y="99031"/>
                </a:lnTo>
                <a:lnTo>
                  <a:pt x="82638" y="103330"/>
                </a:lnTo>
                <a:lnTo>
                  <a:pt x="80680" y="101370"/>
                </a:lnTo>
                <a:lnTo>
                  <a:pt x="78723" y="99413"/>
                </a:lnTo>
                <a:lnTo>
                  <a:pt x="80872" y="97262"/>
                </a:lnTo>
                <a:lnTo>
                  <a:pt x="83021" y="95113"/>
                </a:lnTo>
                <a:close/>
                <a:moveTo>
                  <a:pt x="74603" y="95495"/>
                </a:moveTo>
                <a:lnTo>
                  <a:pt x="78521" y="99413"/>
                </a:lnTo>
                <a:lnTo>
                  <a:pt x="74220" y="103712"/>
                </a:lnTo>
                <a:lnTo>
                  <a:pt x="70302" y="99796"/>
                </a:lnTo>
                <a:lnTo>
                  <a:pt x="74603" y="95495"/>
                </a:lnTo>
                <a:close/>
                <a:moveTo>
                  <a:pt x="66184" y="95878"/>
                </a:moveTo>
                <a:lnTo>
                  <a:pt x="70102" y="99796"/>
                </a:lnTo>
                <a:lnTo>
                  <a:pt x="65800" y="104097"/>
                </a:lnTo>
                <a:lnTo>
                  <a:pt x="61883" y="100179"/>
                </a:lnTo>
                <a:lnTo>
                  <a:pt x="66184" y="95878"/>
                </a:lnTo>
                <a:close/>
                <a:moveTo>
                  <a:pt x="57764" y="96263"/>
                </a:moveTo>
                <a:lnTo>
                  <a:pt x="61681" y="100179"/>
                </a:lnTo>
                <a:lnTo>
                  <a:pt x="57381" y="104481"/>
                </a:lnTo>
                <a:lnTo>
                  <a:pt x="53463" y="100563"/>
                </a:lnTo>
                <a:lnTo>
                  <a:pt x="57764" y="96263"/>
                </a:lnTo>
                <a:close/>
                <a:moveTo>
                  <a:pt x="49345" y="96647"/>
                </a:moveTo>
                <a:lnTo>
                  <a:pt x="53261" y="100563"/>
                </a:lnTo>
                <a:lnTo>
                  <a:pt x="48960" y="104864"/>
                </a:lnTo>
                <a:lnTo>
                  <a:pt x="45044" y="100948"/>
                </a:lnTo>
                <a:lnTo>
                  <a:pt x="49345" y="96647"/>
                </a:lnTo>
                <a:close/>
                <a:moveTo>
                  <a:pt x="40924" y="97030"/>
                </a:moveTo>
                <a:lnTo>
                  <a:pt x="44842" y="100948"/>
                </a:lnTo>
                <a:lnTo>
                  <a:pt x="40541" y="105246"/>
                </a:lnTo>
                <a:lnTo>
                  <a:pt x="36624" y="101331"/>
                </a:lnTo>
                <a:lnTo>
                  <a:pt x="40924" y="97030"/>
                </a:lnTo>
                <a:close/>
                <a:moveTo>
                  <a:pt x="32503" y="97413"/>
                </a:moveTo>
                <a:lnTo>
                  <a:pt x="36420" y="101331"/>
                </a:lnTo>
                <a:lnTo>
                  <a:pt x="32120" y="105632"/>
                </a:lnTo>
                <a:lnTo>
                  <a:pt x="28202" y="101715"/>
                </a:lnTo>
                <a:lnTo>
                  <a:pt x="32503" y="97413"/>
                </a:lnTo>
                <a:close/>
                <a:moveTo>
                  <a:pt x="120720" y="97596"/>
                </a:moveTo>
                <a:lnTo>
                  <a:pt x="124638" y="101513"/>
                </a:lnTo>
                <a:lnTo>
                  <a:pt x="120337" y="105814"/>
                </a:lnTo>
                <a:lnTo>
                  <a:pt x="116419" y="101896"/>
                </a:lnTo>
                <a:lnTo>
                  <a:pt x="120720" y="97596"/>
                </a:lnTo>
                <a:close/>
                <a:moveTo>
                  <a:pt x="24084" y="97798"/>
                </a:moveTo>
                <a:lnTo>
                  <a:pt x="26041" y="99756"/>
                </a:lnTo>
                <a:lnTo>
                  <a:pt x="28000" y="101715"/>
                </a:lnTo>
                <a:lnTo>
                  <a:pt x="25851" y="103864"/>
                </a:lnTo>
                <a:lnTo>
                  <a:pt x="23702" y="106014"/>
                </a:lnTo>
                <a:lnTo>
                  <a:pt x="19784" y="102097"/>
                </a:lnTo>
                <a:lnTo>
                  <a:pt x="24084" y="97798"/>
                </a:lnTo>
                <a:close/>
                <a:moveTo>
                  <a:pt x="112301" y="97980"/>
                </a:moveTo>
                <a:lnTo>
                  <a:pt x="116217" y="101896"/>
                </a:lnTo>
                <a:lnTo>
                  <a:pt x="111917" y="106197"/>
                </a:lnTo>
                <a:lnTo>
                  <a:pt x="108000" y="102281"/>
                </a:lnTo>
                <a:lnTo>
                  <a:pt x="112301" y="97980"/>
                </a:lnTo>
                <a:close/>
                <a:moveTo>
                  <a:pt x="15663" y="98180"/>
                </a:moveTo>
                <a:lnTo>
                  <a:pt x="19581" y="102097"/>
                </a:lnTo>
                <a:lnTo>
                  <a:pt x="15280" y="106398"/>
                </a:lnTo>
                <a:lnTo>
                  <a:pt x="11363" y="102480"/>
                </a:lnTo>
                <a:lnTo>
                  <a:pt x="15663" y="98180"/>
                </a:lnTo>
                <a:close/>
                <a:moveTo>
                  <a:pt x="103879" y="98365"/>
                </a:moveTo>
                <a:lnTo>
                  <a:pt x="105837" y="100324"/>
                </a:lnTo>
                <a:lnTo>
                  <a:pt x="107796" y="102282"/>
                </a:lnTo>
                <a:lnTo>
                  <a:pt x="103495" y="106582"/>
                </a:lnTo>
                <a:lnTo>
                  <a:pt x="99580" y="102664"/>
                </a:lnTo>
                <a:lnTo>
                  <a:pt x="101729" y="100515"/>
                </a:lnTo>
                <a:lnTo>
                  <a:pt x="103879" y="98365"/>
                </a:lnTo>
                <a:close/>
                <a:moveTo>
                  <a:pt x="7244" y="98565"/>
                </a:moveTo>
                <a:lnTo>
                  <a:pt x="9203" y="100524"/>
                </a:lnTo>
                <a:lnTo>
                  <a:pt x="11162" y="102481"/>
                </a:lnTo>
                <a:lnTo>
                  <a:pt x="6860" y="106783"/>
                </a:lnTo>
                <a:lnTo>
                  <a:pt x="2944" y="102865"/>
                </a:lnTo>
                <a:lnTo>
                  <a:pt x="5095" y="100714"/>
                </a:lnTo>
                <a:lnTo>
                  <a:pt x="7244" y="98565"/>
                </a:lnTo>
                <a:close/>
                <a:moveTo>
                  <a:pt x="95461" y="98747"/>
                </a:moveTo>
                <a:lnTo>
                  <a:pt x="97420" y="100706"/>
                </a:lnTo>
                <a:lnTo>
                  <a:pt x="99378" y="102664"/>
                </a:lnTo>
                <a:lnTo>
                  <a:pt x="95077" y="106966"/>
                </a:lnTo>
                <a:lnTo>
                  <a:pt x="93118" y="105007"/>
                </a:lnTo>
                <a:lnTo>
                  <a:pt x="91161" y="103048"/>
                </a:lnTo>
                <a:lnTo>
                  <a:pt x="95461" y="98747"/>
                </a:lnTo>
                <a:close/>
                <a:moveTo>
                  <a:pt x="87040" y="99132"/>
                </a:moveTo>
                <a:lnTo>
                  <a:pt x="90956" y="103048"/>
                </a:lnTo>
                <a:lnTo>
                  <a:pt x="88807" y="105197"/>
                </a:lnTo>
                <a:lnTo>
                  <a:pt x="86658" y="107348"/>
                </a:lnTo>
                <a:lnTo>
                  <a:pt x="84699" y="105389"/>
                </a:lnTo>
                <a:lnTo>
                  <a:pt x="82740" y="103430"/>
                </a:lnTo>
                <a:lnTo>
                  <a:pt x="87040" y="99132"/>
                </a:lnTo>
                <a:close/>
                <a:moveTo>
                  <a:pt x="78620" y="99515"/>
                </a:moveTo>
                <a:lnTo>
                  <a:pt x="80578" y="101474"/>
                </a:lnTo>
                <a:lnTo>
                  <a:pt x="82537" y="103431"/>
                </a:lnTo>
                <a:lnTo>
                  <a:pt x="80388" y="105582"/>
                </a:lnTo>
                <a:lnTo>
                  <a:pt x="78238" y="107731"/>
                </a:lnTo>
                <a:lnTo>
                  <a:pt x="76280" y="105772"/>
                </a:lnTo>
                <a:lnTo>
                  <a:pt x="74321" y="103813"/>
                </a:lnTo>
                <a:lnTo>
                  <a:pt x="78620" y="99515"/>
                </a:lnTo>
                <a:close/>
                <a:moveTo>
                  <a:pt x="70202" y="99898"/>
                </a:moveTo>
                <a:lnTo>
                  <a:pt x="74119" y="103815"/>
                </a:lnTo>
                <a:lnTo>
                  <a:pt x="69818" y="108116"/>
                </a:lnTo>
                <a:lnTo>
                  <a:pt x="65901" y="104198"/>
                </a:lnTo>
                <a:lnTo>
                  <a:pt x="70202" y="99898"/>
                </a:lnTo>
                <a:close/>
                <a:moveTo>
                  <a:pt x="61782" y="100280"/>
                </a:moveTo>
                <a:lnTo>
                  <a:pt x="65699" y="104198"/>
                </a:lnTo>
                <a:lnTo>
                  <a:pt x="61398" y="108498"/>
                </a:lnTo>
                <a:lnTo>
                  <a:pt x="57480" y="104582"/>
                </a:lnTo>
                <a:lnTo>
                  <a:pt x="61782" y="100280"/>
                </a:lnTo>
                <a:close/>
                <a:moveTo>
                  <a:pt x="53362" y="100664"/>
                </a:moveTo>
                <a:lnTo>
                  <a:pt x="57280" y="104582"/>
                </a:lnTo>
                <a:lnTo>
                  <a:pt x="52979" y="108883"/>
                </a:lnTo>
                <a:lnTo>
                  <a:pt x="49061" y="104965"/>
                </a:lnTo>
                <a:lnTo>
                  <a:pt x="53362" y="100664"/>
                </a:lnTo>
                <a:close/>
                <a:moveTo>
                  <a:pt x="44943" y="101049"/>
                </a:moveTo>
                <a:lnTo>
                  <a:pt x="48859" y="104965"/>
                </a:lnTo>
                <a:lnTo>
                  <a:pt x="44559" y="109265"/>
                </a:lnTo>
                <a:lnTo>
                  <a:pt x="40642" y="105347"/>
                </a:lnTo>
                <a:lnTo>
                  <a:pt x="44943" y="101049"/>
                </a:lnTo>
                <a:close/>
                <a:moveTo>
                  <a:pt x="36524" y="101432"/>
                </a:moveTo>
                <a:lnTo>
                  <a:pt x="40440" y="105348"/>
                </a:lnTo>
                <a:lnTo>
                  <a:pt x="36139" y="109650"/>
                </a:lnTo>
                <a:lnTo>
                  <a:pt x="32222" y="105733"/>
                </a:lnTo>
                <a:lnTo>
                  <a:pt x="36524" y="101432"/>
                </a:lnTo>
                <a:close/>
                <a:moveTo>
                  <a:pt x="28101" y="101815"/>
                </a:moveTo>
                <a:lnTo>
                  <a:pt x="32019" y="105733"/>
                </a:lnTo>
                <a:lnTo>
                  <a:pt x="27718" y="110033"/>
                </a:lnTo>
                <a:lnTo>
                  <a:pt x="25759" y="108076"/>
                </a:lnTo>
                <a:lnTo>
                  <a:pt x="23803" y="106115"/>
                </a:lnTo>
                <a:lnTo>
                  <a:pt x="25952" y="103965"/>
                </a:lnTo>
                <a:lnTo>
                  <a:pt x="28101" y="101815"/>
                </a:lnTo>
                <a:close/>
                <a:moveTo>
                  <a:pt x="116318" y="101997"/>
                </a:moveTo>
                <a:lnTo>
                  <a:pt x="120236" y="105915"/>
                </a:lnTo>
                <a:lnTo>
                  <a:pt x="115935" y="110216"/>
                </a:lnTo>
                <a:lnTo>
                  <a:pt x="112018" y="106298"/>
                </a:lnTo>
                <a:lnTo>
                  <a:pt x="116318" y="101997"/>
                </a:lnTo>
                <a:close/>
                <a:moveTo>
                  <a:pt x="19683" y="102197"/>
                </a:moveTo>
                <a:lnTo>
                  <a:pt x="23600" y="106115"/>
                </a:lnTo>
                <a:lnTo>
                  <a:pt x="19300" y="110415"/>
                </a:lnTo>
                <a:lnTo>
                  <a:pt x="15382" y="106499"/>
                </a:lnTo>
                <a:lnTo>
                  <a:pt x="19683" y="102197"/>
                </a:lnTo>
                <a:close/>
                <a:moveTo>
                  <a:pt x="107899" y="102382"/>
                </a:moveTo>
                <a:lnTo>
                  <a:pt x="111816" y="106298"/>
                </a:lnTo>
                <a:lnTo>
                  <a:pt x="107515" y="110599"/>
                </a:lnTo>
                <a:lnTo>
                  <a:pt x="103597" y="106682"/>
                </a:lnTo>
                <a:lnTo>
                  <a:pt x="107899" y="102382"/>
                </a:lnTo>
                <a:close/>
                <a:moveTo>
                  <a:pt x="11264" y="102581"/>
                </a:moveTo>
                <a:lnTo>
                  <a:pt x="15179" y="106499"/>
                </a:lnTo>
                <a:lnTo>
                  <a:pt x="10878" y="110800"/>
                </a:lnTo>
                <a:lnTo>
                  <a:pt x="6963" y="106882"/>
                </a:lnTo>
                <a:lnTo>
                  <a:pt x="11264" y="102581"/>
                </a:lnTo>
                <a:close/>
                <a:moveTo>
                  <a:pt x="99479" y="102765"/>
                </a:moveTo>
                <a:lnTo>
                  <a:pt x="103396" y="106682"/>
                </a:lnTo>
                <a:lnTo>
                  <a:pt x="99094" y="110983"/>
                </a:lnTo>
                <a:lnTo>
                  <a:pt x="95178" y="107067"/>
                </a:lnTo>
                <a:lnTo>
                  <a:pt x="99479" y="102765"/>
                </a:lnTo>
                <a:close/>
                <a:moveTo>
                  <a:pt x="91057" y="103150"/>
                </a:moveTo>
                <a:lnTo>
                  <a:pt x="93016" y="105109"/>
                </a:lnTo>
                <a:lnTo>
                  <a:pt x="94975" y="107068"/>
                </a:lnTo>
                <a:lnTo>
                  <a:pt x="90674" y="111368"/>
                </a:lnTo>
                <a:lnTo>
                  <a:pt x="86759" y="107450"/>
                </a:lnTo>
                <a:lnTo>
                  <a:pt x="88908" y="105301"/>
                </a:lnTo>
                <a:lnTo>
                  <a:pt x="91057" y="103150"/>
                </a:lnTo>
                <a:close/>
                <a:moveTo>
                  <a:pt x="82638" y="103535"/>
                </a:moveTo>
                <a:lnTo>
                  <a:pt x="84597" y="105493"/>
                </a:lnTo>
                <a:lnTo>
                  <a:pt x="86554" y="107451"/>
                </a:lnTo>
                <a:lnTo>
                  <a:pt x="82254" y="111753"/>
                </a:lnTo>
                <a:lnTo>
                  <a:pt x="78338" y="107833"/>
                </a:lnTo>
                <a:lnTo>
                  <a:pt x="80489" y="105684"/>
                </a:lnTo>
                <a:lnTo>
                  <a:pt x="82638" y="103535"/>
                </a:lnTo>
                <a:close/>
                <a:moveTo>
                  <a:pt x="74220" y="103914"/>
                </a:moveTo>
                <a:lnTo>
                  <a:pt x="76179" y="105873"/>
                </a:lnTo>
                <a:lnTo>
                  <a:pt x="78138" y="107832"/>
                </a:lnTo>
                <a:lnTo>
                  <a:pt x="75987" y="109981"/>
                </a:lnTo>
                <a:lnTo>
                  <a:pt x="73838" y="112130"/>
                </a:lnTo>
                <a:lnTo>
                  <a:pt x="71877" y="110174"/>
                </a:lnTo>
                <a:lnTo>
                  <a:pt x="69919" y="108215"/>
                </a:lnTo>
                <a:lnTo>
                  <a:pt x="74220" y="103914"/>
                </a:lnTo>
                <a:close/>
                <a:moveTo>
                  <a:pt x="65800" y="104299"/>
                </a:moveTo>
                <a:lnTo>
                  <a:pt x="69717" y="108215"/>
                </a:lnTo>
                <a:lnTo>
                  <a:pt x="67568" y="110365"/>
                </a:lnTo>
                <a:lnTo>
                  <a:pt x="65418" y="112515"/>
                </a:lnTo>
                <a:lnTo>
                  <a:pt x="63458" y="110558"/>
                </a:lnTo>
                <a:lnTo>
                  <a:pt x="61499" y="108599"/>
                </a:lnTo>
                <a:lnTo>
                  <a:pt x="65800" y="104299"/>
                </a:lnTo>
                <a:close/>
                <a:moveTo>
                  <a:pt x="57381" y="104682"/>
                </a:moveTo>
                <a:lnTo>
                  <a:pt x="61297" y="108599"/>
                </a:lnTo>
                <a:lnTo>
                  <a:pt x="59148" y="110749"/>
                </a:lnTo>
                <a:lnTo>
                  <a:pt x="56996" y="112900"/>
                </a:lnTo>
                <a:lnTo>
                  <a:pt x="55039" y="110941"/>
                </a:lnTo>
                <a:lnTo>
                  <a:pt x="53080" y="108984"/>
                </a:lnTo>
                <a:lnTo>
                  <a:pt x="57381" y="104682"/>
                </a:lnTo>
                <a:close/>
                <a:moveTo>
                  <a:pt x="48960" y="105066"/>
                </a:moveTo>
                <a:lnTo>
                  <a:pt x="52878" y="108984"/>
                </a:lnTo>
                <a:lnTo>
                  <a:pt x="48577" y="113282"/>
                </a:lnTo>
                <a:lnTo>
                  <a:pt x="44660" y="109367"/>
                </a:lnTo>
                <a:lnTo>
                  <a:pt x="48960" y="105066"/>
                </a:lnTo>
                <a:close/>
                <a:moveTo>
                  <a:pt x="40541" y="105449"/>
                </a:moveTo>
                <a:lnTo>
                  <a:pt x="44459" y="109367"/>
                </a:lnTo>
                <a:lnTo>
                  <a:pt x="40157" y="113668"/>
                </a:lnTo>
                <a:lnTo>
                  <a:pt x="36240" y="109750"/>
                </a:lnTo>
                <a:lnTo>
                  <a:pt x="40541" y="105449"/>
                </a:lnTo>
                <a:close/>
                <a:moveTo>
                  <a:pt x="32121" y="105834"/>
                </a:moveTo>
                <a:lnTo>
                  <a:pt x="36038" y="109750"/>
                </a:lnTo>
                <a:lnTo>
                  <a:pt x="31738" y="114052"/>
                </a:lnTo>
                <a:lnTo>
                  <a:pt x="27820" y="110132"/>
                </a:lnTo>
                <a:lnTo>
                  <a:pt x="32121" y="105834"/>
                </a:lnTo>
                <a:close/>
                <a:moveTo>
                  <a:pt x="23702" y="106218"/>
                </a:moveTo>
                <a:lnTo>
                  <a:pt x="25659" y="108176"/>
                </a:lnTo>
                <a:lnTo>
                  <a:pt x="27618" y="110134"/>
                </a:lnTo>
                <a:lnTo>
                  <a:pt x="25469" y="112285"/>
                </a:lnTo>
                <a:lnTo>
                  <a:pt x="23319" y="114434"/>
                </a:lnTo>
                <a:lnTo>
                  <a:pt x="19402" y="110516"/>
                </a:lnTo>
                <a:lnTo>
                  <a:pt x="23702" y="106218"/>
                </a:lnTo>
                <a:close/>
                <a:moveTo>
                  <a:pt x="111917" y="106399"/>
                </a:moveTo>
                <a:lnTo>
                  <a:pt x="115834" y="110317"/>
                </a:lnTo>
                <a:lnTo>
                  <a:pt x="111533" y="114617"/>
                </a:lnTo>
                <a:lnTo>
                  <a:pt x="107616" y="110700"/>
                </a:lnTo>
                <a:lnTo>
                  <a:pt x="111917" y="106399"/>
                </a:lnTo>
                <a:close/>
                <a:moveTo>
                  <a:pt x="15281" y="106600"/>
                </a:moveTo>
                <a:lnTo>
                  <a:pt x="19199" y="110516"/>
                </a:lnTo>
                <a:lnTo>
                  <a:pt x="14898" y="114817"/>
                </a:lnTo>
                <a:lnTo>
                  <a:pt x="10981" y="110901"/>
                </a:lnTo>
                <a:lnTo>
                  <a:pt x="15281" y="106600"/>
                </a:lnTo>
                <a:close/>
                <a:moveTo>
                  <a:pt x="103497" y="106783"/>
                </a:moveTo>
                <a:lnTo>
                  <a:pt x="107414" y="110700"/>
                </a:lnTo>
                <a:lnTo>
                  <a:pt x="103113" y="115002"/>
                </a:lnTo>
                <a:lnTo>
                  <a:pt x="99197" y="111084"/>
                </a:lnTo>
                <a:lnTo>
                  <a:pt x="103497" y="106783"/>
                </a:lnTo>
                <a:close/>
                <a:moveTo>
                  <a:pt x="6862" y="106983"/>
                </a:moveTo>
                <a:lnTo>
                  <a:pt x="10780" y="110901"/>
                </a:lnTo>
                <a:lnTo>
                  <a:pt x="6478" y="115201"/>
                </a:lnTo>
                <a:lnTo>
                  <a:pt x="2561" y="111284"/>
                </a:lnTo>
                <a:lnTo>
                  <a:pt x="6862" y="106983"/>
                </a:lnTo>
                <a:close/>
                <a:moveTo>
                  <a:pt x="95077" y="107167"/>
                </a:moveTo>
                <a:lnTo>
                  <a:pt x="98995" y="111084"/>
                </a:lnTo>
                <a:lnTo>
                  <a:pt x="94694" y="115385"/>
                </a:lnTo>
                <a:lnTo>
                  <a:pt x="90776" y="111467"/>
                </a:lnTo>
                <a:lnTo>
                  <a:pt x="95077" y="107167"/>
                </a:lnTo>
                <a:close/>
                <a:moveTo>
                  <a:pt x="86658" y="107551"/>
                </a:moveTo>
                <a:lnTo>
                  <a:pt x="90574" y="111467"/>
                </a:lnTo>
                <a:lnTo>
                  <a:pt x="86273" y="115768"/>
                </a:lnTo>
                <a:lnTo>
                  <a:pt x="82357" y="111852"/>
                </a:lnTo>
                <a:lnTo>
                  <a:pt x="86658" y="107551"/>
                </a:lnTo>
                <a:close/>
                <a:moveTo>
                  <a:pt x="78236" y="107934"/>
                </a:moveTo>
                <a:lnTo>
                  <a:pt x="82153" y="111851"/>
                </a:lnTo>
                <a:lnTo>
                  <a:pt x="77852" y="116152"/>
                </a:lnTo>
                <a:lnTo>
                  <a:pt x="75893" y="114193"/>
                </a:lnTo>
                <a:lnTo>
                  <a:pt x="73937" y="112234"/>
                </a:lnTo>
                <a:lnTo>
                  <a:pt x="76086" y="110083"/>
                </a:lnTo>
                <a:lnTo>
                  <a:pt x="78236" y="107934"/>
                </a:lnTo>
                <a:close/>
                <a:moveTo>
                  <a:pt x="69816" y="108318"/>
                </a:moveTo>
                <a:lnTo>
                  <a:pt x="71775" y="110277"/>
                </a:lnTo>
                <a:lnTo>
                  <a:pt x="73734" y="112236"/>
                </a:lnTo>
                <a:lnTo>
                  <a:pt x="69433" y="116535"/>
                </a:lnTo>
                <a:lnTo>
                  <a:pt x="65515" y="112619"/>
                </a:lnTo>
                <a:lnTo>
                  <a:pt x="67667" y="110468"/>
                </a:lnTo>
                <a:lnTo>
                  <a:pt x="69816" y="108318"/>
                </a:lnTo>
                <a:close/>
                <a:moveTo>
                  <a:pt x="61397" y="108703"/>
                </a:moveTo>
                <a:lnTo>
                  <a:pt x="63356" y="110660"/>
                </a:lnTo>
                <a:lnTo>
                  <a:pt x="65313" y="112619"/>
                </a:lnTo>
                <a:lnTo>
                  <a:pt x="61015" y="116919"/>
                </a:lnTo>
                <a:lnTo>
                  <a:pt x="57097" y="113001"/>
                </a:lnTo>
                <a:lnTo>
                  <a:pt x="59248" y="110852"/>
                </a:lnTo>
                <a:lnTo>
                  <a:pt x="61397" y="108703"/>
                </a:lnTo>
                <a:close/>
                <a:moveTo>
                  <a:pt x="52979" y="109085"/>
                </a:moveTo>
                <a:lnTo>
                  <a:pt x="54938" y="111042"/>
                </a:lnTo>
                <a:lnTo>
                  <a:pt x="56895" y="113001"/>
                </a:lnTo>
                <a:lnTo>
                  <a:pt x="52595" y="117302"/>
                </a:lnTo>
                <a:lnTo>
                  <a:pt x="50637" y="115343"/>
                </a:lnTo>
                <a:lnTo>
                  <a:pt x="48678" y="113384"/>
                </a:lnTo>
                <a:lnTo>
                  <a:pt x="52979" y="109085"/>
                </a:lnTo>
                <a:close/>
                <a:moveTo>
                  <a:pt x="44559" y="109468"/>
                </a:moveTo>
                <a:lnTo>
                  <a:pt x="48476" y="113384"/>
                </a:lnTo>
                <a:lnTo>
                  <a:pt x="46325" y="115535"/>
                </a:lnTo>
                <a:lnTo>
                  <a:pt x="44175" y="117684"/>
                </a:lnTo>
                <a:lnTo>
                  <a:pt x="42217" y="115727"/>
                </a:lnTo>
                <a:lnTo>
                  <a:pt x="40258" y="113768"/>
                </a:lnTo>
                <a:lnTo>
                  <a:pt x="44559" y="109468"/>
                </a:lnTo>
                <a:close/>
                <a:moveTo>
                  <a:pt x="36139" y="109851"/>
                </a:moveTo>
                <a:lnTo>
                  <a:pt x="40056" y="113769"/>
                </a:lnTo>
                <a:lnTo>
                  <a:pt x="37906" y="115918"/>
                </a:lnTo>
                <a:lnTo>
                  <a:pt x="35757" y="118067"/>
                </a:lnTo>
                <a:lnTo>
                  <a:pt x="33798" y="116109"/>
                </a:lnTo>
                <a:lnTo>
                  <a:pt x="31839" y="114153"/>
                </a:lnTo>
                <a:lnTo>
                  <a:pt x="36139" y="109851"/>
                </a:lnTo>
                <a:close/>
                <a:moveTo>
                  <a:pt x="27718" y="110235"/>
                </a:moveTo>
                <a:lnTo>
                  <a:pt x="31634" y="114153"/>
                </a:lnTo>
                <a:lnTo>
                  <a:pt x="27334" y="118454"/>
                </a:lnTo>
                <a:lnTo>
                  <a:pt x="25376" y="116495"/>
                </a:lnTo>
                <a:lnTo>
                  <a:pt x="23417" y="114536"/>
                </a:lnTo>
                <a:lnTo>
                  <a:pt x="25569" y="112385"/>
                </a:lnTo>
                <a:lnTo>
                  <a:pt x="27718" y="110235"/>
                </a:lnTo>
                <a:close/>
                <a:moveTo>
                  <a:pt x="19300" y="110617"/>
                </a:moveTo>
                <a:lnTo>
                  <a:pt x="23216" y="114535"/>
                </a:lnTo>
                <a:lnTo>
                  <a:pt x="18916" y="118836"/>
                </a:lnTo>
                <a:lnTo>
                  <a:pt x="14999" y="114918"/>
                </a:lnTo>
                <a:lnTo>
                  <a:pt x="19300" y="110617"/>
                </a:lnTo>
                <a:close/>
                <a:moveTo>
                  <a:pt x="107515" y="110801"/>
                </a:moveTo>
                <a:lnTo>
                  <a:pt x="111432" y="114718"/>
                </a:lnTo>
                <a:lnTo>
                  <a:pt x="107132" y="119019"/>
                </a:lnTo>
                <a:lnTo>
                  <a:pt x="103214" y="115102"/>
                </a:lnTo>
                <a:lnTo>
                  <a:pt x="107515" y="110801"/>
                </a:lnTo>
                <a:close/>
                <a:moveTo>
                  <a:pt x="10881" y="111002"/>
                </a:moveTo>
                <a:lnTo>
                  <a:pt x="14797" y="114918"/>
                </a:lnTo>
                <a:lnTo>
                  <a:pt x="10496" y="119219"/>
                </a:lnTo>
                <a:lnTo>
                  <a:pt x="6579" y="115301"/>
                </a:lnTo>
                <a:lnTo>
                  <a:pt x="10881" y="111002"/>
                </a:lnTo>
                <a:close/>
                <a:moveTo>
                  <a:pt x="99096" y="111185"/>
                </a:moveTo>
                <a:lnTo>
                  <a:pt x="103012" y="115102"/>
                </a:lnTo>
                <a:lnTo>
                  <a:pt x="98711" y="119402"/>
                </a:lnTo>
                <a:lnTo>
                  <a:pt x="94795" y="115486"/>
                </a:lnTo>
                <a:lnTo>
                  <a:pt x="99096" y="111185"/>
                </a:lnTo>
                <a:close/>
                <a:moveTo>
                  <a:pt x="90675" y="111568"/>
                </a:moveTo>
                <a:lnTo>
                  <a:pt x="94593" y="115486"/>
                </a:lnTo>
                <a:lnTo>
                  <a:pt x="90292" y="119787"/>
                </a:lnTo>
                <a:lnTo>
                  <a:pt x="86374" y="115869"/>
                </a:lnTo>
                <a:lnTo>
                  <a:pt x="90675" y="111568"/>
                </a:lnTo>
                <a:close/>
                <a:moveTo>
                  <a:pt x="82256" y="111953"/>
                </a:moveTo>
                <a:lnTo>
                  <a:pt x="86173" y="115869"/>
                </a:lnTo>
                <a:lnTo>
                  <a:pt x="81872" y="120171"/>
                </a:lnTo>
                <a:lnTo>
                  <a:pt x="77954" y="116253"/>
                </a:lnTo>
                <a:lnTo>
                  <a:pt x="82256" y="111953"/>
                </a:lnTo>
                <a:close/>
                <a:moveTo>
                  <a:pt x="73836" y="112334"/>
                </a:moveTo>
                <a:lnTo>
                  <a:pt x="75795" y="114292"/>
                </a:lnTo>
                <a:lnTo>
                  <a:pt x="77753" y="116251"/>
                </a:lnTo>
                <a:lnTo>
                  <a:pt x="75604" y="118400"/>
                </a:lnTo>
                <a:lnTo>
                  <a:pt x="73454" y="120550"/>
                </a:lnTo>
                <a:lnTo>
                  <a:pt x="69535" y="116635"/>
                </a:lnTo>
                <a:lnTo>
                  <a:pt x="73836" y="112334"/>
                </a:lnTo>
                <a:close/>
                <a:moveTo>
                  <a:pt x="65417" y="112718"/>
                </a:moveTo>
                <a:lnTo>
                  <a:pt x="69333" y="116635"/>
                </a:lnTo>
                <a:lnTo>
                  <a:pt x="65032" y="120936"/>
                </a:lnTo>
                <a:lnTo>
                  <a:pt x="61116" y="117020"/>
                </a:lnTo>
                <a:lnTo>
                  <a:pt x="65417" y="112718"/>
                </a:lnTo>
                <a:close/>
                <a:moveTo>
                  <a:pt x="56996" y="113102"/>
                </a:moveTo>
                <a:lnTo>
                  <a:pt x="60914" y="117018"/>
                </a:lnTo>
                <a:lnTo>
                  <a:pt x="56613" y="121319"/>
                </a:lnTo>
                <a:lnTo>
                  <a:pt x="52696" y="117403"/>
                </a:lnTo>
                <a:lnTo>
                  <a:pt x="56996" y="113102"/>
                </a:lnTo>
                <a:close/>
                <a:moveTo>
                  <a:pt x="48575" y="113488"/>
                </a:moveTo>
                <a:lnTo>
                  <a:pt x="50534" y="115446"/>
                </a:lnTo>
                <a:lnTo>
                  <a:pt x="52492" y="117404"/>
                </a:lnTo>
                <a:lnTo>
                  <a:pt x="48192" y="121706"/>
                </a:lnTo>
                <a:lnTo>
                  <a:pt x="44276" y="117786"/>
                </a:lnTo>
                <a:lnTo>
                  <a:pt x="46426" y="115637"/>
                </a:lnTo>
                <a:lnTo>
                  <a:pt x="48575" y="113488"/>
                </a:lnTo>
                <a:close/>
                <a:moveTo>
                  <a:pt x="40156" y="113872"/>
                </a:moveTo>
                <a:lnTo>
                  <a:pt x="42113" y="115830"/>
                </a:lnTo>
                <a:lnTo>
                  <a:pt x="44072" y="117788"/>
                </a:lnTo>
                <a:lnTo>
                  <a:pt x="39771" y="122089"/>
                </a:lnTo>
                <a:lnTo>
                  <a:pt x="35856" y="118170"/>
                </a:lnTo>
                <a:lnTo>
                  <a:pt x="38005" y="116021"/>
                </a:lnTo>
                <a:lnTo>
                  <a:pt x="40156" y="113872"/>
                </a:lnTo>
                <a:close/>
                <a:moveTo>
                  <a:pt x="31738" y="114253"/>
                </a:moveTo>
                <a:lnTo>
                  <a:pt x="33695" y="116212"/>
                </a:lnTo>
                <a:lnTo>
                  <a:pt x="35654" y="118170"/>
                </a:lnTo>
                <a:lnTo>
                  <a:pt x="31353" y="122471"/>
                </a:lnTo>
                <a:lnTo>
                  <a:pt x="29396" y="120512"/>
                </a:lnTo>
                <a:lnTo>
                  <a:pt x="27437" y="118555"/>
                </a:lnTo>
                <a:lnTo>
                  <a:pt x="31738" y="114253"/>
                </a:lnTo>
                <a:close/>
                <a:moveTo>
                  <a:pt x="23317" y="114637"/>
                </a:moveTo>
                <a:lnTo>
                  <a:pt x="25276" y="116596"/>
                </a:lnTo>
                <a:lnTo>
                  <a:pt x="27235" y="118555"/>
                </a:lnTo>
                <a:lnTo>
                  <a:pt x="25086" y="120704"/>
                </a:lnTo>
                <a:lnTo>
                  <a:pt x="22935" y="122853"/>
                </a:lnTo>
                <a:lnTo>
                  <a:pt x="20978" y="120894"/>
                </a:lnTo>
                <a:lnTo>
                  <a:pt x="19017" y="118937"/>
                </a:lnTo>
                <a:lnTo>
                  <a:pt x="23317" y="114637"/>
                </a:lnTo>
                <a:close/>
                <a:moveTo>
                  <a:pt x="14898" y="115019"/>
                </a:moveTo>
                <a:lnTo>
                  <a:pt x="18816" y="118935"/>
                </a:lnTo>
                <a:lnTo>
                  <a:pt x="16665" y="121086"/>
                </a:lnTo>
                <a:lnTo>
                  <a:pt x="14516" y="123235"/>
                </a:lnTo>
                <a:lnTo>
                  <a:pt x="10597" y="119320"/>
                </a:lnTo>
                <a:lnTo>
                  <a:pt x="14898" y="115019"/>
                </a:lnTo>
                <a:close/>
                <a:moveTo>
                  <a:pt x="103113" y="115202"/>
                </a:moveTo>
                <a:lnTo>
                  <a:pt x="107031" y="119120"/>
                </a:lnTo>
                <a:lnTo>
                  <a:pt x="102730" y="123421"/>
                </a:lnTo>
                <a:lnTo>
                  <a:pt x="98812" y="119503"/>
                </a:lnTo>
                <a:lnTo>
                  <a:pt x="103113" y="115202"/>
                </a:lnTo>
                <a:close/>
                <a:moveTo>
                  <a:pt x="94694" y="115587"/>
                </a:moveTo>
                <a:lnTo>
                  <a:pt x="98610" y="119503"/>
                </a:lnTo>
                <a:lnTo>
                  <a:pt x="94309" y="123804"/>
                </a:lnTo>
                <a:lnTo>
                  <a:pt x="90393" y="119887"/>
                </a:lnTo>
                <a:lnTo>
                  <a:pt x="94694" y="115587"/>
                </a:lnTo>
                <a:close/>
                <a:moveTo>
                  <a:pt x="86274" y="115970"/>
                </a:moveTo>
                <a:lnTo>
                  <a:pt x="90191" y="119887"/>
                </a:lnTo>
                <a:lnTo>
                  <a:pt x="85890" y="124188"/>
                </a:lnTo>
                <a:lnTo>
                  <a:pt x="81973" y="120271"/>
                </a:lnTo>
                <a:lnTo>
                  <a:pt x="86274" y="115970"/>
                </a:lnTo>
                <a:close/>
                <a:moveTo>
                  <a:pt x="77854" y="116354"/>
                </a:moveTo>
                <a:lnTo>
                  <a:pt x="81771" y="120271"/>
                </a:lnTo>
                <a:lnTo>
                  <a:pt x="77470" y="124573"/>
                </a:lnTo>
                <a:lnTo>
                  <a:pt x="75511" y="122612"/>
                </a:lnTo>
                <a:lnTo>
                  <a:pt x="73552" y="120653"/>
                </a:lnTo>
                <a:lnTo>
                  <a:pt x="75704" y="118504"/>
                </a:lnTo>
                <a:lnTo>
                  <a:pt x="77854" y="116354"/>
                </a:lnTo>
                <a:close/>
                <a:moveTo>
                  <a:pt x="69434" y="116738"/>
                </a:moveTo>
                <a:lnTo>
                  <a:pt x="73352" y="120655"/>
                </a:lnTo>
                <a:lnTo>
                  <a:pt x="69051" y="124955"/>
                </a:lnTo>
                <a:lnTo>
                  <a:pt x="65133" y="121037"/>
                </a:lnTo>
                <a:lnTo>
                  <a:pt x="69434" y="116738"/>
                </a:lnTo>
                <a:close/>
                <a:moveTo>
                  <a:pt x="61015" y="117120"/>
                </a:moveTo>
                <a:lnTo>
                  <a:pt x="64931" y="121037"/>
                </a:lnTo>
                <a:lnTo>
                  <a:pt x="60631" y="125338"/>
                </a:lnTo>
                <a:lnTo>
                  <a:pt x="56714" y="121420"/>
                </a:lnTo>
                <a:lnTo>
                  <a:pt x="61015" y="117120"/>
                </a:lnTo>
                <a:close/>
                <a:moveTo>
                  <a:pt x="52595" y="117504"/>
                </a:moveTo>
                <a:lnTo>
                  <a:pt x="56512" y="121420"/>
                </a:lnTo>
                <a:lnTo>
                  <a:pt x="52211" y="125721"/>
                </a:lnTo>
                <a:lnTo>
                  <a:pt x="48294" y="121805"/>
                </a:lnTo>
                <a:lnTo>
                  <a:pt x="52595" y="117504"/>
                </a:lnTo>
                <a:close/>
                <a:moveTo>
                  <a:pt x="44175" y="117887"/>
                </a:moveTo>
                <a:lnTo>
                  <a:pt x="48092" y="121804"/>
                </a:lnTo>
                <a:lnTo>
                  <a:pt x="43791" y="126105"/>
                </a:lnTo>
                <a:lnTo>
                  <a:pt x="39875" y="122189"/>
                </a:lnTo>
                <a:lnTo>
                  <a:pt x="44175" y="117887"/>
                </a:lnTo>
                <a:close/>
                <a:moveTo>
                  <a:pt x="35755" y="118271"/>
                </a:moveTo>
                <a:lnTo>
                  <a:pt x="39672" y="122189"/>
                </a:lnTo>
                <a:lnTo>
                  <a:pt x="35372" y="126490"/>
                </a:lnTo>
                <a:lnTo>
                  <a:pt x="31454" y="122572"/>
                </a:lnTo>
                <a:lnTo>
                  <a:pt x="35755" y="118271"/>
                </a:lnTo>
                <a:close/>
                <a:moveTo>
                  <a:pt x="27336" y="118656"/>
                </a:moveTo>
                <a:lnTo>
                  <a:pt x="29295" y="120613"/>
                </a:lnTo>
                <a:lnTo>
                  <a:pt x="31252" y="122572"/>
                </a:lnTo>
                <a:lnTo>
                  <a:pt x="26952" y="126873"/>
                </a:lnTo>
                <a:lnTo>
                  <a:pt x="23035" y="122954"/>
                </a:lnTo>
                <a:lnTo>
                  <a:pt x="25187" y="120805"/>
                </a:lnTo>
                <a:lnTo>
                  <a:pt x="27336" y="118656"/>
                </a:lnTo>
                <a:close/>
                <a:moveTo>
                  <a:pt x="18914" y="119039"/>
                </a:moveTo>
                <a:lnTo>
                  <a:pt x="20873" y="120998"/>
                </a:lnTo>
                <a:lnTo>
                  <a:pt x="22831" y="122955"/>
                </a:lnTo>
                <a:lnTo>
                  <a:pt x="20682" y="125106"/>
                </a:lnTo>
                <a:lnTo>
                  <a:pt x="18532" y="127255"/>
                </a:lnTo>
                <a:lnTo>
                  <a:pt x="14615" y="123337"/>
                </a:lnTo>
                <a:lnTo>
                  <a:pt x="16764" y="121188"/>
                </a:lnTo>
                <a:lnTo>
                  <a:pt x="18914" y="119039"/>
                </a:lnTo>
                <a:close/>
                <a:moveTo>
                  <a:pt x="98711" y="119604"/>
                </a:moveTo>
                <a:lnTo>
                  <a:pt x="102629" y="123522"/>
                </a:lnTo>
                <a:lnTo>
                  <a:pt x="98328" y="127823"/>
                </a:lnTo>
                <a:lnTo>
                  <a:pt x="96369" y="125864"/>
                </a:lnTo>
                <a:lnTo>
                  <a:pt x="94410" y="123905"/>
                </a:lnTo>
                <a:lnTo>
                  <a:pt x="98711" y="119604"/>
                </a:lnTo>
                <a:close/>
                <a:moveTo>
                  <a:pt x="90292" y="119989"/>
                </a:moveTo>
                <a:lnTo>
                  <a:pt x="94209" y="123905"/>
                </a:lnTo>
                <a:lnTo>
                  <a:pt x="89908" y="128206"/>
                </a:lnTo>
                <a:lnTo>
                  <a:pt x="85990" y="124289"/>
                </a:lnTo>
                <a:lnTo>
                  <a:pt x="90292" y="119989"/>
                </a:lnTo>
                <a:close/>
                <a:moveTo>
                  <a:pt x="81872" y="120372"/>
                </a:moveTo>
                <a:lnTo>
                  <a:pt x="85789" y="124289"/>
                </a:lnTo>
                <a:lnTo>
                  <a:pt x="81489" y="128590"/>
                </a:lnTo>
                <a:lnTo>
                  <a:pt x="77571" y="124674"/>
                </a:lnTo>
                <a:lnTo>
                  <a:pt x="81872" y="120372"/>
                </a:lnTo>
                <a:close/>
                <a:moveTo>
                  <a:pt x="73453" y="120754"/>
                </a:moveTo>
                <a:lnTo>
                  <a:pt x="75410" y="122712"/>
                </a:lnTo>
                <a:lnTo>
                  <a:pt x="77369" y="124671"/>
                </a:lnTo>
                <a:lnTo>
                  <a:pt x="73068" y="128972"/>
                </a:lnTo>
                <a:lnTo>
                  <a:pt x="71111" y="127013"/>
                </a:lnTo>
                <a:lnTo>
                  <a:pt x="69152" y="125054"/>
                </a:lnTo>
                <a:lnTo>
                  <a:pt x="73453" y="120754"/>
                </a:lnTo>
                <a:close/>
                <a:moveTo>
                  <a:pt x="65032" y="121138"/>
                </a:moveTo>
                <a:lnTo>
                  <a:pt x="68950" y="125054"/>
                </a:lnTo>
                <a:lnTo>
                  <a:pt x="64649" y="129355"/>
                </a:lnTo>
                <a:lnTo>
                  <a:pt x="60732" y="125439"/>
                </a:lnTo>
                <a:lnTo>
                  <a:pt x="65032" y="121138"/>
                </a:lnTo>
                <a:close/>
                <a:moveTo>
                  <a:pt x="56613" y="121521"/>
                </a:moveTo>
                <a:lnTo>
                  <a:pt x="60531" y="125439"/>
                </a:lnTo>
                <a:lnTo>
                  <a:pt x="56229" y="129740"/>
                </a:lnTo>
                <a:lnTo>
                  <a:pt x="52311" y="125822"/>
                </a:lnTo>
                <a:lnTo>
                  <a:pt x="56613" y="121521"/>
                </a:lnTo>
                <a:close/>
                <a:moveTo>
                  <a:pt x="48193" y="121905"/>
                </a:moveTo>
                <a:lnTo>
                  <a:pt x="52110" y="125822"/>
                </a:lnTo>
                <a:lnTo>
                  <a:pt x="47810" y="130124"/>
                </a:lnTo>
                <a:lnTo>
                  <a:pt x="43892" y="126206"/>
                </a:lnTo>
                <a:lnTo>
                  <a:pt x="48193" y="121905"/>
                </a:lnTo>
                <a:close/>
                <a:moveTo>
                  <a:pt x="39774" y="122289"/>
                </a:moveTo>
                <a:lnTo>
                  <a:pt x="43690" y="126206"/>
                </a:lnTo>
                <a:lnTo>
                  <a:pt x="39389" y="130507"/>
                </a:lnTo>
                <a:lnTo>
                  <a:pt x="35473" y="126589"/>
                </a:lnTo>
                <a:lnTo>
                  <a:pt x="39774" y="122289"/>
                </a:lnTo>
                <a:close/>
                <a:moveTo>
                  <a:pt x="31353" y="122673"/>
                </a:moveTo>
                <a:lnTo>
                  <a:pt x="35271" y="126589"/>
                </a:lnTo>
                <a:lnTo>
                  <a:pt x="30970" y="130890"/>
                </a:lnTo>
                <a:lnTo>
                  <a:pt x="27053" y="126973"/>
                </a:lnTo>
                <a:lnTo>
                  <a:pt x="31353" y="122673"/>
                </a:lnTo>
                <a:close/>
                <a:moveTo>
                  <a:pt x="22932" y="123056"/>
                </a:moveTo>
                <a:lnTo>
                  <a:pt x="26849" y="126974"/>
                </a:lnTo>
                <a:lnTo>
                  <a:pt x="22549" y="131275"/>
                </a:lnTo>
                <a:lnTo>
                  <a:pt x="18633" y="127356"/>
                </a:lnTo>
                <a:lnTo>
                  <a:pt x="20783" y="125207"/>
                </a:lnTo>
                <a:lnTo>
                  <a:pt x="22932" y="123056"/>
                </a:lnTo>
                <a:close/>
                <a:moveTo>
                  <a:pt x="94309" y="124005"/>
                </a:moveTo>
                <a:lnTo>
                  <a:pt x="96268" y="125962"/>
                </a:lnTo>
                <a:lnTo>
                  <a:pt x="98227" y="127921"/>
                </a:lnTo>
                <a:lnTo>
                  <a:pt x="93925" y="132222"/>
                </a:lnTo>
                <a:lnTo>
                  <a:pt x="91967" y="130263"/>
                </a:lnTo>
                <a:lnTo>
                  <a:pt x="90009" y="128304"/>
                </a:lnTo>
                <a:lnTo>
                  <a:pt x="94309" y="124005"/>
                </a:lnTo>
                <a:close/>
                <a:moveTo>
                  <a:pt x="85890" y="124390"/>
                </a:moveTo>
                <a:lnTo>
                  <a:pt x="89807" y="128307"/>
                </a:lnTo>
                <a:lnTo>
                  <a:pt x="87658" y="130456"/>
                </a:lnTo>
                <a:lnTo>
                  <a:pt x="85508" y="132606"/>
                </a:lnTo>
                <a:lnTo>
                  <a:pt x="83547" y="130648"/>
                </a:lnTo>
                <a:lnTo>
                  <a:pt x="81588" y="128689"/>
                </a:lnTo>
                <a:lnTo>
                  <a:pt x="85890" y="124390"/>
                </a:lnTo>
                <a:close/>
                <a:moveTo>
                  <a:pt x="77470" y="124774"/>
                </a:moveTo>
                <a:lnTo>
                  <a:pt x="81388" y="128691"/>
                </a:lnTo>
                <a:lnTo>
                  <a:pt x="79237" y="130840"/>
                </a:lnTo>
                <a:lnTo>
                  <a:pt x="77087" y="132991"/>
                </a:lnTo>
                <a:lnTo>
                  <a:pt x="75128" y="131032"/>
                </a:lnTo>
                <a:lnTo>
                  <a:pt x="73172" y="129073"/>
                </a:lnTo>
                <a:lnTo>
                  <a:pt x="77470" y="124774"/>
                </a:lnTo>
                <a:close/>
                <a:moveTo>
                  <a:pt x="69051" y="125158"/>
                </a:moveTo>
                <a:lnTo>
                  <a:pt x="71010" y="127117"/>
                </a:lnTo>
                <a:lnTo>
                  <a:pt x="72967" y="129074"/>
                </a:lnTo>
                <a:lnTo>
                  <a:pt x="70817" y="131225"/>
                </a:lnTo>
                <a:lnTo>
                  <a:pt x="68667" y="133374"/>
                </a:lnTo>
                <a:lnTo>
                  <a:pt x="64750" y="129456"/>
                </a:lnTo>
                <a:lnTo>
                  <a:pt x="69051" y="125158"/>
                </a:lnTo>
                <a:close/>
                <a:moveTo>
                  <a:pt x="60631" y="125540"/>
                </a:moveTo>
                <a:lnTo>
                  <a:pt x="64548" y="129456"/>
                </a:lnTo>
                <a:lnTo>
                  <a:pt x="60247" y="133757"/>
                </a:lnTo>
                <a:lnTo>
                  <a:pt x="56330" y="129841"/>
                </a:lnTo>
                <a:lnTo>
                  <a:pt x="60631" y="125540"/>
                </a:lnTo>
                <a:close/>
                <a:moveTo>
                  <a:pt x="52211" y="125923"/>
                </a:moveTo>
                <a:lnTo>
                  <a:pt x="56128" y="129840"/>
                </a:lnTo>
                <a:lnTo>
                  <a:pt x="51827" y="134141"/>
                </a:lnTo>
                <a:lnTo>
                  <a:pt x="47911" y="130224"/>
                </a:lnTo>
                <a:lnTo>
                  <a:pt x="52211" y="125923"/>
                </a:lnTo>
                <a:close/>
                <a:moveTo>
                  <a:pt x="43791" y="126307"/>
                </a:moveTo>
                <a:lnTo>
                  <a:pt x="47708" y="130224"/>
                </a:lnTo>
                <a:lnTo>
                  <a:pt x="43408" y="134526"/>
                </a:lnTo>
                <a:lnTo>
                  <a:pt x="39490" y="130608"/>
                </a:lnTo>
                <a:lnTo>
                  <a:pt x="43791" y="126307"/>
                </a:lnTo>
                <a:close/>
                <a:moveTo>
                  <a:pt x="35372" y="126692"/>
                </a:moveTo>
                <a:lnTo>
                  <a:pt x="39288" y="130608"/>
                </a:lnTo>
                <a:lnTo>
                  <a:pt x="34988" y="134909"/>
                </a:lnTo>
                <a:lnTo>
                  <a:pt x="31071" y="130991"/>
                </a:lnTo>
                <a:lnTo>
                  <a:pt x="35372" y="126692"/>
                </a:lnTo>
                <a:close/>
                <a:moveTo>
                  <a:pt x="26954" y="127072"/>
                </a:moveTo>
                <a:lnTo>
                  <a:pt x="30870" y="130990"/>
                </a:lnTo>
                <a:lnTo>
                  <a:pt x="26570" y="135291"/>
                </a:lnTo>
                <a:lnTo>
                  <a:pt x="22653" y="131373"/>
                </a:lnTo>
                <a:lnTo>
                  <a:pt x="26954" y="127072"/>
                </a:lnTo>
                <a:close/>
                <a:moveTo>
                  <a:pt x="89905" y="128408"/>
                </a:moveTo>
                <a:lnTo>
                  <a:pt x="91864" y="130367"/>
                </a:lnTo>
                <a:lnTo>
                  <a:pt x="93823" y="132325"/>
                </a:lnTo>
                <a:lnTo>
                  <a:pt x="89525" y="136624"/>
                </a:lnTo>
                <a:lnTo>
                  <a:pt x="85607" y="132707"/>
                </a:lnTo>
                <a:lnTo>
                  <a:pt x="87756" y="130557"/>
                </a:lnTo>
                <a:lnTo>
                  <a:pt x="89905" y="128408"/>
                </a:lnTo>
                <a:close/>
                <a:moveTo>
                  <a:pt x="81487" y="128793"/>
                </a:moveTo>
                <a:lnTo>
                  <a:pt x="83446" y="130752"/>
                </a:lnTo>
                <a:lnTo>
                  <a:pt x="85405" y="132711"/>
                </a:lnTo>
                <a:lnTo>
                  <a:pt x="81104" y="137008"/>
                </a:lnTo>
                <a:lnTo>
                  <a:pt x="77189" y="133093"/>
                </a:lnTo>
                <a:lnTo>
                  <a:pt x="79338" y="130944"/>
                </a:lnTo>
                <a:lnTo>
                  <a:pt x="81487" y="128793"/>
                </a:lnTo>
                <a:close/>
                <a:moveTo>
                  <a:pt x="73067" y="129175"/>
                </a:moveTo>
                <a:lnTo>
                  <a:pt x="75027" y="131134"/>
                </a:lnTo>
                <a:lnTo>
                  <a:pt x="76986" y="133093"/>
                </a:lnTo>
                <a:lnTo>
                  <a:pt x="72685" y="137391"/>
                </a:lnTo>
                <a:lnTo>
                  <a:pt x="70726" y="135434"/>
                </a:lnTo>
                <a:lnTo>
                  <a:pt x="68767" y="133475"/>
                </a:lnTo>
                <a:lnTo>
                  <a:pt x="70917" y="131326"/>
                </a:lnTo>
                <a:lnTo>
                  <a:pt x="73067" y="129175"/>
                </a:lnTo>
                <a:close/>
                <a:moveTo>
                  <a:pt x="64649" y="129557"/>
                </a:moveTo>
                <a:lnTo>
                  <a:pt x="68566" y="133475"/>
                </a:lnTo>
                <a:lnTo>
                  <a:pt x="66416" y="135624"/>
                </a:lnTo>
                <a:lnTo>
                  <a:pt x="64267" y="137773"/>
                </a:lnTo>
                <a:lnTo>
                  <a:pt x="62306" y="135817"/>
                </a:lnTo>
                <a:lnTo>
                  <a:pt x="60347" y="133858"/>
                </a:lnTo>
                <a:lnTo>
                  <a:pt x="64649" y="129557"/>
                </a:lnTo>
                <a:close/>
                <a:moveTo>
                  <a:pt x="56229" y="129940"/>
                </a:moveTo>
                <a:lnTo>
                  <a:pt x="60146" y="133858"/>
                </a:lnTo>
                <a:lnTo>
                  <a:pt x="57996" y="136007"/>
                </a:lnTo>
                <a:lnTo>
                  <a:pt x="55847" y="138157"/>
                </a:lnTo>
                <a:lnTo>
                  <a:pt x="53887" y="136201"/>
                </a:lnTo>
                <a:lnTo>
                  <a:pt x="51928" y="134242"/>
                </a:lnTo>
                <a:lnTo>
                  <a:pt x="56229" y="129940"/>
                </a:lnTo>
                <a:close/>
                <a:moveTo>
                  <a:pt x="47811" y="130325"/>
                </a:moveTo>
                <a:lnTo>
                  <a:pt x="51728" y="134242"/>
                </a:lnTo>
                <a:lnTo>
                  <a:pt x="47428" y="138543"/>
                </a:lnTo>
                <a:lnTo>
                  <a:pt x="43510" y="134625"/>
                </a:lnTo>
                <a:lnTo>
                  <a:pt x="47811" y="130325"/>
                </a:lnTo>
                <a:close/>
                <a:moveTo>
                  <a:pt x="39392" y="130709"/>
                </a:moveTo>
                <a:lnTo>
                  <a:pt x="43308" y="134625"/>
                </a:lnTo>
                <a:lnTo>
                  <a:pt x="39007" y="138926"/>
                </a:lnTo>
                <a:lnTo>
                  <a:pt x="35091" y="135010"/>
                </a:lnTo>
                <a:lnTo>
                  <a:pt x="39392" y="130709"/>
                </a:lnTo>
                <a:close/>
                <a:moveTo>
                  <a:pt x="30971" y="131091"/>
                </a:moveTo>
                <a:lnTo>
                  <a:pt x="34889" y="135007"/>
                </a:lnTo>
                <a:lnTo>
                  <a:pt x="30588" y="139308"/>
                </a:lnTo>
                <a:lnTo>
                  <a:pt x="26671" y="135392"/>
                </a:lnTo>
                <a:lnTo>
                  <a:pt x="30971" y="131091"/>
                </a:lnTo>
                <a:close/>
                <a:moveTo>
                  <a:pt x="85508" y="132810"/>
                </a:moveTo>
                <a:lnTo>
                  <a:pt x="89425" y="136727"/>
                </a:lnTo>
                <a:lnTo>
                  <a:pt x="85123" y="141026"/>
                </a:lnTo>
                <a:lnTo>
                  <a:pt x="81208" y="137110"/>
                </a:lnTo>
                <a:lnTo>
                  <a:pt x="85508" y="132810"/>
                </a:lnTo>
                <a:close/>
                <a:moveTo>
                  <a:pt x="77087" y="133191"/>
                </a:moveTo>
                <a:lnTo>
                  <a:pt x="81003" y="137109"/>
                </a:lnTo>
                <a:lnTo>
                  <a:pt x="76703" y="141410"/>
                </a:lnTo>
                <a:lnTo>
                  <a:pt x="72786" y="137492"/>
                </a:lnTo>
                <a:lnTo>
                  <a:pt x="77087" y="133191"/>
                </a:lnTo>
                <a:close/>
                <a:moveTo>
                  <a:pt x="68667" y="133577"/>
                </a:moveTo>
                <a:lnTo>
                  <a:pt x="70625" y="135536"/>
                </a:lnTo>
                <a:lnTo>
                  <a:pt x="72584" y="137495"/>
                </a:lnTo>
                <a:lnTo>
                  <a:pt x="70435" y="139644"/>
                </a:lnTo>
                <a:lnTo>
                  <a:pt x="68285" y="141793"/>
                </a:lnTo>
                <a:lnTo>
                  <a:pt x="64368" y="137875"/>
                </a:lnTo>
                <a:lnTo>
                  <a:pt x="66517" y="135726"/>
                </a:lnTo>
                <a:lnTo>
                  <a:pt x="68667" y="133577"/>
                </a:lnTo>
                <a:close/>
                <a:moveTo>
                  <a:pt x="60245" y="133961"/>
                </a:moveTo>
                <a:lnTo>
                  <a:pt x="62204" y="135919"/>
                </a:lnTo>
                <a:lnTo>
                  <a:pt x="64163" y="137878"/>
                </a:lnTo>
                <a:lnTo>
                  <a:pt x="59863" y="142177"/>
                </a:lnTo>
                <a:lnTo>
                  <a:pt x="55947" y="138260"/>
                </a:lnTo>
                <a:lnTo>
                  <a:pt x="58096" y="136111"/>
                </a:lnTo>
                <a:lnTo>
                  <a:pt x="60245" y="133961"/>
                </a:lnTo>
                <a:close/>
                <a:moveTo>
                  <a:pt x="51827" y="134343"/>
                </a:moveTo>
                <a:lnTo>
                  <a:pt x="53786" y="136301"/>
                </a:lnTo>
                <a:lnTo>
                  <a:pt x="55745" y="138260"/>
                </a:lnTo>
                <a:lnTo>
                  <a:pt x="51444" y="142562"/>
                </a:lnTo>
                <a:lnTo>
                  <a:pt x="49485" y="140603"/>
                </a:lnTo>
                <a:lnTo>
                  <a:pt x="47526" y="138644"/>
                </a:lnTo>
                <a:lnTo>
                  <a:pt x="51827" y="134343"/>
                </a:lnTo>
                <a:close/>
                <a:moveTo>
                  <a:pt x="43409" y="134725"/>
                </a:moveTo>
                <a:lnTo>
                  <a:pt x="47327" y="138642"/>
                </a:lnTo>
                <a:lnTo>
                  <a:pt x="45175" y="140793"/>
                </a:lnTo>
                <a:lnTo>
                  <a:pt x="43026" y="142944"/>
                </a:lnTo>
                <a:lnTo>
                  <a:pt x="41067" y="140985"/>
                </a:lnTo>
                <a:lnTo>
                  <a:pt x="39108" y="139026"/>
                </a:lnTo>
                <a:lnTo>
                  <a:pt x="43409" y="134725"/>
                </a:lnTo>
                <a:close/>
                <a:moveTo>
                  <a:pt x="34988" y="135109"/>
                </a:moveTo>
                <a:lnTo>
                  <a:pt x="38905" y="139026"/>
                </a:lnTo>
                <a:lnTo>
                  <a:pt x="34604" y="143327"/>
                </a:lnTo>
                <a:lnTo>
                  <a:pt x="30687" y="139409"/>
                </a:lnTo>
                <a:lnTo>
                  <a:pt x="34988" y="135109"/>
                </a:lnTo>
                <a:close/>
                <a:moveTo>
                  <a:pt x="67142" y="1"/>
                </a:moveTo>
                <a:lnTo>
                  <a:pt x="70301" y="3159"/>
                </a:lnTo>
                <a:lnTo>
                  <a:pt x="68151" y="5310"/>
                </a:lnTo>
                <a:lnTo>
                  <a:pt x="66001" y="7462"/>
                </a:lnTo>
                <a:lnTo>
                  <a:pt x="64042" y="5504"/>
                </a:lnTo>
                <a:lnTo>
                  <a:pt x="62083" y="3545"/>
                </a:lnTo>
                <a:lnTo>
                  <a:pt x="65625" y="2"/>
                </a:lnTo>
                <a:lnTo>
                  <a:pt x="65421" y="2"/>
                </a:lnTo>
                <a:lnTo>
                  <a:pt x="61982" y="3443"/>
                </a:lnTo>
                <a:lnTo>
                  <a:pt x="58541" y="5"/>
                </a:lnTo>
                <a:lnTo>
                  <a:pt x="58337" y="5"/>
                </a:lnTo>
                <a:lnTo>
                  <a:pt x="61880" y="3547"/>
                </a:lnTo>
                <a:lnTo>
                  <a:pt x="57578" y="7848"/>
                </a:lnTo>
                <a:lnTo>
                  <a:pt x="53664" y="3929"/>
                </a:lnTo>
                <a:lnTo>
                  <a:pt x="57587" y="5"/>
                </a:lnTo>
                <a:lnTo>
                  <a:pt x="57384" y="5"/>
                </a:lnTo>
                <a:lnTo>
                  <a:pt x="53561" y="3828"/>
                </a:lnTo>
                <a:lnTo>
                  <a:pt x="51604" y="1869"/>
                </a:lnTo>
                <a:lnTo>
                  <a:pt x="49739" y="4"/>
                </a:lnTo>
                <a:lnTo>
                  <a:pt x="49349" y="4"/>
                </a:lnTo>
                <a:lnTo>
                  <a:pt x="45143" y="4211"/>
                </a:lnTo>
                <a:lnTo>
                  <a:pt x="41225" y="295"/>
                </a:lnTo>
                <a:lnTo>
                  <a:pt x="41515" y="5"/>
                </a:lnTo>
                <a:lnTo>
                  <a:pt x="41312" y="5"/>
                </a:lnTo>
                <a:lnTo>
                  <a:pt x="41123" y="194"/>
                </a:lnTo>
                <a:lnTo>
                  <a:pt x="40934" y="5"/>
                </a:lnTo>
                <a:lnTo>
                  <a:pt x="40730" y="5"/>
                </a:lnTo>
                <a:lnTo>
                  <a:pt x="41021" y="295"/>
                </a:lnTo>
                <a:lnTo>
                  <a:pt x="36721" y="4593"/>
                </a:lnTo>
                <a:lnTo>
                  <a:pt x="32805" y="677"/>
                </a:lnTo>
                <a:lnTo>
                  <a:pt x="33478" y="2"/>
                </a:lnTo>
                <a:lnTo>
                  <a:pt x="33275" y="2"/>
                </a:lnTo>
                <a:lnTo>
                  <a:pt x="32704" y="574"/>
                </a:lnTo>
                <a:lnTo>
                  <a:pt x="32603" y="675"/>
                </a:lnTo>
                <a:lnTo>
                  <a:pt x="28302" y="4975"/>
                </a:lnTo>
                <a:lnTo>
                  <a:pt x="28201" y="5076"/>
                </a:lnTo>
                <a:lnTo>
                  <a:pt x="23900" y="9377"/>
                </a:lnTo>
                <a:lnTo>
                  <a:pt x="23799" y="9478"/>
                </a:lnTo>
                <a:lnTo>
                  <a:pt x="19497" y="13779"/>
                </a:lnTo>
                <a:lnTo>
                  <a:pt x="19396" y="13880"/>
                </a:lnTo>
                <a:lnTo>
                  <a:pt x="14994" y="18281"/>
                </a:lnTo>
                <a:lnTo>
                  <a:pt x="10594" y="22686"/>
                </a:lnTo>
                <a:lnTo>
                  <a:pt x="6292" y="26986"/>
                </a:lnTo>
                <a:lnTo>
                  <a:pt x="6192" y="27086"/>
                </a:lnTo>
                <a:lnTo>
                  <a:pt x="1893" y="31386"/>
                </a:lnTo>
                <a:lnTo>
                  <a:pt x="1791" y="31487"/>
                </a:lnTo>
                <a:lnTo>
                  <a:pt x="2" y="33276"/>
                </a:lnTo>
                <a:lnTo>
                  <a:pt x="2" y="33479"/>
                </a:lnTo>
                <a:lnTo>
                  <a:pt x="1892" y="31589"/>
                </a:lnTo>
                <a:lnTo>
                  <a:pt x="5810" y="35507"/>
                </a:lnTo>
                <a:lnTo>
                  <a:pt x="1508" y="39807"/>
                </a:lnTo>
                <a:lnTo>
                  <a:pt x="1" y="38299"/>
                </a:lnTo>
                <a:lnTo>
                  <a:pt x="1" y="38503"/>
                </a:lnTo>
                <a:lnTo>
                  <a:pt x="1406" y="39908"/>
                </a:lnTo>
                <a:lnTo>
                  <a:pt x="1" y="41313"/>
                </a:lnTo>
                <a:lnTo>
                  <a:pt x="1" y="41518"/>
                </a:lnTo>
                <a:lnTo>
                  <a:pt x="1508" y="40009"/>
                </a:lnTo>
                <a:lnTo>
                  <a:pt x="5426" y="43927"/>
                </a:lnTo>
                <a:lnTo>
                  <a:pt x="1125" y="48228"/>
                </a:lnTo>
                <a:lnTo>
                  <a:pt x="1" y="47103"/>
                </a:lnTo>
                <a:lnTo>
                  <a:pt x="1" y="47307"/>
                </a:lnTo>
                <a:lnTo>
                  <a:pt x="1023" y="48329"/>
                </a:lnTo>
                <a:lnTo>
                  <a:pt x="1" y="49349"/>
                </a:lnTo>
                <a:lnTo>
                  <a:pt x="1" y="49554"/>
                </a:lnTo>
                <a:lnTo>
                  <a:pt x="1125" y="48430"/>
                </a:lnTo>
                <a:lnTo>
                  <a:pt x="3084" y="50387"/>
                </a:lnTo>
                <a:lnTo>
                  <a:pt x="5041" y="52346"/>
                </a:lnTo>
                <a:lnTo>
                  <a:pt x="742" y="56647"/>
                </a:lnTo>
                <a:lnTo>
                  <a:pt x="1" y="55906"/>
                </a:lnTo>
                <a:lnTo>
                  <a:pt x="1" y="56109"/>
                </a:lnTo>
                <a:lnTo>
                  <a:pt x="641" y="56749"/>
                </a:lnTo>
                <a:lnTo>
                  <a:pt x="1" y="57389"/>
                </a:lnTo>
                <a:lnTo>
                  <a:pt x="1" y="57593"/>
                </a:lnTo>
                <a:lnTo>
                  <a:pt x="742" y="56852"/>
                </a:lnTo>
                <a:lnTo>
                  <a:pt x="4658" y="60770"/>
                </a:lnTo>
                <a:lnTo>
                  <a:pt x="357" y="65071"/>
                </a:lnTo>
                <a:lnTo>
                  <a:pt x="1" y="64713"/>
                </a:lnTo>
                <a:lnTo>
                  <a:pt x="1" y="64917"/>
                </a:lnTo>
                <a:lnTo>
                  <a:pt x="256" y="65173"/>
                </a:lnTo>
                <a:lnTo>
                  <a:pt x="1" y="65428"/>
                </a:lnTo>
                <a:lnTo>
                  <a:pt x="1" y="65633"/>
                </a:lnTo>
                <a:lnTo>
                  <a:pt x="357" y="65275"/>
                </a:lnTo>
                <a:lnTo>
                  <a:pt x="4274" y="69192"/>
                </a:lnTo>
                <a:lnTo>
                  <a:pt x="2" y="73460"/>
                </a:lnTo>
                <a:lnTo>
                  <a:pt x="2" y="73715"/>
                </a:lnTo>
                <a:lnTo>
                  <a:pt x="1934" y="75646"/>
                </a:lnTo>
                <a:lnTo>
                  <a:pt x="3892" y="77605"/>
                </a:lnTo>
                <a:lnTo>
                  <a:pt x="2" y="81496"/>
                </a:lnTo>
                <a:lnTo>
                  <a:pt x="2" y="81699"/>
                </a:lnTo>
                <a:lnTo>
                  <a:pt x="3993" y="77708"/>
                </a:lnTo>
                <a:lnTo>
                  <a:pt x="7911" y="81626"/>
                </a:lnTo>
                <a:lnTo>
                  <a:pt x="3610" y="85925"/>
                </a:lnTo>
                <a:lnTo>
                  <a:pt x="1" y="82317"/>
                </a:lnTo>
                <a:lnTo>
                  <a:pt x="1" y="82521"/>
                </a:lnTo>
                <a:lnTo>
                  <a:pt x="3508" y="86026"/>
                </a:lnTo>
                <a:lnTo>
                  <a:pt x="2" y="89532"/>
                </a:lnTo>
                <a:lnTo>
                  <a:pt x="2" y="89735"/>
                </a:lnTo>
                <a:lnTo>
                  <a:pt x="3611" y="86126"/>
                </a:lnTo>
                <a:lnTo>
                  <a:pt x="7529" y="90043"/>
                </a:lnTo>
                <a:lnTo>
                  <a:pt x="3227" y="94342"/>
                </a:lnTo>
                <a:lnTo>
                  <a:pt x="1" y="91117"/>
                </a:lnTo>
                <a:lnTo>
                  <a:pt x="1" y="91320"/>
                </a:lnTo>
                <a:lnTo>
                  <a:pt x="3123" y="94443"/>
                </a:lnTo>
                <a:lnTo>
                  <a:pt x="2" y="97568"/>
                </a:lnTo>
                <a:lnTo>
                  <a:pt x="2" y="97771"/>
                </a:lnTo>
                <a:lnTo>
                  <a:pt x="3228" y="94545"/>
                </a:lnTo>
                <a:lnTo>
                  <a:pt x="7144" y="98463"/>
                </a:lnTo>
                <a:lnTo>
                  <a:pt x="4994" y="100612"/>
                </a:lnTo>
                <a:lnTo>
                  <a:pt x="2845" y="102761"/>
                </a:lnTo>
                <a:lnTo>
                  <a:pt x="886" y="100804"/>
                </a:lnTo>
                <a:lnTo>
                  <a:pt x="2" y="99920"/>
                </a:lnTo>
                <a:lnTo>
                  <a:pt x="2" y="100123"/>
                </a:lnTo>
                <a:lnTo>
                  <a:pt x="785" y="100906"/>
                </a:lnTo>
                <a:lnTo>
                  <a:pt x="2744" y="102865"/>
                </a:lnTo>
                <a:lnTo>
                  <a:pt x="2" y="105604"/>
                </a:lnTo>
                <a:lnTo>
                  <a:pt x="2" y="105807"/>
                </a:lnTo>
                <a:lnTo>
                  <a:pt x="2845" y="102966"/>
                </a:lnTo>
                <a:lnTo>
                  <a:pt x="6761" y="106882"/>
                </a:lnTo>
                <a:lnTo>
                  <a:pt x="2460" y="111183"/>
                </a:lnTo>
                <a:lnTo>
                  <a:pt x="2" y="108726"/>
                </a:lnTo>
                <a:lnTo>
                  <a:pt x="2" y="108929"/>
                </a:lnTo>
                <a:lnTo>
                  <a:pt x="2359" y="111286"/>
                </a:lnTo>
                <a:lnTo>
                  <a:pt x="2460" y="111387"/>
                </a:lnTo>
                <a:lnTo>
                  <a:pt x="6378" y="115304"/>
                </a:lnTo>
                <a:lnTo>
                  <a:pt x="6478" y="115405"/>
                </a:lnTo>
                <a:lnTo>
                  <a:pt x="10496" y="119422"/>
                </a:lnTo>
                <a:lnTo>
                  <a:pt x="14514" y="123441"/>
                </a:lnTo>
                <a:lnTo>
                  <a:pt x="18431" y="127357"/>
                </a:lnTo>
                <a:lnTo>
                  <a:pt x="22449" y="131376"/>
                </a:lnTo>
                <a:lnTo>
                  <a:pt x="26467" y="135393"/>
                </a:lnTo>
                <a:lnTo>
                  <a:pt x="26568" y="135494"/>
                </a:lnTo>
                <a:lnTo>
                  <a:pt x="30485" y="139412"/>
                </a:lnTo>
                <a:lnTo>
                  <a:pt x="30586" y="139513"/>
                </a:lnTo>
                <a:lnTo>
                  <a:pt x="34604" y="143530"/>
                </a:lnTo>
                <a:lnTo>
                  <a:pt x="34712" y="143638"/>
                </a:lnTo>
                <a:lnTo>
                  <a:pt x="34916" y="143638"/>
                </a:lnTo>
                <a:lnTo>
                  <a:pt x="34707" y="143429"/>
                </a:lnTo>
                <a:lnTo>
                  <a:pt x="39007" y="139128"/>
                </a:lnTo>
                <a:lnTo>
                  <a:pt x="40966" y="141087"/>
                </a:lnTo>
                <a:lnTo>
                  <a:pt x="42925" y="143046"/>
                </a:lnTo>
                <a:lnTo>
                  <a:pt x="42332" y="143638"/>
                </a:lnTo>
                <a:lnTo>
                  <a:pt x="42536" y="143638"/>
                </a:lnTo>
                <a:lnTo>
                  <a:pt x="43026" y="143148"/>
                </a:lnTo>
                <a:lnTo>
                  <a:pt x="43516" y="143638"/>
                </a:lnTo>
                <a:lnTo>
                  <a:pt x="43719" y="143638"/>
                </a:lnTo>
                <a:lnTo>
                  <a:pt x="43127" y="143046"/>
                </a:lnTo>
                <a:lnTo>
                  <a:pt x="45276" y="140897"/>
                </a:lnTo>
                <a:lnTo>
                  <a:pt x="47425" y="138746"/>
                </a:lnTo>
                <a:lnTo>
                  <a:pt x="49384" y="140705"/>
                </a:lnTo>
                <a:lnTo>
                  <a:pt x="51343" y="142664"/>
                </a:lnTo>
                <a:lnTo>
                  <a:pt x="50366" y="143640"/>
                </a:lnTo>
                <a:lnTo>
                  <a:pt x="50570" y="143640"/>
                </a:lnTo>
                <a:lnTo>
                  <a:pt x="51444" y="142766"/>
                </a:lnTo>
                <a:lnTo>
                  <a:pt x="52317" y="143640"/>
                </a:lnTo>
                <a:lnTo>
                  <a:pt x="52520" y="143640"/>
                </a:lnTo>
                <a:lnTo>
                  <a:pt x="51545" y="142664"/>
                </a:lnTo>
                <a:lnTo>
                  <a:pt x="55846" y="138363"/>
                </a:lnTo>
                <a:lnTo>
                  <a:pt x="59762" y="142280"/>
                </a:lnTo>
                <a:lnTo>
                  <a:pt x="58404" y="143638"/>
                </a:lnTo>
                <a:lnTo>
                  <a:pt x="58608" y="143638"/>
                </a:lnTo>
                <a:lnTo>
                  <a:pt x="59865" y="142381"/>
                </a:lnTo>
                <a:lnTo>
                  <a:pt x="61123" y="143638"/>
                </a:lnTo>
                <a:lnTo>
                  <a:pt x="61326" y="143638"/>
                </a:lnTo>
                <a:lnTo>
                  <a:pt x="59968" y="142280"/>
                </a:lnTo>
                <a:lnTo>
                  <a:pt x="64268" y="137979"/>
                </a:lnTo>
                <a:lnTo>
                  <a:pt x="68186" y="141896"/>
                </a:lnTo>
                <a:lnTo>
                  <a:pt x="66443" y="143638"/>
                </a:lnTo>
                <a:lnTo>
                  <a:pt x="66646" y="143638"/>
                </a:lnTo>
                <a:lnTo>
                  <a:pt x="68288" y="141997"/>
                </a:lnTo>
                <a:lnTo>
                  <a:pt x="69930" y="143638"/>
                </a:lnTo>
                <a:lnTo>
                  <a:pt x="70133" y="143638"/>
                </a:lnTo>
                <a:lnTo>
                  <a:pt x="68391" y="141896"/>
                </a:lnTo>
                <a:lnTo>
                  <a:pt x="70540" y="139746"/>
                </a:lnTo>
                <a:lnTo>
                  <a:pt x="72690" y="137597"/>
                </a:lnTo>
                <a:lnTo>
                  <a:pt x="76607" y="141514"/>
                </a:lnTo>
                <a:lnTo>
                  <a:pt x="74481" y="143640"/>
                </a:lnTo>
                <a:lnTo>
                  <a:pt x="74684" y="143640"/>
                </a:lnTo>
                <a:lnTo>
                  <a:pt x="76709" y="141615"/>
                </a:lnTo>
                <a:lnTo>
                  <a:pt x="78734" y="143640"/>
                </a:lnTo>
                <a:lnTo>
                  <a:pt x="78939" y="143640"/>
                </a:lnTo>
                <a:lnTo>
                  <a:pt x="76813" y="141514"/>
                </a:lnTo>
                <a:lnTo>
                  <a:pt x="81113" y="137214"/>
                </a:lnTo>
                <a:lnTo>
                  <a:pt x="85030" y="141130"/>
                </a:lnTo>
                <a:lnTo>
                  <a:pt x="82521" y="143640"/>
                </a:lnTo>
                <a:lnTo>
                  <a:pt x="82724" y="143640"/>
                </a:lnTo>
                <a:lnTo>
                  <a:pt x="85131" y="141233"/>
                </a:lnTo>
                <a:lnTo>
                  <a:pt x="85232" y="141132"/>
                </a:lnTo>
                <a:lnTo>
                  <a:pt x="89533" y="136832"/>
                </a:lnTo>
                <a:lnTo>
                  <a:pt x="89634" y="136731"/>
                </a:lnTo>
                <a:lnTo>
                  <a:pt x="93934" y="132430"/>
                </a:lnTo>
                <a:lnTo>
                  <a:pt x="94035" y="132329"/>
                </a:lnTo>
                <a:lnTo>
                  <a:pt x="98437" y="127927"/>
                </a:lnTo>
                <a:lnTo>
                  <a:pt x="102839" y="123525"/>
                </a:lnTo>
                <a:lnTo>
                  <a:pt x="107141" y="119225"/>
                </a:lnTo>
                <a:lnTo>
                  <a:pt x="107241" y="119124"/>
                </a:lnTo>
                <a:lnTo>
                  <a:pt x="111541" y="114823"/>
                </a:lnTo>
                <a:lnTo>
                  <a:pt x="111644" y="114722"/>
                </a:lnTo>
                <a:lnTo>
                  <a:pt x="115943" y="110421"/>
                </a:lnTo>
                <a:lnTo>
                  <a:pt x="116044" y="110320"/>
                </a:lnTo>
                <a:lnTo>
                  <a:pt x="120345" y="106019"/>
                </a:lnTo>
                <a:lnTo>
                  <a:pt x="120446" y="105918"/>
                </a:lnTo>
                <a:lnTo>
                  <a:pt x="124748" y="101617"/>
                </a:lnTo>
                <a:lnTo>
                  <a:pt x="124848" y="101516"/>
                </a:lnTo>
                <a:lnTo>
                  <a:pt x="129150" y="97216"/>
                </a:lnTo>
                <a:lnTo>
                  <a:pt x="133550" y="92814"/>
                </a:lnTo>
                <a:lnTo>
                  <a:pt x="137952" y="88412"/>
                </a:lnTo>
                <a:lnTo>
                  <a:pt x="138053" y="88311"/>
                </a:lnTo>
                <a:lnTo>
                  <a:pt x="142355" y="84010"/>
                </a:lnTo>
                <a:lnTo>
                  <a:pt x="142455" y="83909"/>
                </a:lnTo>
                <a:lnTo>
                  <a:pt x="146858" y="79508"/>
                </a:lnTo>
                <a:lnTo>
                  <a:pt x="151258" y="75106"/>
                </a:lnTo>
                <a:lnTo>
                  <a:pt x="147241" y="71087"/>
                </a:lnTo>
                <a:lnTo>
                  <a:pt x="147140" y="70986"/>
                </a:lnTo>
                <a:lnTo>
                  <a:pt x="143222" y="67070"/>
                </a:lnTo>
                <a:lnTo>
                  <a:pt x="139205" y="63051"/>
                </a:lnTo>
                <a:lnTo>
                  <a:pt x="135186" y="59034"/>
                </a:lnTo>
                <a:lnTo>
                  <a:pt x="135085" y="58933"/>
                </a:lnTo>
                <a:lnTo>
                  <a:pt x="131169" y="55015"/>
                </a:lnTo>
                <a:lnTo>
                  <a:pt x="131068" y="54915"/>
                </a:lnTo>
                <a:lnTo>
                  <a:pt x="127150" y="50998"/>
                </a:lnTo>
                <a:lnTo>
                  <a:pt x="127049" y="50897"/>
                </a:lnTo>
                <a:lnTo>
                  <a:pt x="123133" y="46980"/>
                </a:lnTo>
                <a:lnTo>
                  <a:pt x="123032" y="46879"/>
                </a:lnTo>
                <a:lnTo>
                  <a:pt x="119114" y="42962"/>
                </a:lnTo>
                <a:lnTo>
                  <a:pt x="119014" y="42861"/>
                </a:lnTo>
                <a:lnTo>
                  <a:pt x="115097" y="38944"/>
                </a:lnTo>
                <a:lnTo>
                  <a:pt x="114996" y="38843"/>
                </a:lnTo>
                <a:lnTo>
                  <a:pt x="110978" y="34825"/>
                </a:lnTo>
                <a:lnTo>
                  <a:pt x="106960" y="30807"/>
                </a:lnTo>
                <a:lnTo>
                  <a:pt x="103043" y="26890"/>
                </a:lnTo>
                <a:lnTo>
                  <a:pt x="99025" y="22872"/>
                </a:lnTo>
                <a:lnTo>
                  <a:pt x="95007" y="18855"/>
                </a:lnTo>
                <a:lnTo>
                  <a:pt x="94906" y="18754"/>
                </a:lnTo>
                <a:lnTo>
                  <a:pt x="90989" y="14836"/>
                </a:lnTo>
                <a:lnTo>
                  <a:pt x="90888" y="14735"/>
                </a:lnTo>
                <a:lnTo>
                  <a:pt x="86971" y="10819"/>
                </a:lnTo>
                <a:lnTo>
                  <a:pt x="86870" y="10718"/>
                </a:lnTo>
                <a:lnTo>
                  <a:pt x="82852" y="6699"/>
                </a:lnTo>
                <a:lnTo>
                  <a:pt x="78834" y="2682"/>
                </a:lnTo>
                <a:lnTo>
                  <a:pt x="76163" y="9"/>
                </a:lnTo>
                <a:lnTo>
                  <a:pt x="75958" y="9"/>
                </a:lnTo>
                <a:lnTo>
                  <a:pt x="78718" y="2777"/>
                </a:lnTo>
                <a:lnTo>
                  <a:pt x="76569" y="4928"/>
                </a:lnTo>
                <a:lnTo>
                  <a:pt x="74420" y="7077"/>
                </a:lnTo>
                <a:lnTo>
                  <a:pt x="72461" y="5118"/>
                </a:lnTo>
                <a:lnTo>
                  <a:pt x="70502" y="3159"/>
                </a:lnTo>
                <a:lnTo>
                  <a:pt x="73660" y="1"/>
                </a:lnTo>
                <a:lnTo>
                  <a:pt x="73457" y="1"/>
                </a:lnTo>
                <a:lnTo>
                  <a:pt x="70401" y="3057"/>
                </a:lnTo>
                <a:lnTo>
                  <a:pt x="67346" y="1"/>
                </a:lnTo>
                <a:close/>
              </a:path>
            </a:pathLst>
          </a:custGeom>
          <a:solidFill>
            <a:srgbClr val="171E51"/>
          </a:solidFill>
          <a:ln w="9525" cap="flat" cmpd="sng">
            <a:solidFill>
              <a:srgbClr val="171E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22"/>
          <p:cNvGrpSpPr/>
          <p:nvPr/>
        </p:nvGrpSpPr>
        <p:grpSpPr>
          <a:xfrm flipH="1">
            <a:off x="2926" y="402300"/>
            <a:ext cx="720000" cy="4753200"/>
            <a:chOff x="8421000" y="402300"/>
            <a:chExt cx="720000" cy="4753200"/>
          </a:xfrm>
        </p:grpSpPr>
        <p:sp>
          <p:nvSpPr>
            <p:cNvPr id="613" name="Google Shape;613;p22"/>
            <p:cNvSpPr/>
            <p:nvPr/>
          </p:nvSpPr>
          <p:spPr>
            <a:xfrm>
              <a:off x="8421000" y="402300"/>
              <a:ext cx="720000" cy="475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4" name="Google Shape;614;p22"/>
            <p:cNvCxnSpPr/>
            <p:nvPr/>
          </p:nvCxnSpPr>
          <p:spPr>
            <a:xfrm>
              <a:off x="8530900" y="402300"/>
              <a:ext cx="0" cy="4753200"/>
            </a:xfrm>
            <a:prstGeom prst="straightConnector1">
              <a:avLst/>
            </a:prstGeom>
            <a:noFill/>
            <a:ln w="9525" cap="flat" cmpd="sng">
              <a:solidFill>
                <a:schemeClr val="accent5"/>
              </a:solidFill>
              <a:prstDash val="solid"/>
              <a:round/>
              <a:headEnd type="none" w="med" len="med"/>
              <a:tailEnd type="none" w="med" len="med"/>
            </a:ln>
          </p:spPr>
        </p:cxnSp>
        <p:cxnSp>
          <p:nvCxnSpPr>
            <p:cNvPr id="615" name="Google Shape;615;p22"/>
            <p:cNvCxnSpPr/>
            <p:nvPr/>
          </p:nvCxnSpPr>
          <p:spPr>
            <a:xfrm>
              <a:off x="8655950" y="402300"/>
              <a:ext cx="0" cy="4753200"/>
            </a:xfrm>
            <a:prstGeom prst="straightConnector1">
              <a:avLst/>
            </a:prstGeom>
            <a:noFill/>
            <a:ln w="9525" cap="flat" cmpd="sng">
              <a:solidFill>
                <a:schemeClr val="accent5"/>
              </a:solidFill>
              <a:prstDash val="solid"/>
              <a:round/>
              <a:headEnd type="none" w="med" len="med"/>
              <a:tailEnd type="none" w="med" len="med"/>
            </a:ln>
          </p:spPr>
        </p:cxnSp>
        <p:cxnSp>
          <p:nvCxnSpPr>
            <p:cNvPr id="616" name="Google Shape;616;p22"/>
            <p:cNvCxnSpPr/>
            <p:nvPr/>
          </p:nvCxnSpPr>
          <p:spPr>
            <a:xfrm>
              <a:off x="8781000" y="402300"/>
              <a:ext cx="0" cy="4753200"/>
            </a:xfrm>
            <a:prstGeom prst="straightConnector1">
              <a:avLst/>
            </a:prstGeom>
            <a:noFill/>
            <a:ln w="9525" cap="flat" cmpd="sng">
              <a:solidFill>
                <a:schemeClr val="accent5"/>
              </a:solidFill>
              <a:prstDash val="solid"/>
              <a:round/>
              <a:headEnd type="none" w="med" len="med"/>
              <a:tailEnd type="none" w="med" len="med"/>
            </a:ln>
          </p:spPr>
        </p:cxnSp>
        <p:cxnSp>
          <p:nvCxnSpPr>
            <p:cNvPr id="617" name="Google Shape;617;p22"/>
            <p:cNvCxnSpPr/>
            <p:nvPr/>
          </p:nvCxnSpPr>
          <p:spPr>
            <a:xfrm>
              <a:off x="8906050" y="402300"/>
              <a:ext cx="0" cy="4753200"/>
            </a:xfrm>
            <a:prstGeom prst="straightConnector1">
              <a:avLst/>
            </a:prstGeom>
            <a:noFill/>
            <a:ln w="9525" cap="flat" cmpd="sng">
              <a:solidFill>
                <a:schemeClr val="accent5"/>
              </a:solidFill>
              <a:prstDash val="solid"/>
              <a:round/>
              <a:headEnd type="none" w="med" len="med"/>
              <a:tailEnd type="none" w="med" len="med"/>
            </a:ln>
          </p:spPr>
        </p:cxnSp>
        <p:cxnSp>
          <p:nvCxnSpPr>
            <p:cNvPr id="618" name="Google Shape;618;p22"/>
            <p:cNvCxnSpPr/>
            <p:nvPr/>
          </p:nvCxnSpPr>
          <p:spPr>
            <a:xfrm>
              <a:off x="9031100" y="402300"/>
              <a:ext cx="0" cy="4753200"/>
            </a:xfrm>
            <a:prstGeom prst="straightConnector1">
              <a:avLst/>
            </a:prstGeom>
            <a:noFill/>
            <a:ln w="9525" cap="flat" cmpd="sng">
              <a:solidFill>
                <a:schemeClr val="accent5"/>
              </a:solidFill>
              <a:prstDash val="solid"/>
              <a:round/>
              <a:headEnd type="none" w="med" len="med"/>
              <a:tailEnd type="none" w="med" len="med"/>
            </a:ln>
          </p:spPr>
        </p:cxnSp>
      </p:grpSp>
      <p:sp>
        <p:nvSpPr>
          <p:cNvPr id="619" name="Google Shape;619;p22"/>
          <p:cNvSpPr/>
          <p:nvPr/>
        </p:nvSpPr>
        <p:spPr>
          <a:xfrm flipH="1">
            <a:off x="0" y="4741200"/>
            <a:ext cx="9144000" cy="402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p:nvPr/>
        </p:nvSpPr>
        <p:spPr>
          <a:xfrm rot="10800000" flipH="1">
            <a:off x="-75" y="0"/>
            <a:ext cx="9144000" cy="40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2"/>
          <p:cNvGrpSpPr/>
          <p:nvPr/>
        </p:nvGrpSpPr>
        <p:grpSpPr>
          <a:xfrm flipH="1">
            <a:off x="7809237" y="54597"/>
            <a:ext cx="614700" cy="293100"/>
            <a:chOff x="719989" y="54597"/>
            <a:chExt cx="614700" cy="293100"/>
          </a:xfrm>
        </p:grpSpPr>
        <p:sp>
          <p:nvSpPr>
            <p:cNvPr id="622" name="Google Shape;622;p22"/>
            <p:cNvSpPr/>
            <p:nvPr/>
          </p:nvSpPr>
          <p:spPr>
            <a:xfrm flipH="1">
              <a:off x="719989" y="54597"/>
              <a:ext cx="614700" cy="29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flipH="1">
              <a:off x="787600" y="115551"/>
              <a:ext cx="479700" cy="171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22"/>
          <p:cNvGrpSpPr/>
          <p:nvPr/>
        </p:nvGrpSpPr>
        <p:grpSpPr>
          <a:xfrm flipH="1">
            <a:off x="6037662" y="54597"/>
            <a:ext cx="614700" cy="293100"/>
            <a:chOff x="719989" y="54597"/>
            <a:chExt cx="614700" cy="293100"/>
          </a:xfrm>
        </p:grpSpPr>
        <p:sp>
          <p:nvSpPr>
            <p:cNvPr id="625" name="Google Shape;625;p22"/>
            <p:cNvSpPr/>
            <p:nvPr/>
          </p:nvSpPr>
          <p:spPr>
            <a:xfrm flipH="1">
              <a:off x="719989" y="54597"/>
              <a:ext cx="614700" cy="29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flipH="1">
              <a:off x="787600" y="115551"/>
              <a:ext cx="479700" cy="171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22"/>
          <p:cNvGrpSpPr/>
          <p:nvPr/>
        </p:nvGrpSpPr>
        <p:grpSpPr>
          <a:xfrm flipH="1">
            <a:off x="4266087" y="54597"/>
            <a:ext cx="614700" cy="293100"/>
            <a:chOff x="719989" y="54597"/>
            <a:chExt cx="614700" cy="293100"/>
          </a:xfrm>
        </p:grpSpPr>
        <p:sp>
          <p:nvSpPr>
            <p:cNvPr id="628" name="Google Shape;628;p22"/>
            <p:cNvSpPr/>
            <p:nvPr/>
          </p:nvSpPr>
          <p:spPr>
            <a:xfrm flipH="1">
              <a:off x="719989" y="54597"/>
              <a:ext cx="614700" cy="29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flipH="1">
              <a:off x="787600" y="115551"/>
              <a:ext cx="479700" cy="171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22"/>
          <p:cNvGrpSpPr/>
          <p:nvPr/>
        </p:nvGrpSpPr>
        <p:grpSpPr>
          <a:xfrm flipH="1">
            <a:off x="2494512" y="54597"/>
            <a:ext cx="614700" cy="293100"/>
            <a:chOff x="719989" y="54597"/>
            <a:chExt cx="614700" cy="293100"/>
          </a:xfrm>
        </p:grpSpPr>
        <p:sp>
          <p:nvSpPr>
            <p:cNvPr id="631" name="Google Shape;631;p22"/>
            <p:cNvSpPr/>
            <p:nvPr/>
          </p:nvSpPr>
          <p:spPr>
            <a:xfrm flipH="1">
              <a:off x="719989" y="54597"/>
              <a:ext cx="614700" cy="29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flipH="1">
              <a:off x="787600" y="115551"/>
              <a:ext cx="479700" cy="171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22"/>
          <p:cNvGrpSpPr/>
          <p:nvPr/>
        </p:nvGrpSpPr>
        <p:grpSpPr>
          <a:xfrm flipH="1">
            <a:off x="722937" y="54597"/>
            <a:ext cx="614700" cy="293100"/>
            <a:chOff x="719989" y="54597"/>
            <a:chExt cx="614700" cy="293100"/>
          </a:xfrm>
        </p:grpSpPr>
        <p:sp>
          <p:nvSpPr>
            <p:cNvPr id="634" name="Google Shape;634;p22"/>
            <p:cNvSpPr/>
            <p:nvPr/>
          </p:nvSpPr>
          <p:spPr>
            <a:xfrm flipH="1">
              <a:off x="719989" y="54597"/>
              <a:ext cx="614700" cy="29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flipH="1">
              <a:off x="787600" y="115551"/>
              <a:ext cx="479700" cy="171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22"/>
          <p:cNvGrpSpPr/>
          <p:nvPr/>
        </p:nvGrpSpPr>
        <p:grpSpPr>
          <a:xfrm flipH="1">
            <a:off x="8659203" y="539992"/>
            <a:ext cx="244172" cy="251679"/>
            <a:chOff x="2814000" y="4402950"/>
            <a:chExt cx="390300" cy="402300"/>
          </a:xfrm>
        </p:grpSpPr>
        <p:sp>
          <p:nvSpPr>
            <p:cNvPr id="637" name="Google Shape;637;p22"/>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22"/>
          <p:cNvGrpSpPr/>
          <p:nvPr/>
        </p:nvGrpSpPr>
        <p:grpSpPr>
          <a:xfrm flipH="1">
            <a:off x="8659203" y="791667"/>
            <a:ext cx="244172" cy="251679"/>
            <a:chOff x="2814000" y="4402950"/>
            <a:chExt cx="390300" cy="402300"/>
          </a:xfrm>
        </p:grpSpPr>
        <p:sp>
          <p:nvSpPr>
            <p:cNvPr id="640" name="Google Shape;640;p22"/>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22"/>
          <p:cNvGrpSpPr/>
          <p:nvPr/>
        </p:nvGrpSpPr>
        <p:grpSpPr>
          <a:xfrm flipH="1">
            <a:off x="8659203" y="1043342"/>
            <a:ext cx="244172" cy="251679"/>
            <a:chOff x="2814000" y="4402950"/>
            <a:chExt cx="390300" cy="402300"/>
          </a:xfrm>
        </p:grpSpPr>
        <p:sp>
          <p:nvSpPr>
            <p:cNvPr id="643" name="Google Shape;643;p22"/>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22"/>
          <p:cNvGrpSpPr/>
          <p:nvPr/>
        </p:nvGrpSpPr>
        <p:grpSpPr>
          <a:xfrm flipH="1">
            <a:off x="8659203" y="1295017"/>
            <a:ext cx="244172" cy="251679"/>
            <a:chOff x="2814000" y="4402950"/>
            <a:chExt cx="390300" cy="402300"/>
          </a:xfrm>
        </p:grpSpPr>
        <p:sp>
          <p:nvSpPr>
            <p:cNvPr id="646" name="Google Shape;646;p22"/>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22"/>
          <p:cNvGrpSpPr/>
          <p:nvPr/>
        </p:nvGrpSpPr>
        <p:grpSpPr>
          <a:xfrm flipH="1">
            <a:off x="8659203" y="1546692"/>
            <a:ext cx="244172" cy="251679"/>
            <a:chOff x="2814000" y="4402950"/>
            <a:chExt cx="390300" cy="402300"/>
          </a:xfrm>
        </p:grpSpPr>
        <p:sp>
          <p:nvSpPr>
            <p:cNvPr id="649" name="Google Shape;649;p22"/>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22"/>
          <p:cNvGrpSpPr/>
          <p:nvPr/>
        </p:nvGrpSpPr>
        <p:grpSpPr>
          <a:xfrm flipH="1">
            <a:off x="8659203" y="1798367"/>
            <a:ext cx="244172" cy="251679"/>
            <a:chOff x="2814000" y="4402950"/>
            <a:chExt cx="390300" cy="402300"/>
          </a:xfrm>
        </p:grpSpPr>
        <p:sp>
          <p:nvSpPr>
            <p:cNvPr id="652" name="Google Shape;652;p22"/>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22"/>
          <p:cNvGrpSpPr/>
          <p:nvPr/>
        </p:nvGrpSpPr>
        <p:grpSpPr>
          <a:xfrm flipH="1">
            <a:off x="8659203" y="2050042"/>
            <a:ext cx="244172" cy="251679"/>
            <a:chOff x="2814000" y="4402950"/>
            <a:chExt cx="390300" cy="402300"/>
          </a:xfrm>
        </p:grpSpPr>
        <p:sp>
          <p:nvSpPr>
            <p:cNvPr id="655" name="Google Shape;655;p22"/>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22"/>
          <p:cNvGrpSpPr/>
          <p:nvPr/>
        </p:nvGrpSpPr>
        <p:grpSpPr>
          <a:xfrm flipH="1">
            <a:off x="8659203" y="2301717"/>
            <a:ext cx="244172" cy="251679"/>
            <a:chOff x="2814000" y="4402950"/>
            <a:chExt cx="390300" cy="402300"/>
          </a:xfrm>
        </p:grpSpPr>
        <p:sp>
          <p:nvSpPr>
            <p:cNvPr id="658" name="Google Shape;658;p22"/>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22"/>
          <p:cNvSpPr txBox="1">
            <a:spLocks noGrp="1"/>
          </p:cNvSpPr>
          <p:nvPr>
            <p:ph type="title"/>
          </p:nvPr>
        </p:nvSpPr>
        <p:spPr>
          <a:xfrm>
            <a:off x="2371725" y="1454425"/>
            <a:ext cx="4400400" cy="1440300"/>
          </a:xfrm>
          <a:prstGeom prst="rect">
            <a:avLst/>
          </a:prstGeom>
          <a:solidFill>
            <a:schemeClr val="accent5"/>
          </a:solidFill>
        </p:spPr>
        <p:txBody>
          <a:bodyPr spcFirstLastPara="1" wrap="square" lIns="91425" tIns="91425" rIns="91425" bIns="91425" anchor="b" anchorCtr="0">
            <a:noAutofit/>
          </a:bodyPr>
          <a:lstStyle>
            <a:lvl1pPr lvl="0" algn="ctr" rtl="0">
              <a:lnSpc>
                <a:spcPct val="80000"/>
              </a:lnSpc>
              <a:spcBef>
                <a:spcPts val="0"/>
              </a:spcBef>
              <a:spcAft>
                <a:spcPts val="0"/>
              </a:spcAft>
              <a:buSzPts val="3600"/>
              <a:buNone/>
              <a:defRPr sz="9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61" name="Google Shape;661;p22"/>
          <p:cNvSpPr txBox="1">
            <a:spLocks noGrp="1"/>
          </p:cNvSpPr>
          <p:nvPr>
            <p:ph type="subTitle" idx="1"/>
          </p:nvPr>
        </p:nvSpPr>
        <p:spPr>
          <a:xfrm>
            <a:off x="2371675" y="3107975"/>
            <a:ext cx="4400400" cy="58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ONE_COLUMN_TEXT_1">
    <p:spTree>
      <p:nvGrpSpPr>
        <p:cNvPr id="1" name="Shape 662"/>
        <p:cNvGrpSpPr/>
        <p:nvPr/>
      </p:nvGrpSpPr>
      <p:grpSpPr>
        <a:xfrm>
          <a:off x="0" y="0"/>
          <a:ext cx="0" cy="0"/>
          <a:chOff x="0" y="0"/>
          <a:chExt cx="0" cy="0"/>
        </a:xfrm>
      </p:grpSpPr>
      <p:sp>
        <p:nvSpPr>
          <p:cNvPr id="663" name="Google Shape;663;p23"/>
          <p:cNvSpPr/>
          <p:nvPr/>
        </p:nvSpPr>
        <p:spPr>
          <a:xfrm flipH="1">
            <a:off x="488851" y="2190042"/>
            <a:ext cx="462000" cy="4620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3"/>
          <p:cNvSpPr/>
          <p:nvPr/>
        </p:nvSpPr>
        <p:spPr>
          <a:xfrm rot="-5400000" flipH="1">
            <a:off x="7282667" y="189083"/>
            <a:ext cx="1909267" cy="1813096"/>
          </a:xfrm>
          <a:custGeom>
            <a:avLst/>
            <a:gdLst/>
            <a:ahLst/>
            <a:cxnLst/>
            <a:rect l="l" t="t" r="r" b="b"/>
            <a:pathLst>
              <a:path w="151259" h="143640" extrusionOk="0">
                <a:moveTo>
                  <a:pt x="49543" y="12"/>
                </a:moveTo>
                <a:lnTo>
                  <a:pt x="51501" y="1970"/>
                </a:lnTo>
                <a:lnTo>
                  <a:pt x="53460" y="3929"/>
                </a:lnTo>
                <a:lnTo>
                  <a:pt x="51310" y="6078"/>
                </a:lnTo>
                <a:lnTo>
                  <a:pt x="49161" y="8228"/>
                </a:lnTo>
                <a:lnTo>
                  <a:pt x="45244" y="4312"/>
                </a:lnTo>
                <a:lnTo>
                  <a:pt x="49543" y="12"/>
                </a:lnTo>
                <a:close/>
                <a:moveTo>
                  <a:pt x="41123" y="396"/>
                </a:moveTo>
                <a:lnTo>
                  <a:pt x="45039" y="4312"/>
                </a:lnTo>
                <a:lnTo>
                  <a:pt x="40740" y="8612"/>
                </a:lnTo>
                <a:lnTo>
                  <a:pt x="36822" y="4694"/>
                </a:lnTo>
                <a:lnTo>
                  <a:pt x="41123" y="396"/>
                </a:lnTo>
                <a:close/>
                <a:moveTo>
                  <a:pt x="32704" y="779"/>
                </a:moveTo>
                <a:lnTo>
                  <a:pt x="36620" y="4697"/>
                </a:lnTo>
                <a:lnTo>
                  <a:pt x="32319" y="8997"/>
                </a:lnTo>
                <a:lnTo>
                  <a:pt x="28403" y="5080"/>
                </a:lnTo>
                <a:lnTo>
                  <a:pt x="32704" y="779"/>
                </a:lnTo>
                <a:close/>
                <a:moveTo>
                  <a:pt x="78818" y="2879"/>
                </a:moveTo>
                <a:lnTo>
                  <a:pt x="82737" y="6796"/>
                </a:lnTo>
                <a:lnTo>
                  <a:pt x="78436" y="11095"/>
                </a:lnTo>
                <a:lnTo>
                  <a:pt x="74518" y="7179"/>
                </a:lnTo>
                <a:lnTo>
                  <a:pt x="76669" y="5030"/>
                </a:lnTo>
                <a:lnTo>
                  <a:pt x="78818" y="2879"/>
                </a:lnTo>
                <a:close/>
                <a:moveTo>
                  <a:pt x="70400" y="3264"/>
                </a:moveTo>
                <a:lnTo>
                  <a:pt x="72359" y="5222"/>
                </a:lnTo>
                <a:lnTo>
                  <a:pt x="74318" y="7180"/>
                </a:lnTo>
                <a:lnTo>
                  <a:pt x="70018" y="11480"/>
                </a:lnTo>
                <a:lnTo>
                  <a:pt x="66102" y="7562"/>
                </a:lnTo>
                <a:lnTo>
                  <a:pt x="68251" y="5413"/>
                </a:lnTo>
                <a:lnTo>
                  <a:pt x="70400" y="3264"/>
                </a:lnTo>
                <a:close/>
                <a:moveTo>
                  <a:pt x="61981" y="3646"/>
                </a:moveTo>
                <a:lnTo>
                  <a:pt x="63939" y="5605"/>
                </a:lnTo>
                <a:lnTo>
                  <a:pt x="65897" y="7562"/>
                </a:lnTo>
                <a:lnTo>
                  <a:pt x="61597" y="11864"/>
                </a:lnTo>
                <a:lnTo>
                  <a:pt x="59640" y="9905"/>
                </a:lnTo>
                <a:lnTo>
                  <a:pt x="57681" y="7947"/>
                </a:lnTo>
                <a:lnTo>
                  <a:pt x="61981" y="3646"/>
                </a:lnTo>
                <a:close/>
                <a:moveTo>
                  <a:pt x="53561" y="4031"/>
                </a:moveTo>
                <a:lnTo>
                  <a:pt x="57478" y="7947"/>
                </a:lnTo>
                <a:lnTo>
                  <a:pt x="55328" y="10096"/>
                </a:lnTo>
                <a:lnTo>
                  <a:pt x="53179" y="12246"/>
                </a:lnTo>
                <a:lnTo>
                  <a:pt x="51220" y="10290"/>
                </a:lnTo>
                <a:lnTo>
                  <a:pt x="49261" y="8331"/>
                </a:lnTo>
                <a:lnTo>
                  <a:pt x="51411" y="6182"/>
                </a:lnTo>
                <a:lnTo>
                  <a:pt x="53561" y="4031"/>
                </a:lnTo>
                <a:close/>
                <a:moveTo>
                  <a:pt x="45143" y="4412"/>
                </a:moveTo>
                <a:lnTo>
                  <a:pt x="49058" y="8331"/>
                </a:lnTo>
                <a:lnTo>
                  <a:pt x="46909" y="10480"/>
                </a:lnTo>
                <a:lnTo>
                  <a:pt x="44758" y="12629"/>
                </a:lnTo>
                <a:lnTo>
                  <a:pt x="42801" y="10672"/>
                </a:lnTo>
                <a:lnTo>
                  <a:pt x="40842" y="8713"/>
                </a:lnTo>
                <a:lnTo>
                  <a:pt x="45143" y="4412"/>
                </a:lnTo>
                <a:close/>
                <a:moveTo>
                  <a:pt x="36721" y="4796"/>
                </a:moveTo>
                <a:lnTo>
                  <a:pt x="40639" y="8714"/>
                </a:lnTo>
                <a:lnTo>
                  <a:pt x="36338" y="13015"/>
                </a:lnTo>
                <a:lnTo>
                  <a:pt x="32420" y="9098"/>
                </a:lnTo>
                <a:lnTo>
                  <a:pt x="36721" y="4796"/>
                </a:lnTo>
                <a:close/>
                <a:moveTo>
                  <a:pt x="28302" y="5181"/>
                </a:moveTo>
                <a:lnTo>
                  <a:pt x="32218" y="9098"/>
                </a:lnTo>
                <a:lnTo>
                  <a:pt x="27918" y="13399"/>
                </a:lnTo>
                <a:lnTo>
                  <a:pt x="24000" y="9481"/>
                </a:lnTo>
                <a:lnTo>
                  <a:pt x="28302" y="5181"/>
                </a:lnTo>
                <a:close/>
                <a:moveTo>
                  <a:pt x="82838" y="6898"/>
                </a:moveTo>
                <a:lnTo>
                  <a:pt x="86754" y="10814"/>
                </a:lnTo>
                <a:lnTo>
                  <a:pt x="82453" y="15115"/>
                </a:lnTo>
                <a:lnTo>
                  <a:pt x="78537" y="11199"/>
                </a:lnTo>
                <a:lnTo>
                  <a:pt x="82838" y="6898"/>
                </a:lnTo>
                <a:close/>
                <a:moveTo>
                  <a:pt x="74420" y="7280"/>
                </a:moveTo>
                <a:lnTo>
                  <a:pt x="78335" y="11198"/>
                </a:lnTo>
                <a:lnTo>
                  <a:pt x="74037" y="15497"/>
                </a:lnTo>
                <a:lnTo>
                  <a:pt x="70119" y="11581"/>
                </a:lnTo>
                <a:lnTo>
                  <a:pt x="74420" y="7280"/>
                </a:lnTo>
                <a:close/>
                <a:moveTo>
                  <a:pt x="66001" y="7663"/>
                </a:moveTo>
                <a:lnTo>
                  <a:pt x="69916" y="11581"/>
                </a:lnTo>
                <a:lnTo>
                  <a:pt x="65614" y="15881"/>
                </a:lnTo>
                <a:lnTo>
                  <a:pt x="61700" y="11965"/>
                </a:lnTo>
                <a:lnTo>
                  <a:pt x="66001" y="7663"/>
                </a:lnTo>
                <a:close/>
                <a:moveTo>
                  <a:pt x="57578" y="8050"/>
                </a:moveTo>
                <a:lnTo>
                  <a:pt x="59537" y="10006"/>
                </a:lnTo>
                <a:lnTo>
                  <a:pt x="61496" y="11965"/>
                </a:lnTo>
                <a:lnTo>
                  <a:pt x="57195" y="16266"/>
                </a:lnTo>
                <a:lnTo>
                  <a:pt x="53280" y="12348"/>
                </a:lnTo>
                <a:lnTo>
                  <a:pt x="55429" y="10199"/>
                </a:lnTo>
                <a:lnTo>
                  <a:pt x="57578" y="8050"/>
                </a:lnTo>
                <a:close/>
                <a:moveTo>
                  <a:pt x="49159" y="8432"/>
                </a:moveTo>
                <a:lnTo>
                  <a:pt x="51118" y="10389"/>
                </a:lnTo>
                <a:lnTo>
                  <a:pt x="53075" y="12348"/>
                </a:lnTo>
                <a:lnTo>
                  <a:pt x="50926" y="14499"/>
                </a:lnTo>
                <a:lnTo>
                  <a:pt x="48777" y="16648"/>
                </a:lnTo>
                <a:lnTo>
                  <a:pt x="44859" y="12730"/>
                </a:lnTo>
                <a:lnTo>
                  <a:pt x="47010" y="10581"/>
                </a:lnTo>
                <a:lnTo>
                  <a:pt x="49159" y="8432"/>
                </a:lnTo>
                <a:close/>
                <a:moveTo>
                  <a:pt x="40741" y="8814"/>
                </a:moveTo>
                <a:lnTo>
                  <a:pt x="42700" y="10772"/>
                </a:lnTo>
                <a:lnTo>
                  <a:pt x="44658" y="12730"/>
                </a:lnTo>
                <a:lnTo>
                  <a:pt x="40358" y="17031"/>
                </a:lnTo>
                <a:lnTo>
                  <a:pt x="38399" y="15072"/>
                </a:lnTo>
                <a:lnTo>
                  <a:pt x="36440" y="13115"/>
                </a:lnTo>
                <a:lnTo>
                  <a:pt x="40741" y="8814"/>
                </a:lnTo>
                <a:close/>
                <a:moveTo>
                  <a:pt x="32322" y="9197"/>
                </a:moveTo>
                <a:lnTo>
                  <a:pt x="36238" y="13115"/>
                </a:lnTo>
                <a:lnTo>
                  <a:pt x="34088" y="15265"/>
                </a:lnTo>
                <a:lnTo>
                  <a:pt x="31937" y="17415"/>
                </a:lnTo>
                <a:lnTo>
                  <a:pt x="29979" y="15457"/>
                </a:lnTo>
                <a:lnTo>
                  <a:pt x="28021" y="13498"/>
                </a:lnTo>
                <a:lnTo>
                  <a:pt x="32322" y="9197"/>
                </a:lnTo>
                <a:close/>
                <a:moveTo>
                  <a:pt x="23900" y="9583"/>
                </a:moveTo>
                <a:lnTo>
                  <a:pt x="27816" y="13500"/>
                </a:lnTo>
                <a:lnTo>
                  <a:pt x="25667" y="15649"/>
                </a:lnTo>
                <a:lnTo>
                  <a:pt x="23518" y="17799"/>
                </a:lnTo>
                <a:lnTo>
                  <a:pt x="21559" y="15841"/>
                </a:lnTo>
                <a:lnTo>
                  <a:pt x="19600" y="13882"/>
                </a:lnTo>
                <a:lnTo>
                  <a:pt x="23900" y="9583"/>
                </a:lnTo>
                <a:close/>
                <a:moveTo>
                  <a:pt x="86855" y="10915"/>
                </a:moveTo>
                <a:lnTo>
                  <a:pt x="90773" y="14833"/>
                </a:lnTo>
                <a:lnTo>
                  <a:pt x="86472" y="19134"/>
                </a:lnTo>
                <a:lnTo>
                  <a:pt x="82554" y="15216"/>
                </a:lnTo>
                <a:lnTo>
                  <a:pt x="86855" y="10915"/>
                </a:lnTo>
                <a:close/>
                <a:moveTo>
                  <a:pt x="78437" y="11299"/>
                </a:moveTo>
                <a:lnTo>
                  <a:pt x="82355" y="15215"/>
                </a:lnTo>
                <a:lnTo>
                  <a:pt x="78054" y="19516"/>
                </a:lnTo>
                <a:lnTo>
                  <a:pt x="74138" y="15598"/>
                </a:lnTo>
                <a:lnTo>
                  <a:pt x="78437" y="11299"/>
                </a:lnTo>
                <a:close/>
                <a:moveTo>
                  <a:pt x="70018" y="11682"/>
                </a:moveTo>
                <a:lnTo>
                  <a:pt x="73936" y="15598"/>
                </a:lnTo>
                <a:lnTo>
                  <a:pt x="69635" y="19900"/>
                </a:lnTo>
                <a:lnTo>
                  <a:pt x="65717" y="15983"/>
                </a:lnTo>
                <a:lnTo>
                  <a:pt x="70018" y="11682"/>
                </a:lnTo>
                <a:close/>
                <a:moveTo>
                  <a:pt x="61599" y="12065"/>
                </a:moveTo>
                <a:lnTo>
                  <a:pt x="65514" y="15983"/>
                </a:lnTo>
                <a:lnTo>
                  <a:pt x="61215" y="20283"/>
                </a:lnTo>
                <a:lnTo>
                  <a:pt x="57297" y="16367"/>
                </a:lnTo>
                <a:lnTo>
                  <a:pt x="61599" y="12065"/>
                </a:lnTo>
                <a:close/>
                <a:moveTo>
                  <a:pt x="53176" y="12452"/>
                </a:moveTo>
                <a:lnTo>
                  <a:pt x="57094" y="16368"/>
                </a:lnTo>
                <a:lnTo>
                  <a:pt x="52794" y="20668"/>
                </a:lnTo>
                <a:lnTo>
                  <a:pt x="50837" y="18709"/>
                </a:lnTo>
                <a:lnTo>
                  <a:pt x="48878" y="16750"/>
                </a:lnTo>
                <a:lnTo>
                  <a:pt x="51027" y="14601"/>
                </a:lnTo>
                <a:lnTo>
                  <a:pt x="53176" y="12452"/>
                </a:lnTo>
                <a:close/>
                <a:moveTo>
                  <a:pt x="44757" y="12834"/>
                </a:moveTo>
                <a:lnTo>
                  <a:pt x="48675" y="16750"/>
                </a:lnTo>
                <a:lnTo>
                  <a:pt x="44374" y="21051"/>
                </a:lnTo>
                <a:lnTo>
                  <a:pt x="40456" y="17133"/>
                </a:lnTo>
                <a:lnTo>
                  <a:pt x="44757" y="12834"/>
                </a:lnTo>
                <a:close/>
                <a:moveTo>
                  <a:pt x="36336" y="13219"/>
                </a:moveTo>
                <a:lnTo>
                  <a:pt x="38296" y="15176"/>
                </a:lnTo>
                <a:lnTo>
                  <a:pt x="40254" y="17133"/>
                </a:lnTo>
                <a:lnTo>
                  <a:pt x="35954" y="21435"/>
                </a:lnTo>
                <a:lnTo>
                  <a:pt x="32036" y="17517"/>
                </a:lnTo>
                <a:lnTo>
                  <a:pt x="34186" y="15368"/>
                </a:lnTo>
                <a:lnTo>
                  <a:pt x="36336" y="13219"/>
                </a:lnTo>
                <a:close/>
                <a:moveTo>
                  <a:pt x="27915" y="13601"/>
                </a:moveTo>
                <a:lnTo>
                  <a:pt x="29876" y="15558"/>
                </a:lnTo>
                <a:lnTo>
                  <a:pt x="31835" y="17515"/>
                </a:lnTo>
                <a:lnTo>
                  <a:pt x="27533" y="21817"/>
                </a:lnTo>
                <a:lnTo>
                  <a:pt x="23617" y="17899"/>
                </a:lnTo>
                <a:lnTo>
                  <a:pt x="25766" y="15750"/>
                </a:lnTo>
                <a:lnTo>
                  <a:pt x="27915" y="13601"/>
                </a:lnTo>
                <a:close/>
                <a:moveTo>
                  <a:pt x="19500" y="13983"/>
                </a:moveTo>
                <a:lnTo>
                  <a:pt x="21458" y="15941"/>
                </a:lnTo>
                <a:lnTo>
                  <a:pt x="23417" y="17899"/>
                </a:lnTo>
                <a:lnTo>
                  <a:pt x="19115" y="22200"/>
                </a:lnTo>
                <a:lnTo>
                  <a:pt x="17158" y="20241"/>
                </a:lnTo>
                <a:lnTo>
                  <a:pt x="15199" y="18284"/>
                </a:lnTo>
                <a:lnTo>
                  <a:pt x="19500" y="13983"/>
                </a:lnTo>
                <a:close/>
                <a:moveTo>
                  <a:pt x="90874" y="14934"/>
                </a:moveTo>
                <a:lnTo>
                  <a:pt x="94790" y="18852"/>
                </a:lnTo>
                <a:lnTo>
                  <a:pt x="90489" y="23151"/>
                </a:lnTo>
                <a:lnTo>
                  <a:pt x="86573" y="19235"/>
                </a:lnTo>
                <a:lnTo>
                  <a:pt x="90874" y="14934"/>
                </a:lnTo>
                <a:close/>
                <a:moveTo>
                  <a:pt x="82456" y="15316"/>
                </a:moveTo>
                <a:lnTo>
                  <a:pt x="86372" y="19234"/>
                </a:lnTo>
                <a:lnTo>
                  <a:pt x="82073" y="23533"/>
                </a:lnTo>
                <a:lnTo>
                  <a:pt x="78155" y="19617"/>
                </a:lnTo>
                <a:lnTo>
                  <a:pt x="82456" y="15316"/>
                </a:lnTo>
                <a:close/>
                <a:moveTo>
                  <a:pt x="74037" y="15699"/>
                </a:moveTo>
                <a:lnTo>
                  <a:pt x="77953" y="19617"/>
                </a:lnTo>
                <a:lnTo>
                  <a:pt x="73652" y="23918"/>
                </a:lnTo>
                <a:lnTo>
                  <a:pt x="69735" y="20000"/>
                </a:lnTo>
                <a:lnTo>
                  <a:pt x="74037" y="15699"/>
                </a:lnTo>
                <a:close/>
                <a:moveTo>
                  <a:pt x="65616" y="16084"/>
                </a:moveTo>
                <a:lnTo>
                  <a:pt x="69532" y="20000"/>
                </a:lnTo>
                <a:lnTo>
                  <a:pt x="65231" y="24302"/>
                </a:lnTo>
                <a:lnTo>
                  <a:pt x="61316" y="20384"/>
                </a:lnTo>
                <a:lnTo>
                  <a:pt x="65616" y="16084"/>
                </a:lnTo>
                <a:close/>
                <a:moveTo>
                  <a:pt x="57196" y="16468"/>
                </a:moveTo>
                <a:lnTo>
                  <a:pt x="61111" y="20384"/>
                </a:lnTo>
                <a:lnTo>
                  <a:pt x="56813" y="24685"/>
                </a:lnTo>
                <a:lnTo>
                  <a:pt x="52895" y="20769"/>
                </a:lnTo>
                <a:lnTo>
                  <a:pt x="57196" y="16468"/>
                </a:lnTo>
                <a:close/>
                <a:moveTo>
                  <a:pt x="48777" y="16850"/>
                </a:moveTo>
                <a:lnTo>
                  <a:pt x="50736" y="18808"/>
                </a:lnTo>
                <a:lnTo>
                  <a:pt x="52693" y="20766"/>
                </a:lnTo>
                <a:lnTo>
                  <a:pt x="48394" y="25067"/>
                </a:lnTo>
                <a:lnTo>
                  <a:pt x="46435" y="23108"/>
                </a:lnTo>
                <a:lnTo>
                  <a:pt x="44476" y="21151"/>
                </a:lnTo>
                <a:lnTo>
                  <a:pt x="48777" y="16850"/>
                </a:lnTo>
                <a:close/>
                <a:moveTo>
                  <a:pt x="40358" y="17233"/>
                </a:moveTo>
                <a:lnTo>
                  <a:pt x="44274" y="21151"/>
                </a:lnTo>
                <a:lnTo>
                  <a:pt x="39973" y="25450"/>
                </a:lnTo>
                <a:lnTo>
                  <a:pt x="36057" y="21534"/>
                </a:lnTo>
                <a:lnTo>
                  <a:pt x="40358" y="17233"/>
                </a:lnTo>
                <a:close/>
                <a:moveTo>
                  <a:pt x="31937" y="17616"/>
                </a:moveTo>
                <a:lnTo>
                  <a:pt x="35855" y="21534"/>
                </a:lnTo>
                <a:lnTo>
                  <a:pt x="31553" y="25835"/>
                </a:lnTo>
                <a:lnTo>
                  <a:pt x="27637" y="21918"/>
                </a:lnTo>
                <a:lnTo>
                  <a:pt x="31937" y="17616"/>
                </a:lnTo>
                <a:close/>
                <a:moveTo>
                  <a:pt x="23516" y="18001"/>
                </a:moveTo>
                <a:lnTo>
                  <a:pt x="27432" y="21918"/>
                </a:lnTo>
                <a:lnTo>
                  <a:pt x="23133" y="26219"/>
                </a:lnTo>
                <a:lnTo>
                  <a:pt x="19215" y="22301"/>
                </a:lnTo>
                <a:lnTo>
                  <a:pt x="23516" y="18001"/>
                </a:lnTo>
                <a:close/>
                <a:moveTo>
                  <a:pt x="15098" y="18385"/>
                </a:moveTo>
                <a:lnTo>
                  <a:pt x="17057" y="20344"/>
                </a:lnTo>
                <a:lnTo>
                  <a:pt x="19015" y="22301"/>
                </a:lnTo>
                <a:lnTo>
                  <a:pt x="14715" y="26602"/>
                </a:lnTo>
                <a:lnTo>
                  <a:pt x="10797" y="22686"/>
                </a:lnTo>
                <a:lnTo>
                  <a:pt x="15098" y="18385"/>
                </a:lnTo>
                <a:close/>
                <a:moveTo>
                  <a:pt x="94894" y="18950"/>
                </a:moveTo>
                <a:lnTo>
                  <a:pt x="98809" y="22869"/>
                </a:lnTo>
                <a:lnTo>
                  <a:pt x="96660" y="25018"/>
                </a:lnTo>
                <a:lnTo>
                  <a:pt x="94509" y="27169"/>
                </a:lnTo>
                <a:lnTo>
                  <a:pt x="92552" y="25210"/>
                </a:lnTo>
                <a:lnTo>
                  <a:pt x="90593" y="23251"/>
                </a:lnTo>
                <a:lnTo>
                  <a:pt x="94894" y="18950"/>
                </a:lnTo>
                <a:close/>
                <a:moveTo>
                  <a:pt x="86473" y="19335"/>
                </a:moveTo>
                <a:lnTo>
                  <a:pt x="90391" y="23251"/>
                </a:lnTo>
                <a:lnTo>
                  <a:pt x="88239" y="25403"/>
                </a:lnTo>
                <a:lnTo>
                  <a:pt x="86090" y="27552"/>
                </a:lnTo>
                <a:lnTo>
                  <a:pt x="84131" y="25593"/>
                </a:lnTo>
                <a:lnTo>
                  <a:pt x="82172" y="23634"/>
                </a:lnTo>
                <a:lnTo>
                  <a:pt x="86473" y="19335"/>
                </a:lnTo>
                <a:close/>
                <a:moveTo>
                  <a:pt x="78054" y="19718"/>
                </a:moveTo>
                <a:lnTo>
                  <a:pt x="81972" y="23634"/>
                </a:lnTo>
                <a:lnTo>
                  <a:pt x="77671" y="27935"/>
                </a:lnTo>
                <a:lnTo>
                  <a:pt x="73753" y="24019"/>
                </a:lnTo>
                <a:lnTo>
                  <a:pt x="78054" y="19718"/>
                </a:lnTo>
                <a:close/>
                <a:moveTo>
                  <a:pt x="69635" y="20101"/>
                </a:moveTo>
                <a:lnTo>
                  <a:pt x="73549" y="24019"/>
                </a:lnTo>
                <a:lnTo>
                  <a:pt x="69251" y="28319"/>
                </a:lnTo>
                <a:lnTo>
                  <a:pt x="65333" y="24403"/>
                </a:lnTo>
                <a:lnTo>
                  <a:pt x="69635" y="20101"/>
                </a:lnTo>
                <a:close/>
                <a:moveTo>
                  <a:pt x="61215" y="20485"/>
                </a:moveTo>
                <a:lnTo>
                  <a:pt x="65132" y="24403"/>
                </a:lnTo>
                <a:lnTo>
                  <a:pt x="60830" y="28704"/>
                </a:lnTo>
                <a:lnTo>
                  <a:pt x="56914" y="24786"/>
                </a:lnTo>
                <a:lnTo>
                  <a:pt x="61215" y="20485"/>
                </a:lnTo>
                <a:close/>
                <a:moveTo>
                  <a:pt x="52794" y="20870"/>
                </a:moveTo>
                <a:lnTo>
                  <a:pt x="56712" y="24786"/>
                </a:lnTo>
                <a:lnTo>
                  <a:pt x="52411" y="29087"/>
                </a:lnTo>
                <a:lnTo>
                  <a:pt x="48495" y="25169"/>
                </a:lnTo>
                <a:lnTo>
                  <a:pt x="52794" y="20870"/>
                </a:lnTo>
                <a:close/>
                <a:moveTo>
                  <a:pt x="44376" y="21252"/>
                </a:moveTo>
                <a:lnTo>
                  <a:pt x="46334" y="23212"/>
                </a:lnTo>
                <a:lnTo>
                  <a:pt x="48293" y="25169"/>
                </a:lnTo>
                <a:lnTo>
                  <a:pt x="46142" y="27320"/>
                </a:lnTo>
                <a:lnTo>
                  <a:pt x="43993" y="29469"/>
                </a:lnTo>
                <a:lnTo>
                  <a:pt x="40077" y="25551"/>
                </a:lnTo>
                <a:lnTo>
                  <a:pt x="44376" y="21252"/>
                </a:lnTo>
                <a:close/>
                <a:moveTo>
                  <a:pt x="35954" y="21635"/>
                </a:moveTo>
                <a:lnTo>
                  <a:pt x="39871" y="25551"/>
                </a:lnTo>
                <a:lnTo>
                  <a:pt x="35569" y="29853"/>
                </a:lnTo>
                <a:lnTo>
                  <a:pt x="31653" y="25935"/>
                </a:lnTo>
                <a:lnTo>
                  <a:pt x="35954" y="21635"/>
                </a:lnTo>
                <a:close/>
                <a:moveTo>
                  <a:pt x="27533" y="22018"/>
                </a:moveTo>
                <a:lnTo>
                  <a:pt x="31451" y="25936"/>
                </a:lnTo>
                <a:lnTo>
                  <a:pt x="27150" y="30236"/>
                </a:lnTo>
                <a:lnTo>
                  <a:pt x="23234" y="26320"/>
                </a:lnTo>
                <a:lnTo>
                  <a:pt x="27533" y="22018"/>
                </a:lnTo>
                <a:close/>
                <a:moveTo>
                  <a:pt x="19115" y="22402"/>
                </a:moveTo>
                <a:lnTo>
                  <a:pt x="23032" y="26320"/>
                </a:lnTo>
                <a:lnTo>
                  <a:pt x="18731" y="30619"/>
                </a:lnTo>
                <a:lnTo>
                  <a:pt x="14816" y="26703"/>
                </a:lnTo>
                <a:lnTo>
                  <a:pt x="19115" y="22402"/>
                </a:lnTo>
                <a:close/>
                <a:moveTo>
                  <a:pt x="10696" y="22787"/>
                </a:moveTo>
                <a:lnTo>
                  <a:pt x="14614" y="26703"/>
                </a:lnTo>
                <a:lnTo>
                  <a:pt x="10313" y="31004"/>
                </a:lnTo>
                <a:lnTo>
                  <a:pt x="6395" y="27086"/>
                </a:lnTo>
                <a:lnTo>
                  <a:pt x="10696" y="22787"/>
                </a:lnTo>
                <a:close/>
                <a:moveTo>
                  <a:pt x="98910" y="22971"/>
                </a:moveTo>
                <a:lnTo>
                  <a:pt x="102829" y="26888"/>
                </a:lnTo>
                <a:lnTo>
                  <a:pt x="98528" y="31187"/>
                </a:lnTo>
                <a:lnTo>
                  <a:pt x="96569" y="29230"/>
                </a:lnTo>
                <a:lnTo>
                  <a:pt x="94610" y="27271"/>
                </a:lnTo>
                <a:lnTo>
                  <a:pt x="96759" y="25122"/>
                </a:lnTo>
                <a:lnTo>
                  <a:pt x="98910" y="22971"/>
                </a:lnTo>
                <a:close/>
                <a:moveTo>
                  <a:pt x="90489" y="23353"/>
                </a:moveTo>
                <a:lnTo>
                  <a:pt x="92448" y="25312"/>
                </a:lnTo>
                <a:lnTo>
                  <a:pt x="94407" y="27271"/>
                </a:lnTo>
                <a:lnTo>
                  <a:pt x="90109" y="31569"/>
                </a:lnTo>
                <a:lnTo>
                  <a:pt x="86191" y="27653"/>
                </a:lnTo>
                <a:lnTo>
                  <a:pt x="88340" y="25502"/>
                </a:lnTo>
                <a:lnTo>
                  <a:pt x="90489" y="23353"/>
                </a:lnTo>
                <a:close/>
                <a:moveTo>
                  <a:pt x="82073" y="23735"/>
                </a:moveTo>
                <a:lnTo>
                  <a:pt x="84030" y="25694"/>
                </a:lnTo>
                <a:lnTo>
                  <a:pt x="85989" y="27653"/>
                </a:lnTo>
                <a:lnTo>
                  <a:pt x="81688" y="31954"/>
                </a:lnTo>
                <a:lnTo>
                  <a:pt x="79730" y="29995"/>
                </a:lnTo>
                <a:lnTo>
                  <a:pt x="77771" y="28036"/>
                </a:lnTo>
                <a:lnTo>
                  <a:pt x="82073" y="23735"/>
                </a:lnTo>
                <a:close/>
                <a:moveTo>
                  <a:pt x="73652" y="24120"/>
                </a:moveTo>
                <a:lnTo>
                  <a:pt x="77570" y="28036"/>
                </a:lnTo>
                <a:lnTo>
                  <a:pt x="75418" y="30188"/>
                </a:lnTo>
                <a:lnTo>
                  <a:pt x="73268" y="32338"/>
                </a:lnTo>
                <a:lnTo>
                  <a:pt x="71309" y="30379"/>
                </a:lnTo>
                <a:lnTo>
                  <a:pt x="69352" y="28420"/>
                </a:lnTo>
                <a:lnTo>
                  <a:pt x="73652" y="24120"/>
                </a:lnTo>
                <a:close/>
                <a:moveTo>
                  <a:pt x="65232" y="24503"/>
                </a:moveTo>
                <a:lnTo>
                  <a:pt x="69149" y="28420"/>
                </a:lnTo>
                <a:lnTo>
                  <a:pt x="67000" y="30570"/>
                </a:lnTo>
                <a:lnTo>
                  <a:pt x="64849" y="32721"/>
                </a:lnTo>
                <a:lnTo>
                  <a:pt x="62890" y="30762"/>
                </a:lnTo>
                <a:lnTo>
                  <a:pt x="60931" y="28805"/>
                </a:lnTo>
                <a:lnTo>
                  <a:pt x="65232" y="24503"/>
                </a:lnTo>
                <a:close/>
                <a:moveTo>
                  <a:pt x="56813" y="24887"/>
                </a:moveTo>
                <a:lnTo>
                  <a:pt x="60729" y="28805"/>
                </a:lnTo>
                <a:lnTo>
                  <a:pt x="56430" y="33104"/>
                </a:lnTo>
                <a:lnTo>
                  <a:pt x="52512" y="29188"/>
                </a:lnTo>
                <a:lnTo>
                  <a:pt x="56813" y="24887"/>
                </a:lnTo>
                <a:close/>
                <a:moveTo>
                  <a:pt x="48391" y="25270"/>
                </a:moveTo>
                <a:lnTo>
                  <a:pt x="52309" y="29188"/>
                </a:lnTo>
                <a:lnTo>
                  <a:pt x="48009" y="33486"/>
                </a:lnTo>
                <a:lnTo>
                  <a:pt x="46051" y="31529"/>
                </a:lnTo>
                <a:lnTo>
                  <a:pt x="44092" y="29570"/>
                </a:lnTo>
                <a:lnTo>
                  <a:pt x="46242" y="27421"/>
                </a:lnTo>
                <a:lnTo>
                  <a:pt x="48391" y="25270"/>
                </a:lnTo>
                <a:close/>
                <a:moveTo>
                  <a:pt x="39973" y="25652"/>
                </a:moveTo>
                <a:lnTo>
                  <a:pt x="43891" y="29570"/>
                </a:lnTo>
                <a:lnTo>
                  <a:pt x="39589" y="33871"/>
                </a:lnTo>
                <a:lnTo>
                  <a:pt x="35673" y="29953"/>
                </a:lnTo>
                <a:lnTo>
                  <a:pt x="39973" y="25652"/>
                </a:lnTo>
                <a:close/>
                <a:moveTo>
                  <a:pt x="31553" y="26037"/>
                </a:moveTo>
                <a:lnTo>
                  <a:pt x="35471" y="29953"/>
                </a:lnTo>
                <a:lnTo>
                  <a:pt x="31170" y="34255"/>
                </a:lnTo>
                <a:lnTo>
                  <a:pt x="27252" y="30337"/>
                </a:lnTo>
                <a:lnTo>
                  <a:pt x="31553" y="26037"/>
                </a:lnTo>
                <a:close/>
                <a:moveTo>
                  <a:pt x="23134" y="26421"/>
                </a:moveTo>
                <a:lnTo>
                  <a:pt x="27050" y="30337"/>
                </a:lnTo>
                <a:lnTo>
                  <a:pt x="22751" y="34638"/>
                </a:lnTo>
                <a:lnTo>
                  <a:pt x="18833" y="30722"/>
                </a:lnTo>
                <a:lnTo>
                  <a:pt x="23134" y="26421"/>
                </a:lnTo>
                <a:close/>
                <a:moveTo>
                  <a:pt x="14715" y="26804"/>
                </a:moveTo>
                <a:lnTo>
                  <a:pt x="18631" y="30722"/>
                </a:lnTo>
                <a:lnTo>
                  <a:pt x="14330" y="35022"/>
                </a:lnTo>
                <a:lnTo>
                  <a:pt x="10414" y="31105"/>
                </a:lnTo>
                <a:lnTo>
                  <a:pt x="14715" y="26804"/>
                </a:lnTo>
                <a:close/>
                <a:moveTo>
                  <a:pt x="102930" y="26988"/>
                </a:moveTo>
                <a:lnTo>
                  <a:pt x="106846" y="30905"/>
                </a:lnTo>
                <a:lnTo>
                  <a:pt x="102545" y="35206"/>
                </a:lnTo>
                <a:lnTo>
                  <a:pt x="98629" y="31288"/>
                </a:lnTo>
                <a:lnTo>
                  <a:pt x="102930" y="26988"/>
                </a:lnTo>
                <a:close/>
                <a:moveTo>
                  <a:pt x="6294" y="27187"/>
                </a:moveTo>
                <a:lnTo>
                  <a:pt x="10212" y="31105"/>
                </a:lnTo>
                <a:lnTo>
                  <a:pt x="5910" y="35403"/>
                </a:lnTo>
                <a:lnTo>
                  <a:pt x="1994" y="31489"/>
                </a:lnTo>
                <a:lnTo>
                  <a:pt x="6294" y="27187"/>
                </a:lnTo>
                <a:close/>
                <a:moveTo>
                  <a:pt x="94509" y="27370"/>
                </a:moveTo>
                <a:lnTo>
                  <a:pt x="96468" y="29328"/>
                </a:lnTo>
                <a:lnTo>
                  <a:pt x="98427" y="31287"/>
                </a:lnTo>
                <a:lnTo>
                  <a:pt x="96275" y="33439"/>
                </a:lnTo>
                <a:lnTo>
                  <a:pt x="94126" y="35588"/>
                </a:lnTo>
                <a:lnTo>
                  <a:pt x="90209" y="31670"/>
                </a:lnTo>
                <a:lnTo>
                  <a:pt x="94509" y="27370"/>
                </a:lnTo>
                <a:close/>
                <a:moveTo>
                  <a:pt x="86090" y="27754"/>
                </a:moveTo>
                <a:lnTo>
                  <a:pt x="90008" y="31670"/>
                </a:lnTo>
                <a:lnTo>
                  <a:pt x="85706" y="35971"/>
                </a:lnTo>
                <a:lnTo>
                  <a:pt x="81789" y="32055"/>
                </a:lnTo>
                <a:lnTo>
                  <a:pt x="86090" y="27754"/>
                </a:lnTo>
                <a:close/>
                <a:moveTo>
                  <a:pt x="77668" y="28139"/>
                </a:moveTo>
                <a:lnTo>
                  <a:pt x="79627" y="30098"/>
                </a:lnTo>
                <a:lnTo>
                  <a:pt x="81585" y="32057"/>
                </a:lnTo>
                <a:lnTo>
                  <a:pt x="77287" y="36355"/>
                </a:lnTo>
                <a:lnTo>
                  <a:pt x="73369" y="32438"/>
                </a:lnTo>
                <a:lnTo>
                  <a:pt x="75518" y="30289"/>
                </a:lnTo>
                <a:lnTo>
                  <a:pt x="77668" y="28139"/>
                </a:lnTo>
                <a:close/>
                <a:moveTo>
                  <a:pt x="69248" y="28522"/>
                </a:moveTo>
                <a:lnTo>
                  <a:pt x="71207" y="30481"/>
                </a:lnTo>
                <a:lnTo>
                  <a:pt x="73166" y="32440"/>
                </a:lnTo>
                <a:lnTo>
                  <a:pt x="68866" y="36740"/>
                </a:lnTo>
                <a:lnTo>
                  <a:pt x="64950" y="32822"/>
                </a:lnTo>
                <a:lnTo>
                  <a:pt x="67099" y="30673"/>
                </a:lnTo>
                <a:lnTo>
                  <a:pt x="69248" y="28522"/>
                </a:lnTo>
                <a:close/>
                <a:moveTo>
                  <a:pt x="60830" y="28906"/>
                </a:moveTo>
                <a:lnTo>
                  <a:pt x="62789" y="30863"/>
                </a:lnTo>
                <a:lnTo>
                  <a:pt x="64748" y="32822"/>
                </a:lnTo>
                <a:lnTo>
                  <a:pt x="60447" y="37123"/>
                </a:lnTo>
                <a:lnTo>
                  <a:pt x="58488" y="35164"/>
                </a:lnTo>
                <a:lnTo>
                  <a:pt x="56531" y="33205"/>
                </a:lnTo>
                <a:lnTo>
                  <a:pt x="60830" y="28906"/>
                </a:lnTo>
                <a:close/>
                <a:moveTo>
                  <a:pt x="52411" y="29288"/>
                </a:moveTo>
                <a:lnTo>
                  <a:pt x="56329" y="33204"/>
                </a:lnTo>
                <a:lnTo>
                  <a:pt x="54177" y="35356"/>
                </a:lnTo>
                <a:lnTo>
                  <a:pt x="52028" y="37505"/>
                </a:lnTo>
                <a:lnTo>
                  <a:pt x="50069" y="35546"/>
                </a:lnTo>
                <a:lnTo>
                  <a:pt x="48110" y="33587"/>
                </a:lnTo>
                <a:lnTo>
                  <a:pt x="52411" y="29288"/>
                </a:lnTo>
                <a:close/>
                <a:moveTo>
                  <a:pt x="43993" y="29671"/>
                </a:moveTo>
                <a:lnTo>
                  <a:pt x="45950" y="31631"/>
                </a:lnTo>
                <a:lnTo>
                  <a:pt x="47908" y="33590"/>
                </a:lnTo>
                <a:lnTo>
                  <a:pt x="45759" y="35739"/>
                </a:lnTo>
                <a:lnTo>
                  <a:pt x="43610" y="37888"/>
                </a:lnTo>
                <a:lnTo>
                  <a:pt x="39692" y="33972"/>
                </a:lnTo>
                <a:lnTo>
                  <a:pt x="43993" y="29671"/>
                </a:lnTo>
                <a:close/>
                <a:moveTo>
                  <a:pt x="35572" y="30054"/>
                </a:moveTo>
                <a:lnTo>
                  <a:pt x="39489" y="33972"/>
                </a:lnTo>
                <a:lnTo>
                  <a:pt x="35187" y="38272"/>
                </a:lnTo>
                <a:lnTo>
                  <a:pt x="31271" y="34356"/>
                </a:lnTo>
                <a:lnTo>
                  <a:pt x="35572" y="30054"/>
                </a:lnTo>
                <a:close/>
                <a:moveTo>
                  <a:pt x="27151" y="30438"/>
                </a:moveTo>
                <a:lnTo>
                  <a:pt x="31069" y="34356"/>
                </a:lnTo>
                <a:lnTo>
                  <a:pt x="26768" y="38655"/>
                </a:lnTo>
                <a:lnTo>
                  <a:pt x="22852" y="34739"/>
                </a:lnTo>
                <a:lnTo>
                  <a:pt x="27151" y="30438"/>
                </a:lnTo>
                <a:close/>
                <a:moveTo>
                  <a:pt x="18732" y="30823"/>
                </a:moveTo>
                <a:lnTo>
                  <a:pt x="22650" y="34739"/>
                </a:lnTo>
                <a:lnTo>
                  <a:pt x="18349" y="39040"/>
                </a:lnTo>
                <a:lnTo>
                  <a:pt x="14431" y="35122"/>
                </a:lnTo>
                <a:lnTo>
                  <a:pt x="18732" y="30823"/>
                </a:lnTo>
                <a:close/>
                <a:moveTo>
                  <a:pt x="106949" y="31004"/>
                </a:moveTo>
                <a:lnTo>
                  <a:pt x="110865" y="34923"/>
                </a:lnTo>
                <a:lnTo>
                  <a:pt x="108715" y="37073"/>
                </a:lnTo>
                <a:lnTo>
                  <a:pt x="106565" y="39222"/>
                </a:lnTo>
                <a:lnTo>
                  <a:pt x="102649" y="35305"/>
                </a:lnTo>
                <a:lnTo>
                  <a:pt x="106949" y="31004"/>
                </a:lnTo>
                <a:close/>
                <a:moveTo>
                  <a:pt x="10313" y="31206"/>
                </a:moveTo>
                <a:lnTo>
                  <a:pt x="14229" y="35122"/>
                </a:lnTo>
                <a:lnTo>
                  <a:pt x="9929" y="39424"/>
                </a:lnTo>
                <a:lnTo>
                  <a:pt x="6011" y="35507"/>
                </a:lnTo>
                <a:lnTo>
                  <a:pt x="10313" y="31206"/>
                </a:lnTo>
                <a:close/>
                <a:moveTo>
                  <a:pt x="98525" y="31392"/>
                </a:moveTo>
                <a:lnTo>
                  <a:pt x="102443" y="35308"/>
                </a:lnTo>
                <a:lnTo>
                  <a:pt x="98145" y="39608"/>
                </a:lnTo>
                <a:lnTo>
                  <a:pt x="96186" y="37649"/>
                </a:lnTo>
                <a:lnTo>
                  <a:pt x="94227" y="35690"/>
                </a:lnTo>
                <a:lnTo>
                  <a:pt x="96376" y="33541"/>
                </a:lnTo>
                <a:lnTo>
                  <a:pt x="98525" y="31392"/>
                </a:lnTo>
                <a:close/>
                <a:moveTo>
                  <a:pt x="90109" y="31771"/>
                </a:moveTo>
                <a:lnTo>
                  <a:pt x="94025" y="35689"/>
                </a:lnTo>
                <a:lnTo>
                  <a:pt x="89724" y="39989"/>
                </a:lnTo>
                <a:lnTo>
                  <a:pt x="85807" y="36072"/>
                </a:lnTo>
                <a:lnTo>
                  <a:pt x="90109" y="31771"/>
                </a:lnTo>
                <a:close/>
                <a:moveTo>
                  <a:pt x="81688" y="32156"/>
                </a:moveTo>
                <a:lnTo>
                  <a:pt x="85606" y="36072"/>
                </a:lnTo>
                <a:lnTo>
                  <a:pt x="81304" y="40373"/>
                </a:lnTo>
                <a:lnTo>
                  <a:pt x="77388" y="36456"/>
                </a:lnTo>
                <a:lnTo>
                  <a:pt x="81688" y="32156"/>
                </a:lnTo>
                <a:close/>
                <a:moveTo>
                  <a:pt x="73268" y="32539"/>
                </a:moveTo>
                <a:lnTo>
                  <a:pt x="77186" y="36456"/>
                </a:lnTo>
                <a:lnTo>
                  <a:pt x="72885" y="40757"/>
                </a:lnTo>
                <a:lnTo>
                  <a:pt x="68967" y="36841"/>
                </a:lnTo>
                <a:lnTo>
                  <a:pt x="73268" y="32539"/>
                </a:lnTo>
                <a:close/>
                <a:moveTo>
                  <a:pt x="64849" y="32923"/>
                </a:moveTo>
                <a:lnTo>
                  <a:pt x="68765" y="36841"/>
                </a:lnTo>
                <a:lnTo>
                  <a:pt x="64464" y="41140"/>
                </a:lnTo>
                <a:lnTo>
                  <a:pt x="60548" y="37224"/>
                </a:lnTo>
                <a:lnTo>
                  <a:pt x="64849" y="32923"/>
                </a:lnTo>
                <a:close/>
                <a:moveTo>
                  <a:pt x="56427" y="33308"/>
                </a:moveTo>
                <a:lnTo>
                  <a:pt x="58387" y="35265"/>
                </a:lnTo>
                <a:lnTo>
                  <a:pt x="60346" y="37224"/>
                </a:lnTo>
                <a:lnTo>
                  <a:pt x="56045" y="41524"/>
                </a:lnTo>
                <a:lnTo>
                  <a:pt x="52128" y="37607"/>
                </a:lnTo>
                <a:lnTo>
                  <a:pt x="54278" y="35458"/>
                </a:lnTo>
                <a:lnTo>
                  <a:pt x="56427" y="33308"/>
                </a:lnTo>
                <a:close/>
                <a:moveTo>
                  <a:pt x="48007" y="33691"/>
                </a:moveTo>
                <a:lnTo>
                  <a:pt x="49966" y="35649"/>
                </a:lnTo>
                <a:lnTo>
                  <a:pt x="51925" y="37607"/>
                </a:lnTo>
                <a:lnTo>
                  <a:pt x="47625" y="41907"/>
                </a:lnTo>
                <a:lnTo>
                  <a:pt x="45667" y="39948"/>
                </a:lnTo>
                <a:lnTo>
                  <a:pt x="43709" y="37989"/>
                </a:lnTo>
                <a:lnTo>
                  <a:pt x="45858" y="35840"/>
                </a:lnTo>
                <a:lnTo>
                  <a:pt x="48007" y="33691"/>
                </a:lnTo>
                <a:close/>
                <a:moveTo>
                  <a:pt x="39589" y="34073"/>
                </a:moveTo>
                <a:lnTo>
                  <a:pt x="43507" y="37989"/>
                </a:lnTo>
                <a:lnTo>
                  <a:pt x="41355" y="40141"/>
                </a:lnTo>
                <a:lnTo>
                  <a:pt x="39206" y="42291"/>
                </a:lnTo>
                <a:lnTo>
                  <a:pt x="37247" y="40332"/>
                </a:lnTo>
                <a:lnTo>
                  <a:pt x="35288" y="38373"/>
                </a:lnTo>
                <a:lnTo>
                  <a:pt x="39589" y="34073"/>
                </a:lnTo>
                <a:close/>
                <a:moveTo>
                  <a:pt x="31170" y="34456"/>
                </a:moveTo>
                <a:lnTo>
                  <a:pt x="35086" y="38373"/>
                </a:lnTo>
                <a:lnTo>
                  <a:pt x="32936" y="40525"/>
                </a:lnTo>
                <a:lnTo>
                  <a:pt x="30787" y="42674"/>
                </a:lnTo>
                <a:lnTo>
                  <a:pt x="28828" y="40715"/>
                </a:lnTo>
                <a:lnTo>
                  <a:pt x="26869" y="38758"/>
                </a:lnTo>
                <a:lnTo>
                  <a:pt x="31170" y="34456"/>
                </a:lnTo>
                <a:close/>
                <a:moveTo>
                  <a:pt x="22751" y="34840"/>
                </a:moveTo>
                <a:lnTo>
                  <a:pt x="26667" y="38758"/>
                </a:lnTo>
                <a:lnTo>
                  <a:pt x="22366" y="43057"/>
                </a:lnTo>
                <a:lnTo>
                  <a:pt x="18449" y="39141"/>
                </a:lnTo>
                <a:lnTo>
                  <a:pt x="22751" y="34840"/>
                </a:lnTo>
                <a:close/>
                <a:moveTo>
                  <a:pt x="110963" y="35026"/>
                </a:moveTo>
                <a:lnTo>
                  <a:pt x="114882" y="38941"/>
                </a:lnTo>
                <a:lnTo>
                  <a:pt x="110581" y="43242"/>
                </a:lnTo>
                <a:lnTo>
                  <a:pt x="108622" y="41283"/>
                </a:lnTo>
                <a:lnTo>
                  <a:pt x="106665" y="39324"/>
                </a:lnTo>
                <a:lnTo>
                  <a:pt x="108814" y="37175"/>
                </a:lnTo>
                <a:lnTo>
                  <a:pt x="110963" y="35026"/>
                </a:lnTo>
                <a:close/>
                <a:moveTo>
                  <a:pt x="14330" y="35223"/>
                </a:moveTo>
                <a:lnTo>
                  <a:pt x="18248" y="39141"/>
                </a:lnTo>
                <a:lnTo>
                  <a:pt x="13946" y="43442"/>
                </a:lnTo>
                <a:lnTo>
                  <a:pt x="10030" y="39525"/>
                </a:lnTo>
                <a:lnTo>
                  <a:pt x="14330" y="35223"/>
                </a:lnTo>
                <a:close/>
                <a:moveTo>
                  <a:pt x="102545" y="35408"/>
                </a:moveTo>
                <a:lnTo>
                  <a:pt x="106463" y="39324"/>
                </a:lnTo>
                <a:lnTo>
                  <a:pt x="102162" y="43625"/>
                </a:lnTo>
                <a:lnTo>
                  <a:pt x="98245" y="39709"/>
                </a:lnTo>
                <a:lnTo>
                  <a:pt x="102545" y="35408"/>
                </a:lnTo>
                <a:close/>
                <a:moveTo>
                  <a:pt x="5910" y="35608"/>
                </a:moveTo>
                <a:lnTo>
                  <a:pt x="9828" y="39525"/>
                </a:lnTo>
                <a:lnTo>
                  <a:pt x="5527" y="43826"/>
                </a:lnTo>
                <a:lnTo>
                  <a:pt x="1609" y="39908"/>
                </a:lnTo>
                <a:lnTo>
                  <a:pt x="5910" y="35608"/>
                </a:lnTo>
                <a:close/>
                <a:moveTo>
                  <a:pt x="94127" y="35790"/>
                </a:moveTo>
                <a:lnTo>
                  <a:pt x="96086" y="37749"/>
                </a:lnTo>
                <a:lnTo>
                  <a:pt x="98045" y="39706"/>
                </a:lnTo>
                <a:lnTo>
                  <a:pt x="95893" y="41858"/>
                </a:lnTo>
                <a:lnTo>
                  <a:pt x="93744" y="44007"/>
                </a:lnTo>
                <a:lnTo>
                  <a:pt x="89828" y="40091"/>
                </a:lnTo>
                <a:lnTo>
                  <a:pt x="94127" y="35790"/>
                </a:lnTo>
                <a:close/>
                <a:moveTo>
                  <a:pt x="85706" y="36173"/>
                </a:moveTo>
                <a:lnTo>
                  <a:pt x="89623" y="40091"/>
                </a:lnTo>
                <a:lnTo>
                  <a:pt x="85323" y="44391"/>
                </a:lnTo>
                <a:lnTo>
                  <a:pt x="81405" y="40474"/>
                </a:lnTo>
                <a:lnTo>
                  <a:pt x="85706" y="36173"/>
                </a:lnTo>
                <a:close/>
                <a:moveTo>
                  <a:pt x="77287" y="36557"/>
                </a:moveTo>
                <a:lnTo>
                  <a:pt x="81203" y="40474"/>
                </a:lnTo>
                <a:lnTo>
                  <a:pt x="76902" y="44776"/>
                </a:lnTo>
                <a:lnTo>
                  <a:pt x="72986" y="40858"/>
                </a:lnTo>
                <a:lnTo>
                  <a:pt x="77287" y="36557"/>
                </a:lnTo>
                <a:close/>
                <a:moveTo>
                  <a:pt x="68866" y="36941"/>
                </a:moveTo>
                <a:lnTo>
                  <a:pt x="72784" y="40858"/>
                </a:lnTo>
                <a:lnTo>
                  <a:pt x="68483" y="45159"/>
                </a:lnTo>
                <a:lnTo>
                  <a:pt x="64567" y="41241"/>
                </a:lnTo>
                <a:lnTo>
                  <a:pt x="68866" y="36941"/>
                </a:lnTo>
                <a:close/>
                <a:moveTo>
                  <a:pt x="60447" y="37325"/>
                </a:moveTo>
                <a:lnTo>
                  <a:pt x="64365" y="41241"/>
                </a:lnTo>
                <a:lnTo>
                  <a:pt x="60063" y="45542"/>
                </a:lnTo>
                <a:lnTo>
                  <a:pt x="56146" y="41626"/>
                </a:lnTo>
                <a:lnTo>
                  <a:pt x="60447" y="37325"/>
                </a:lnTo>
                <a:close/>
                <a:moveTo>
                  <a:pt x="52028" y="37708"/>
                </a:moveTo>
                <a:lnTo>
                  <a:pt x="55944" y="41626"/>
                </a:lnTo>
                <a:lnTo>
                  <a:pt x="51644" y="45926"/>
                </a:lnTo>
                <a:lnTo>
                  <a:pt x="47726" y="42010"/>
                </a:lnTo>
                <a:lnTo>
                  <a:pt x="52028" y="37708"/>
                </a:lnTo>
                <a:close/>
                <a:moveTo>
                  <a:pt x="43605" y="38095"/>
                </a:moveTo>
                <a:lnTo>
                  <a:pt x="45566" y="40051"/>
                </a:lnTo>
                <a:lnTo>
                  <a:pt x="47525" y="42010"/>
                </a:lnTo>
                <a:lnTo>
                  <a:pt x="43223" y="46311"/>
                </a:lnTo>
                <a:lnTo>
                  <a:pt x="41266" y="44352"/>
                </a:lnTo>
                <a:lnTo>
                  <a:pt x="39307" y="42393"/>
                </a:lnTo>
                <a:lnTo>
                  <a:pt x="41456" y="40244"/>
                </a:lnTo>
                <a:lnTo>
                  <a:pt x="43605" y="38095"/>
                </a:lnTo>
                <a:close/>
                <a:moveTo>
                  <a:pt x="35187" y="38475"/>
                </a:moveTo>
                <a:lnTo>
                  <a:pt x="37146" y="40434"/>
                </a:lnTo>
                <a:lnTo>
                  <a:pt x="39105" y="42393"/>
                </a:lnTo>
                <a:lnTo>
                  <a:pt x="34804" y="46694"/>
                </a:lnTo>
                <a:lnTo>
                  <a:pt x="30889" y="42775"/>
                </a:lnTo>
                <a:lnTo>
                  <a:pt x="33038" y="40626"/>
                </a:lnTo>
                <a:lnTo>
                  <a:pt x="35187" y="38475"/>
                </a:lnTo>
                <a:close/>
                <a:moveTo>
                  <a:pt x="26769" y="38859"/>
                </a:moveTo>
                <a:lnTo>
                  <a:pt x="28727" y="40816"/>
                </a:lnTo>
                <a:lnTo>
                  <a:pt x="30686" y="42775"/>
                </a:lnTo>
                <a:lnTo>
                  <a:pt x="26385" y="47076"/>
                </a:lnTo>
                <a:lnTo>
                  <a:pt x="24426" y="45117"/>
                </a:lnTo>
                <a:lnTo>
                  <a:pt x="22470" y="43158"/>
                </a:lnTo>
                <a:lnTo>
                  <a:pt x="26769" y="38859"/>
                </a:lnTo>
                <a:close/>
                <a:moveTo>
                  <a:pt x="114983" y="39042"/>
                </a:moveTo>
                <a:lnTo>
                  <a:pt x="118901" y="42959"/>
                </a:lnTo>
                <a:lnTo>
                  <a:pt x="114600" y="47259"/>
                </a:lnTo>
                <a:lnTo>
                  <a:pt x="110682" y="43343"/>
                </a:lnTo>
                <a:lnTo>
                  <a:pt x="114983" y="39042"/>
                </a:lnTo>
                <a:close/>
                <a:moveTo>
                  <a:pt x="18349" y="39242"/>
                </a:moveTo>
                <a:lnTo>
                  <a:pt x="22265" y="43158"/>
                </a:lnTo>
                <a:lnTo>
                  <a:pt x="20116" y="45309"/>
                </a:lnTo>
                <a:lnTo>
                  <a:pt x="17965" y="47460"/>
                </a:lnTo>
                <a:lnTo>
                  <a:pt x="16006" y="45501"/>
                </a:lnTo>
                <a:lnTo>
                  <a:pt x="14047" y="43543"/>
                </a:lnTo>
                <a:lnTo>
                  <a:pt x="18349" y="39242"/>
                </a:lnTo>
                <a:close/>
                <a:moveTo>
                  <a:pt x="106565" y="39424"/>
                </a:moveTo>
                <a:lnTo>
                  <a:pt x="108524" y="41382"/>
                </a:lnTo>
                <a:lnTo>
                  <a:pt x="110483" y="43341"/>
                </a:lnTo>
                <a:lnTo>
                  <a:pt x="108331" y="45492"/>
                </a:lnTo>
                <a:lnTo>
                  <a:pt x="106182" y="47641"/>
                </a:lnTo>
                <a:lnTo>
                  <a:pt x="102264" y="43725"/>
                </a:lnTo>
                <a:lnTo>
                  <a:pt x="106565" y="39424"/>
                </a:lnTo>
                <a:close/>
                <a:moveTo>
                  <a:pt x="9929" y="39625"/>
                </a:moveTo>
                <a:lnTo>
                  <a:pt x="13846" y="43543"/>
                </a:lnTo>
                <a:lnTo>
                  <a:pt x="11696" y="45692"/>
                </a:lnTo>
                <a:lnTo>
                  <a:pt x="9546" y="47841"/>
                </a:lnTo>
                <a:lnTo>
                  <a:pt x="7587" y="45885"/>
                </a:lnTo>
                <a:lnTo>
                  <a:pt x="5628" y="43927"/>
                </a:lnTo>
                <a:lnTo>
                  <a:pt x="9929" y="39625"/>
                </a:lnTo>
                <a:close/>
                <a:moveTo>
                  <a:pt x="98142" y="39811"/>
                </a:moveTo>
                <a:lnTo>
                  <a:pt x="102059" y="43728"/>
                </a:lnTo>
                <a:lnTo>
                  <a:pt x="97760" y="48027"/>
                </a:lnTo>
                <a:lnTo>
                  <a:pt x="95802" y="46069"/>
                </a:lnTo>
                <a:lnTo>
                  <a:pt x="93843" y="44110"/>
                </a:lnTo>
                <a:lnTo>
                  <a:pt x="95993" y="41961"/>
                </a:lnTo>
                <a:lnTo>
                  <a:pt x="98142" y="39811"/>
                </a:lnTo>
                <a:close/>
                <a:moveTo>
                  <a:pt x="89724" y="40192"/>
                </a:moveTo>
                <a:lnTo>
                  <a:pt x="93642" y="44108"/>
                </a:lnTo>
                <a:lnTo>
                  <a:pt x="89340" y="48409"/>
                </a:lnTo>
                <a:lnTo>
                  <a:pt x="85424" y="44492"/>
                </a:lnTo>
                <a:lnTo>
                  <a:pt x="89724" y="40192"/>
                </a:lnTo>
                <a:close/>
                <a:moveTo>
                  <a:pt x="81304" y="40575"/>
                </a:moveTo>
                <a:lnTo>
                  <a:pt x="85222" y="44492"/>
                </a:lnTo>
                <a:lnTo>
                  <a:pt x="80921" y="48793"/>
                </a:lnTo>
                <a:lnTo>
                  <a:pt x="77003" y="44876"/>
                </a:lnTo>
                <a:lnTo>
                  <a:pt x="81304" y="40575"/>
                </a:lnTo>
                <a:close/>
                <a:moveTo>
                  <a:pt x="72885" y="40959"/>
                </a:moveTo>
                <a:lnTo>
                  <a:pt x="76801" y="44876"/>
                </a:lnTo>
                <a:lnTo>
                  <a:pt x="72500" y="49176"/>
                </a:lnTo>
                <a:lnTo>
                  <a:pt x="68584" y="45260"/>
                </a:lnTo>
                <a:lnTo>
                  <a:pt x="72885" y="40959"/>
                </a:lnTo>
                <a:close/>
                <a:moveTo>
                  <a:pt x="64466" y="41342"/>
                </a:moveTo>
                <a:lnTo>
                  <a:pt x="68382" y="45260"/>
                </a:lnTo>
                <a:lnTo>
                  <a:pt x="64081" y="49560"/>
                </a:lnTo>
                <a:lnTo>
                  <a:pt x="60164" y="45643"/>
                </a:lnTo>
                <a:lnTo>
                  <a:pt x="64466" y="41342"/>
                </a:lnTo>
                <a:close/>
                <a:moveTo>
                  <a:pt x="56045" y="41727"/>
                </a:moveTo>
                <a:lnTo>
                  <a:pt x="59963" y="45643"/>
                </a:lnTo>
                <a:lnTo>
                  <a:pt x="55661" y="49945"/>
                </a:lnTo>
                <a:lnTo>
                  <a:pt x="51745" y="46027"/>
                </a:lnTo>
                <a:lnTo>
                  <a:pt x="56045" y="41727"/>
                </a:lnTo>
                <a:close/>
                <a:moveTo>
                  <a:pt x="47625" y="42109"/>
                </a:moveTo>
                <a:lnTo>
                  <a:pt x="51543" y="46025"/>
                </a:lnTo>
                <a:lnTo>
                  <a:pt x="47242" y="50327"/>
                </a:lnTo>
                <a:lnTo>
                  <a:pt x="43324" y="46409"/>
                </a:lnTo>
                <a:lnTo>
                  <a:pt x="47625" y="42109"/>
                </a:lnTo>
                <a:close/>
                <a:moveTo>
                  <a:pt x="39207" y="42492"/>
                </a:moveTo>
                <a:lnTo>
                  <a:pt x="41166" y="44451"/>
                </a:lnTo>
                <a:lnTo>
                  <a:pt x="43125" y="46409"/>
                </a:lnTo>
                <a:lnTo>
                  <a:pt x="40973" y="48561"/>
                </a:lnTo>
                <a:lnTo>
                  <a:pt x="38824" y="50710"/>
                </a:lnTo>
                <a:lnTo>
                  <a:pt x="34906" y="46794"/>
                </a:lnTo>
                <a:lnTo>
                  <a:pt x="39207" y="42492"/>
                </a:lnTo>
                <a:close/>
                <a:moveTo>
                  <a:pt x="30788" y="42876"/>
                </a:moveTo>
                <a:lnTo>
                  <a:pt x="34703" y="46794"/>
                </a:lnTo>
                <a:lnTo>
                  <a:pt x="30402" y="51093"/>
                </a:lnTo>
                <a:lnTo>
                  <a:pt x="26487" y="47177"/>
                </a:lnTo>
                <a:lnTo>
                  <a:pt x="30788" y="42876"/>
                </a:lnTo>
                <a:close/>
                <a:moveTo>
                  <a:pt x="119002" y="43060"/>
                </a:moveTo>
                <a:lnTo>
                  <a:pt x="122918" y="46977"/>
                </a:lnTo>
                <a:lnTo>
                  <a:pt x="118617" y="51278"/>
                </a:lnTo>
                <a:lnTo>
                  <a:pt x="114701" y="47360"/>
                </a:lnTo>
                <a:lnTo>
                  <a:pt x="119002" y="43060"/>
                </a:lnTo>
                <a:close/>
                <a:moveTo>
                  <a:pt x="22364" y="43262"/>
                </a:moveTo>
                <a:lnTo>
                  <a:pt x="24325" y="45218"/>
                </a:lnTo>
                <a:lnTo>
                  <a:pt x="26284" y="47177"/>
                </a:lnTo>
                <a:lnTo>
                  <a:pt x="21982" y="51478"/>
                </a:lnTo>
                <a:lnTo>
                  <a:pt x="18066" y="47560"/>
                </a:lnTo>
                <a:lnTo>
                  <a:pt x="20215" y="45411"/>
                </a:lnTo>
                <a:lnTo>
                  <a:pt x="22364" y="43262"/>
                </a:lnTo>
                <a:close/>
                <a:moveTo>
                  <a:pt x="110581" y="43445"/>
                </a:moveTo>
                <a:lnTo>
                  <a:pt x="114499" y="47362"/>
                </a:lnTo>
                <a:lnTo>
                  <a:pt x="110199" y="51661"/>
                </a:lnTo>
                <a:lnTo>
                  <a:pt x="108242" y="49702"/>
                </a:lnTo>
                <a:lnTo>
                  <a:pt x="106283" y="47745"/>
                </a:lnTo>
                <a:lnTo>
                  <a:pt x="108432" y="45594"/>
                </a:lnTo>
                <a:lnTo>
                  <a:pt x="110581" y="43445"/>
                </a:lnTo>
                <a:close/>
                <a:moveTo>
                  <a:pt x="13945" y="43646"/>
                </a:moveTo>
                <a:lnTo>
                  <a:pt x="15905" y="45602"/>
                </a:lnTo>
                <a:lnTo>
                  <a:pt x="17864" y="47560"/>
                </a:lnTo>
                <a:lnTo>
                  <a:pt x="13563" y="51862"/>
                </a:lnTo>
                <a:lnTo>
                  <a:pt x="9645" y="47944"/>
                </a:lnTo>
                <a:lnTo>
                  <a:pt x="11796" y="45795"/>
                </a:lnTo>
                <a:lnTo>
                  <a:pt x="13945" y="43646"/>
                </a:lnTo>
                <a:close/>
                <a:moveTo>
                  <a:pt x="102163" y="43826"/>
                </a:moveTo>
                <a:lnTo>
                  <a:pt x="106081" y="47742"/>
                </a:lnTo>
                <a:lnTo>
                  <a:pt x="103929" y="49894"/>
                </a:lnTo>
                <a:lnTo>
                  <a:pt x="101780" y="52043"/>
                </a:lnTo>
                <a:lnTo>
                  <a:pt x="99821" y="50084"/>
                </a:lnTo>
                <a:lnTo>
                  <a:pt x="97863" y="48127"/>
                </a:lnTo>
                <a:lnTo>
                  <a:pt x="102163" y="43826"/>
                </a:lnTo>
                <a:close/>
                <a:moveTo>
                  <a:pt x="5529" y="44027"/>
                </a:moveTo>
                <a:lnTo>
                  <a:pt x="7487" y="45986"/>
                </a:lnTo>
                <a:lnTo>
                  <a:pt x="9446" y="47944"/>
                </a:lnTo>
                <a:lnTo>
                  <a:pt x="5145" y="52245"/>
                </a:lnTo>
                <a:lnTo>
                  <a:pt x="3186" y="50286"/>
                </a:lnTo>
                <a:lnTo>
                  <a:pt x="1227" y="48329"/>
                </a:lnTo>
                <a:lnTo>
                  <a:pt x="5529" y="44027"/>
                </a:lnTo>
                <a:close/>
                <a:moveTo>
                  <a:pt x="93744" y="44209"/>
                </a:moveTo>
                <a:lnTo>
                  <a:pt x="95703" y="46168"/>
                </a:lnTo>
                <a:lnTo>
                  <a:pt x="97662" y="48127"/>
                </a:lnTo>
                <a:lnTo>
                  <a:pt x="95510" y="50277"/>
                </a:lnTo>
                <a:lnTo>
                  <a:pt x="93360" y="52427"/>
                </a:lnTo>
                <a:lnTo>
                  <a:pt x="91402" y="50469"/>
                </a:lnTo>
                <a:lnTo>
                  <a:pt x="89443" y="48510"/>
                </a:lnTo>
                <a:lnTo>
                  <a:pt x="93744" y="44209"/>
                </a:lnTo>
                <a:close/>
                <a:moveTo>
                  <a:pt x="85323" y="44593"/>
                </a:moveTo>
                <a:lnTo>
                  <a:pt x="89239" y="48510"/>
                </a:lnTo>
                <a:lnTo>
                  <a:pt x="84938" y="52812"/>
                </a:lnTo>
                <a:lnTo>
                  <a:pt x="81022" y="48894"/>
                </a:lnTo>
                <a:lnTo>
                  <a:pt x="85323" y="44593"/>
                </a:lnTo>
                <a:close/>
                <a:moveTo>
                  <a:pt x="76902" y="44977"/>
                </a:moveTo>
                <a:lnTo>
                  <a:pt x="80820" y="48894"/>
                </a:lnTo>
                <a:lnTo>
                  <a:pt x="76519" y="53195"/>
                </a:lnTo>
                <a:lnTo>
                  <a:pt x="72602" y="49277"/>
                </a:lnTo>
                <a:lnTo>
                  <a:pt x="76902" y="44977"/>
                </a:lnTo>
                <a:close/>
                <a:moveTo>
                  <a:pt x="68483" y="45361"/>
                </a:moveTo>
                <a:lnTo>
                  <a:pt x="72401" y="49277"/>
                </a:lnTo>
                <a:lnTo>
                  <a:pt x="68099" y="53578"/>
                </a:lnTo>
                <a:lnTo>
                  <a:pt x="64182" y="49662"/>
                </a:lnTo>
                <a:lnTo>
                  <a:pt x="68483" y="45361"/>
                </a:lnTo>
                <a:close/>
                <a:moveTo>
                  <a:pt x="60063" y="45744"/>
                </a:moveTo>
                <a:lnTo>
                  <a:pt x="63980" y="49662"/>
                </a:lnTo>
                <a:lnTo>
                  <a:pt x="59680" y="53962"/>
                </a:lnTo>
                <a:lnTo>
                  <a:pt x="55762" y="50045"/>
                </a:lnTo>
                <a:lnTo>
                  <a:pt x="60063" y="45744"/>
                </a:lnTo>
                <a:close/>
                <a:moveTo>
                  <a:pt x="51644" y="46128"/>
                </a:moveTo>
                <a:lnTo>
                  <a:pt x="55560" y="50045"/>
                </a:lnTo>
                <a:lnTo>
                  <a:pt x="51259" y="54347"/>
                </a:lnTo>
                <a:lnTo>
                  <a:pt x="47343" y="50429"/>
                </a:lnTo>
                <a:lnTo>
                  <a:pt x="51644" y="46128"/>
                </a:lnTo>
                <a:close/>
                <a:moveTo>
                  <a:pt x="43223" y="46511"/>
                </a:moveTo>
                <a:lnTo>
                  <a:pt x="47141" y="50429"/>
                </a:lnTo>
                <a:lnTo>
                  <a:pt x="42840" y="54730"/>
                </a:lnTo>
                <a:lnTo>
                  <a:pt x="40884" y="52770"/>
                </a:lnTo>
                <a:lnTo>
                  <a:pt x="38925" y="50811"/>
                </a:lnTo>
                <a:lnTo>
                  <a:pt x="41074" y="48662"/>
                </a:lnTo>
                <a:lnTo>
                  <a:pt x="43223" y="46511"/>
                </a:lnTo>
                <a:close/>
                <a:moveTo>
                  <a:pt x="34805" y="46894"/>
                </a:moveTo>
                <a:lnTo>
                  <a:pt x="38722" y="50811"/>
                </a:lnTo>
                <a:lnTo>
                  <a:pt x="34420" y="55112"/>
                </a:lnTo>
                <a:lnTo>
                  <a:pt x="30506" y="51194"/>
                </a:lnTo>
                <a:lnTo>
                  <a:pt x="34805" y="46894"/>
                </a:lnTo>
                <a:close/>
                <a:moveTo>
                  <a:pt x="123019" y="47078"/>
                </a:moveTo>
                <a:lnTo>
                  <a:pt x="126937" y="50995"/>
                </a:lnTo>
                <a:lnTo>
                  <a:pt x="122636" y="55295"/>
                </a:lnTo>
                <a:lnTo>
                  <a:pt x="118718" y="51379"/>
                </a:lnTo>
                <a:lnTo>
                  <a:pt x="123019" y="47078"/>
                </a:lnTo>
                <a:close/>
                <a:moveTo>
                  <a:pt x="26385" y="47278"/>
                </a:moveTo>
                <a:lnTo>
                  <a:pt x="30301" y="51194"/>
                </a:lnTo>
                <a:lnTo>
                  <a:pt x="26001" y="55495"/>
                </a:lnTo>
                <a:lnTo>
                  <a:pt x="22083" y="51579"/>
                </a:lnTo>
                <a:lnTo>
                  <a:pt x="26385" y="47278"/>
                </a:lnTo>
                <a:close/>
                <a:moveTo>
                  <a:pt x="114601" y="47461"/>
                </a:moveTo>
                <a:lnTo>
                  <a:pt x="118519" y="51379"/>
                </a:lnTo>
                <a:lnTo>
                  <a:pt x="114218" y="55680"/>
                </a:lnTo>
                <a:lnTo>
                  <a:pt x="110300" y="51762"/>
                </a:lnTo>
                <a:lnTo>
                  <a:pt x="114601" y="47461"/>
                </a:lnTo>
                <a:close/>
                <a:moveTo>
                  <a:pt x="17965" y="47661"/>
                </a:moveTo>
                <a:lnTo>
                  <a:pt x="21882" y="51579"/>
                </a:lnTo>
                <a:lnTo>
                  <a:pt x="17580" y="55879"/>
                </a:lnTo>
                <a:lnTo>
                  <a:pt x="13664" y="51963"/>
                </a:lnTo>
                <a:lnTo>
                  <a:pt x="17965" y="47661"/>
                </a:lnTo>
                <a:close/>
                <a:moveTo>
                  <a:pt x="106179" y="47847"/>
                </a:moveTo>
                <a:lnTo>
                  <a:pt x="108138" y="49806"/>
                </a:lnTo>
                <a:lnTo>
                  <a:pt x="110097" y="51764"/>
                </a:lnTo>
                <a:lnTo>
                  <a:pt x="105799" y="56063"/>
                </a:lnTo>
                <a:lnTo>
                  <a:pt x="101881" y="52146"/>
                </a:lnTo>
                <a:lnTo>
                  <a:pt x="104030" y="49996"/>
                </a:lnTo>
                <a:lnTo>
                  <a:pt x="106179" y="47847"/>
                </a:lnTo>
                <a:close/>
                <a:moveTo>
                  <a:pt x="9544" y="48045"/>
                </a:moveTo>
                <a:lnTo>
                  <a:pt x="13462" y="51963"/>
                </a:lnTo>
                <a:lnTo>
                  <a:pt x="9161" y="56262"/>
                </a:lnTo>
                <a:lnTo>
                  <a:pt x="5245" y="52346"/>
                </a:lnTo>
                <a:lnTo>
                  <a:pt x="9544" y="48045"/>
                </a:lnTo>
                <a:close/>
                <a:moveTo>
                  <a:pt x="97760" y="48231"/>
                </a:moveTo>
                <a:lnTo>
                  <a:pt x="99719" y="50190"/>
                </a:lnTo>
                <a:lnTo>
                  <a:pt x="101677" y="52148"/>
                </a:lnTo>
                <a:lnTo>
                  <a:pt x="97378" y="56447"/>
                </a:lnTo>
                <a:lnTo>
                  <a:pt x="93461" y="52530"/>
                </a:lnTo>
                <a:lnTo>
                  <a:pt x="95611" y="50380"/>
                </a:lnTo>
                <a:lnTo>
                  <a:pt x="97760" y="48231"/>
                </a:lnTo>
                <a:close/>
                <a:moveTo>
                  <a:pt x="89342" y="48611"/>
                </a:moveTo>
                <a:lnTo>
                  <a:pt x="91301" y="50570"/>
                </a:lnTo>
                <a:lnTo>
                  <a:pt x="93260" y="52528"/>
                </a:lnTo>
                <a:lnTo>
                  <a:pt x="91108" y="54680"/>
                </a:lnTo>
                <a:lnTo>
                  <a:pt x="88958" y="56829"/>
                </a:lnTo>
                <a:lnTo>
                  <a:pt x="86999" y="54870"/>
                </a:lnTo>
                <a:lnTo>
                  <a:pt x="85041" y="52912"/>
                </a:lnTo>
                <a:lnTo>
                  <a:pt x="89342" y="48611"/>
                </a:lnTo>
                <a:close/>
                <a:moveTo>
                  <a:pt x="80922" y="48995"/>
                </a:moveTo>
                <a:lnTo>
                  <a:pt x="84840" y="52912"/>
                </a:lnTo>
                <a:lnTo>
                  <a:pt x="82688" y="55063"/>
                </a:lnTo>
                <a:lnTo>
                  <a:pt x="80539" y="57212"/>
                </a:lnTo>
                <a:lnTo>
                  <a:pt x="78580" y="55255"/>
                </a:lnTo>
                <a:lnTo>
                  <a:pt x="76621" y="53296"/>
                </a:lnTo>
                <a:lnTo>
                  <a:pt x="80922" y="48995"/>
                </a:lnTo>
                <a:close/>
                <a:moveTo>
                  <a:pt x="72503" y="49378"/>
                </a:moveTo>
                <a:lnTo>
                  <a:pt x="76419" y="53296"/>
                </a:lnTo>
                <a:lnTo>
                  <a:pt x="74269" y="55446"/>
                </a:lnTo>
                <a:lnTo>
                  <a:pt x="72120" y="57597"/>
                </a:lnTo>
                <a:lnTo>
                  <a:pt x="70161" y="55638"/>
                </a:lnTo>
                <a:lnTo>
                  <a:pt x="68202" y="53679"/>
                </a:lnTo>
                <a:lnTo>
                  <a:pt x="72503" y="49378"/>
                </a:lnTo>
                <a:close/>
                <a:moveTo>
                  <a:pt x="64081" y="49763"/>
                </a:moveTo>
                <a:lnTo>
                  <a:pt x="67999" y="53679"/>
                </a:lnTo>
                <a:lnTo>
                  <a:pt x="63697" y="57980"/>
                </a:lnTo>
                <a:lnTo>
                  <a:pt x="59780" y="54063"/>
                </a:lnTo>
                <a:lnTo>
                  <a:pt x="64081" y="49763"/>
                </a:lnTo>
                <a:close/>
                <a:moveTo>
                  <a:pt x="55663" y="50146"/>
                </a:moveTo>
                <a:lnTo>
                  <a:pt x="59579" y="54063"/>
                </a:lnTo>
                <a:lnTo>
                  <a:pt x="55279" y="58364"/>
                </a:lnTo>
                <a:lnTo>
                  <a:pt x="51363" y="54448"/>
                </a:lnTo>
                <a:lnTo>
                  <a:pt x="55663" y="50146"/>
                </a:lnTo>
                <a:close/>
                <a:moveTo>
                  <a:pt x="47243" y="50528"/>
                </a:moveTo>
                <a:lnTo>
                  <a:pt x="51161" y="54445"/>
                </a:lnTo>
                <a:lnTo>
                  <a:pt x="46860" y="58746"/>
                </a:lnTo>
                <a:lnTo>
                  <a:pt x="42942" y="54829"/>
                </a:lnTo>
                <a:lnTo>
                  <a:pt x="47243" y="50528"/>
                </a:lnTo>
                <a:close/>
                <a:moveTo>
                  <a:pt x="38824" y="50912"/>
                </a:moveTo>
                <a:lnTo>
                  <a:pt x="40783" y="52871"/>
                </a:lnTo>
                <a:lnTo>
                  <a:pt x="42740" y="54829"/>
                </a:lnTo>
                <a:lnTo>
                  <a:pt x="40590" y="56980"/>
                </a:lnTo>
                <a:lnTo>
                  <a:pt x="38441" y="59129"/>
                </a:lnTo>
                <a:lnTo>
                  <a:pt x="34523" y="55213"/>
                </a:lnTo>
                <a:lnTo>
                  <a:pt x="38824" y="50912"/>
                </a:lnTo>
                <a:close/>
                <a:moveTo>
                  <a:pt x="127038" y="51098"/>
                </a:moveTo>
                <a:lnTo>
                  <a:pt x="130954" y="55014"/>
                </a:lnTo>
                <a:lnTo>
                  <a:pt x="126653" y="59315"/>
                </a:lnTo>
                <a:lnTo>
                  <a:pt x="122737" y="55399"/>
                </a:lnTo>
                <a:lnTo>
                  <a:pt x="127038" y="51098"/>
                </a:lnTo>
                <a:close/>
                <a:moveTo>
                  <a:pt x="30402" y="51298"/>
                </a:moveTo>
                <a:lnTo>
                  <a:pt x="34320" y="55214"/>
                </a:lnTo>
                <a:lnTo>
                  <a:pt x="30020" y="59514"/>
                </a:lnTo>
                <a:lnTo>
                  <a:pt x="26103" y="55596"/>
                </a:lnTo>
                <a:lnTo>
                  <a:pt x="30402" y="51298"/>
                </a:lnTo>
                <a:close/>
                <a:moveTo>
                  <a:pt x="118620" y="51480"/>
                </a:moveTo>
                <a:lnTo>
                  <a:pt x="122536" y="55396"/>
                </a:lnTo>
                <a:lnTo>
                  <a:pt x="118235" y="59697"/>
                </a:lnTo>
                <a:lnTo>
                  <a:pt x="114319" y="55781"/>
                </a:lnTo>
                <a:lnTo>
                  <a:pt x="118620" y="51480"/>
                </a:lnTo>
                <a:close/>
                <a:moveTo>
                  <a:pt x="21982" y="51680"/>
                </a:moveTo>
                <a:lnTo>
                  <a:pt x="25900" y="55596"/>
                </a:lnTo>
                <a:lnTo>
                  <a:pt x="21599" y="59898"/>
                </a:lnTo>
                <a:lnTo>
                  <a:pt x="17681" y="55980"/>
                </a:lnTo>
                <a:lnTo>
                  <a:pt x="21982" y="51680"/>
                </a:lnTo>
                <a:close/>
                <a:moveTo>
                  <a:pt x="110199" y="51863"/>
                </a:moveTo>
                <a:lnTo>
                  <a:pt x="114117" y="55781"/>
                </a:lnTo>
                <a:lnTo>
                  <a:pt x="109816" y="60081"/>
                </a:lnTo>
                <a:lnTo>
                  <a:pt x="105899" y="56164"/>
                </a:lnTo>
                <a:lnTo>
                  <a:pt x="110199" y="51863"/>
                </a:lnTo>
                <a:close/>
                <a:moveTo>
                  <a:pt x="13563" y="52063"/>
                </a:moveTo>
                <a:lnTo>
                  <a:pt x="17479" y="55980"/>
                </a:lnTo>
                <a:lnTo>
                  <a:pt x="13180" y="60281"/>
                </a:lnTo>
                <a:lnTo>
                  <a:pt x="9262" y="56365"/>
                </a:lnTo>
                <a:lnTo>
                  <a:pt x="13563" y="52063"/>
                </a:lnTo>
                <a:close/>
                <a:moveTo>
                  <a:pt x="101780" y="52246"/>
                </a:moveTo>
                <a:lnTo>
                  <a:pt x="105698" y="56164"/>
                </a:lnTo>
                <a:lnTo>
                  <a:pt x="101396" y="60465"/>
                </a:lnTo>
                <a:lnTo>
                  <a:pt x="97479" y="56548"/>
                </a:lnTo>
                <a:lnTo>
                  <a:pt x="101780" y="52246"/>
                </a:lnTo>
                <a:close/>
                <a:moveTo>
                  <a:pt x="5145" y="52447"/>
                </a:moveTo>
                <a:lnTo>
                  <a:pt x="9061" y="56365"/>
                </a:lnTo>
                <a:lnTo>
                  <a:pt x="4762" y="60664"/>
                </a:lnTo>
                <a:lnTo>
                  <a:pt x="844" y="56748"/>
                </a:lnTo>
                <a:lnTo>
                  <a:pt x="5145" y="52447"/>
                </a:lnTo>
                <a:close/>
                <a:moveTo>
                  <a:pt x="93358" y="52631"/>
                </a:moveTo>
                <a:lnTo>
                  <a:pt x="97275" y="56548"/>
                </a:lnTo>
                <a:lnTo>
                  <a:pt x="92977" y="60847"/>
                </a:lnTo>
                <a:lnTo>
                  <a:pt x="91018" y="58889"/>
                </a:lnTo>
                <a:lnTo>
                  <a:pt x="89059" y="56930"/>
                </a:lnTo>
                <a:lnTo>
                  <a:pt x="91208" y="54780"/>
                </a:lnTo>
                <a:lnTo>
                  <a:pt x="93358" y="52631"/>
                </a:lnTo>
                <a:close/>
                <a:moveTo>
                  <a:pt x="84938" y="53015"/>
                </a:moveTo>
                <a:lnTo>
                  <a:pt x="86897" y="54974"/>
                </a:lnTo>
                <a:lnTo>
                  <a:pt x="88856" y="56931"/>
                </a:lnTo>
                <a:lnTo>
                  <a:pt x="84556" y="61231"/>
                </a:lnTo>
                <a:lnTo>
                  <a:pt x="80640" y="57313"/>
                </a:lnTo>
                <a:lnTo>
                  <a:pt x="82789" y="55164"/>
                </a:lnTo>
                <a:lnTo>
                  <a:pt x="84938" y="53015"/>
                </a:lnTo>
                <a:close/>
                <a:moveTo>
                  <a:pt x="76519" y="53398"/>
                </a:moveTo>
                <a:lnTo>
                  <a:pt x="78478" y="55357"/>
                </a:lnTo>
                <a:lnTo>
                  <a:pt x="80437" y="57316"/>
                </a:lnTo>
                <a:lnTo>
                  <a:pt x="76137" y="61614"/>
                </a:lnTo>
                <a:lnTo>
                  <a:pt x="72220" y="57698"/>
                </a:lnTo>
                <a:lnTo>
                  <a:pt x="74370" y="55547"/>
                </a:lnTo>
                <a:lnTo>
                  <a:pt x="76519" y="53398"/>
                </a:lnTo>
                <a:close/>
                <a:moveTo>
                  <a:pt x="68101" y="53780"/>
                </a:moveTo>
                <a:lnTo>
                  <a:pt x="70060" y="55739"/>
                </a:lnTo>
                <a:lnTo>
                  <a:pt x="72019" y="57698"/>
                </a:lnTo>
                <a:lnTo>
                  <a:pt x="67717" y="61998"/>
                </a:lnTo>
                <a:lnTo>
                  <a:pt x="65759" y="60040"/>
                </a:lnTo>
                <a:lnTo>
                  <a:pt x="63800" y="58081"/>
                </a:lnTo>
                <a:lnTo>
                  <a:pt x="68101" y="53780"/>
                </a:lnTo>
                <a:close/>
                <a:moveTo>
                  <a:pt x="59682" y="54164"/>
                </a:moveTo>
                <a:lnTo>
                  <a:pt x="63598" y="58081"/>
                </a:lnTo>
                <a:lnTo>
                  <a:pt x="61447" y="60231"/>
                </a:lnTo>
                <a:lnTo>
                  <a:pt x="59298" y="62383"/>
                </a:lnTo>
                <a:lnTo>
                  <a:pt x="57339" y="60424"/>
                </a:lnTo>
                <a:lnTo>
                  <a:pt x="55380" y="58465"/>
                </a:lnTo>
                <a:lnTo>
                  <a:pt x="59682" y="54164"/>
                </a:lnTo>
                <a:close/>
                <a:moveTo>
                  <a:pt x="51262" y="54548"/>
                </a:moveTo>
                <a:lnTo>
                  <a:pt x="55178" y="58465"/>
                </a:lnTo>
                <a:lnTo>
                  <a:pt x="53028" y="60614"/>
                </a:lnTo>
                <a:lnTo>
                  <a:pt x="50877" y="62765"/>
                </a:lnTo>
                <a:lnTo>
                  <a:pt x="48920" y="60807"/>
                </a:lnTo>
                <a:lnTo>
                  <a:pt x="46961" y="58848"/>
                </a:lnTo>
                <a:lnTo>
                  <a:pt x="51262" y="54548"/>
                </a:lnTo>
                <a:close/>
                <a:moveTo>
                  <a:pt x="42840" y="54932"/>
                </a:moveTo>
                <a:lnTo>
                  <a:pt x="46758" y="58848"/>
                </a:lnTo>
                <a:lnTo>
                  <a:pt x="42456" y="63149"/>
                </a:lnTo>
                <a:lnTo>
                  <a:pt x="40499" y="61189"/>
                </a:lnTo>
                <a:lnTo>
                  <a:pt x="38542" y="59230"/>
                </a:lnTo>
                <a:lnTo>
                  <a:pt x="40691" y="57081"/>
                </a:lnTo>
                <a:lnTo>
                  <a:pt x="42840" y="54932"/>
                </a:lnTo>
                <a:close/>
                <a:moveTo>
                  <a:pt x="131055" y="55115"/>
                </a:moveTo>
                <a:lnTo>
                  <a:pt x="134973" y="59033"/>
                </a:lnTo>
                <a:lnTo>
                  <a:pt x="130672" y="63334"/>
                </a:lnTo>
                <a:lnTo>
                  <a:pt x="126754" y="59416"/>
                </a:lnTo>
                <a:lnTo>
                  <a:pt x="131055" y="55115"/>
                </a:lnTo>
                <a:close/>
                <a:moveTo>
                  <a:pt x="34422" y="55314"/>
                </a:moveTo>
                <a:lnTo>
                  <a:pt x="38337" y="59230"/>
                </a:lnTo>
                <a:lnTo>
                  <a:pt x="34039" y="63531"/>
                </a:lnTo>
                <a:lnTo>
                  <a:pt x="30121" y="59615"/>
                </a:lnTo>
                <a:lnTo>
                  <a:pt x="34422" y="55314"/>
                </a:lnTo>
                <a:close/>
                <a:moveTo>
                  <a:pt x="122637" y="55497"/>
                </a:moveTo>
                <a:lnTo>
                  <a:pt x="126555" y="59415"/>
                </a:lnTo>
                <a:lnTo>
                  <a:pt x="122254" y="63716"/>
                </a:lnTo>
                <a:lnTo>
                  <a:pt x="118336" y="59798"/>
                </a:lnTo>
                <a:lnTo>
                  <a:pt x="122637" y="55497"/>
                </a:lnTo>
                <a:close/>
                <a:moveTo>
                  <a:pt x="26001" y="55699"/>
                </a:moveTo>
                <a:lnTo>
                  <a:pt x="29917" y="59616"/>
                </a:lnTo>
                <a:lnTo>
                  <a:pt x="25616" y="63918"/>
                </a:lnTo>
                <a:lnTo>
                  <a:pt x="21700" y="60000"/>
                </a:lnTo>
                <a:lnTo>
                  <a:pt x="26001" y="55699"/>
                </a:lnTo>
                <a:close/>
                <a:moveTo>
                  <a:pt x="114218" y="55882"/>
                </a:moveTo>
                <a:lnTo>
                  <a:pt x="118134" y="59798"/>
                </a:lnTo>
                <a:lnTo>
                  <a:pt x="113834" y="64099"/>
                </a:lnTo>
                <a:lnTo>
                  <a:pt x="109917" y="60181"/>
                </a:lnTo>
                <a:lnTo>
                  <a:pt x="114218" y="55882"/>
                </a:lnTo>
                <a:close/>
                <a:moveTo>
                  <a:pt x="17580" y="56081"/>
                </a:moveTo>
                <a:lnTo>
                  <a:pt x="21498" y="59998"/>
                </a:lnTo>
                <a:lnTo>
                  <a:pt x="17197" y="64300"/>
                </a:lnTo>
                <a:lnTo>
                  <a:pt x="13281" y="60382"/>
                </a:lnTo>
                <a:lnTo>
                  <a:pt x="17580" y="56081"/>
                </a:lnTo>
                <a:close/>
                <a:moveTo>
                  <a:pt x="105799" y="56265"/>
                </a:moveTo>
                <a:lnTo>
                  <a:pt x="109715" y="60181"/>
                </a:lnTo>
                <a:lnTo>
                  <a:pt x="105414" y="64483"/>
                </a:lnTo>
                <a:lnTo>
                  <a:pt x="101497" y="60566"/>
                </a:lnTo>
                <a:lnTo>
                  <a:pt x="105799" y="56265"/>
                </a:lnTo>
                <a:close/>
                <a:moveTo>
                  <a:pt x="9161" y="56466"/>
                </a:moveTo>
                <a:lnTo>
                  <a:pt x="13079" y="60382"/>
                </a:lnTo>
                <a:lnTo>
                  <a:pt x="8777" y="64683"/>
                </a:lnTo>
                <a:lnTo>
                  <a:pt x="4860" y="60765"/>
                </a:lnTo>
                <a:lnTo>
                  <a:pt x="9161" y="56466"/>
                </a:lnTo>
                <a:close/>
                <a:moveTo>
                  <a:pt x="97378" y="56649"/>
                </a:moveTo>
                <a:lnTo>
                  <a:pt x="101296" y="60566"/>
                </a:lnTo>
                <a:lnTo>
                  <a:pt x="96994" y="64866"/>
                </a:lnTo>
                <a:lnTo>
                  <a:pt x="93078" y="60950"/>
                </a:lnTo>
                <a:lnTo>
                  <a:pt x="97378" y="56649"/>
                </a:lnTo>
                <a:close/>
                <a:moveTo>
                  <a:pt x="88958" y="57032"/>
                </a:moveTo>
                <a:lnTo>
                  <a:pt x="90917" y="58991"/>
                </a:lnTo>
                <a:lnTo>
                  <a:pt x="92876" y="60950"/>
                </a:lnTo>
                <a:lnTo>
                  <a:pt x="90724" y="63099"/>
                </a:lnTo>
                <a:lnTo>
                  <a:pt x="88575" y="65248"/>
                </a:lnTo>
                <a:lnTo>
                  <a:pt x="84657" y="61333"/>
                </a:lnTo>
                <a:lnTo>
                  <a:pt x="88958" y="57032"/>
                </a:lnTo>
                <a:close/>
                <a:moveTo>
                  <a:pt x="80539" y="57414"/>
                </a:moveTo>
                <a:lnTo>
                  <a:pt x="84455" y="61332"/>
                </a:lnTo>
                <a:lnTo>
                  <a:pt x="80156" y="65633"/>
                </a:lnTo>
                <a:lnTo>
                  <a:pt x="76238" y="61715"/>
                </a:lnTo>
                <a:lnTo>
                  <a:pt x="80539" y="57414"/>
                </a:lnTo>
                <a:close/>
                <a:moveTo>
                  <a:pt x="72120" y="57799"/>
                </a:moveTo>
                <a:lnTo>
                  <a:pt x="76036" y="61715"/>
                </a:lnTo>
                <a:lnTo>
                  <a:pt x="71735" y="66016"/>
                </a:lnTo>
                <a:lnTo>
                  <a:pt x="67818" y="62099"/>
                </a:lnTo>
                <a:lnTo>
                  <a:pt x="72120" y="57799"/>
                </a:lnTo>
                <a:close/>
                <a:moveTo>
                  <a:pt x="63697" y="58184"/>
                </a:moveTo>
                <a:lnTo>
                  <a:pt x="65656" y="60141"/>
                </a:lnTo>
                <a:lnTo>
                  <a:pt x="67615" y="62099"/>
                </a:lnTo>
                <a:lnTo>
                  <a:pt x="63315" y="66400"/>
                </a:lnTo>
                <a:lnTo>
                  <a:pt x="59399" y="62483"/>
                </a:lnTo>
                <a:lnTo>
                  <a:pt x="61548" y="60333"/>
                </a:lnTo>
                <a:lnTo>
                  <a:pt x="63697" y="58184"/>
                </a:lnTo>
                <a:close/>
                <a:moveTo>
                  <a:pt x="55277" y="58567"/>
                </a:moveTo>
                <a:lnTo>
                  <a:pt x="57237" y="60525"/>
                </a:lnTo>
                <a:lnTo>
                  <a:pt x="59194" y="62483"/>
                </a:lnTo>
                <a:lnTo>
                  <a:pt x="54895" y="66783"/>
                </a:lnTo>
                <a:lnTo>
                  <a:pt x="50977" y="62867"/>
                </a:lnTo>
                <a:lnTo>
                  <a:pt x="53126" y="60718"/>
                </a:lnTo>
                <a:lnTo>
                  <a:pt x="55277" y="58567"/>
                </a:lnTo>
                <a:close/>
                <a:moveTo>
                  <a:pt x="46860" y="58949"/>
                </a:moveTo>
                <a:lnTo>
                  <a:pt x="48819" y="60908"/>
                </a:lnTo>
                <a:lnTo>
                  <a:pt x="50776" y="62867"/>
                </a:lnTo>
                <a:lnTo>
                  <a:pt x="46477" y="67165"/>
                </a:lnTo>
                <a:lnTo>
                  <a:pt x="44518" y="65208"/>
                </a:lnTo>
                <a:lnTo>
                  <a:pt x="42559" y="63250"/>
                </a:lnTo>
                <a:lnTo>
                  <a:pt x="46860" y="58949"/>
                </a:lnTo>
                <a:close/>
                <a:moveTo>
                  <a:pt x="135074" y="59134"/>
                </a:moveTo>
                <a:lnTo>
                  <a:pt x="138990" y="63050"/>
                </a:lnTo>
                <a:lnTo>
                  <a:pt x="134689" y="67351"/>
                </a:lnTo>
                <a:lnTo>
                  <a:pt x="130773" y="63435"/>
                </a:lnTo>
                <a:lnTo>
                  <a:pt x="135074" y="59134"/>
                </a:lnTo>
                <a:close/>
                <a:moveTo>
                  <a:pt x="38441" y="59331"/>
                </a:moveTo>
                <a:lnTo>
                  <a:pt x="40398" y="61290"/>
                </a:lnTo>
                <a:lnTo>
                  <a:pt x="42357" y="63249"/>
                </a:lnTo>
                <a:lnTo>
                  <a:pt x="40206" y="65399"/>
                </a:lnTo>
                <a:lnTo>
                  <a:pt x="38056" y="67550"/>
                </a:lnTo>
                <a:lnTo>
                  <a:pt x="36098" y="65591"/>
                </a:lnTo>
                <a:lnTo>
                  <a:pt x="34139" y="63632"/>
                </a:lnTo>
                <a:lnTo>
                  <a:pt x="38441" y="59331"/>
                </a:lnTo>
                <a:close/>
                <a:moveTo>
                  <a:pt x="126656" y="59516"/>
                </a:moveTo>
                <a:lnTo>
                  <a:pt x="130572" y="63432"/>
                </a:lnTo>
                <a:lnTo>
                  <a:pt x="126271" y="67733"/>
                </a:lnTo>
                <a:lnTo>
                  <a:pt x="122355" y="63817"/>
                </a:lnTo>
                <a:lnTo>
                  <a:pt x="126656" y="59516"/>
                </a:lnTo>
                <a:close/>
                <a:moveTo>
                  <a:pt x="30020" y="59716"/>
                </a:moveTo>
                <a:lnTo>
                  <a:pt x="33936" y="63632"/>
                </a:lnTo>
                <a:lnTo>
                  <a:pt x="31786" y="65784"/>
                </a:lnTo>
                <a:lnTo>
                  <a:pt x="29636" y="67933"/>
                </a:lnTo>
                <a:lnTo>
                  <a:pt x="27677" y="65975"/>
                </a:lnTo>
                <a:lnTo>
                  <a:pt x="25720" y="64016"/>
                </a:lnTo>
                <a:lnTo>
                  <a:pt x="30020" y="59716"/>
                </a:lnTo>
                <a:close/>
                <a:moveTo>
                  <a:pt x="118235" y="59899"/>
                </a:moveTo>
                <a:lnTo>
                  <a:pt x="122153" y="63817"/>
                </a:lnTo>
                <a:lnTo>
                  <a:pt x="117852" y="68117"/>
                </a:lnTo>
                <a:lnTo>
                  <a:pt x="113935" y="64200"/>
                </a:lnTo>
                <a:lnTo>
                  <a:pt x="118235" y="59899"/>
                </a:lnTo>
                <a:close/>
                <a:moveTo>
                  <a:pt x="21600" y="60101"/>
                </a:moveTo>
                <a:lnTo>
                  <a:pt x="25518" y="64019"/>
                </a:lnTo>
                <a:lnTo>
                  <a:pt x="21217" y="68318"/>
                </a:lnTo>
                <a:lnTo>
                  <a:pt x="17299" y="64402"/>
                </a:lnTo>
                <a:lnTo>
                  <a:pt x="21600" y="60101"/>
                </a:lnTo>
                <a:close/>
                <a:moveTo>
                  <a:pt x="109816" y="60282"/>
                </a:moveTo>
                <a:lnTo>
                  <a:pt x="113734" y="64200"/>
                </a:lnTo>
                <a:lnTo>
                  <a:pt x="109432" y="68501"/>
                </a:lnTo>
                <a:lnTo>
                  <a:pt x="105515" y="64584"/>
                </a:lnTo>
                <a:lnTo>
                  <a:pt x="109816" y="60282"/>
                </a:lnTo>
                <a:close/>
                <a:moveTo>
                  <a:pt x="13180" y="60483"/>
                </a:moveTo>
                <a:lnTo>
                  <a:pt x="17096" y="64401"/>
                </a:lnTo>
                <a:lnTo>
                  <a:pt x="12795" y="68700"/>
                </a:lnTo>
                <a:lnTo>
                  <a:pt x="8878" y="64784"/>
                </a:lnTo>
                <a:lnTo>
                  <a:pt x="13180" y="60483"/>
                </a:lnTo>
                <a:close/>
                <a:moveTo>
                  <a:pt x="101396" y="60667"/>
                </a:moveTo>
                <a:lnTo>
                  <a:pt x="105313" y="64584"/>
                </a:lnTo>
                <a:lnTo>
                  <a:pt x="101013" y="68885"/>
                </a:lnTo>
                <a:lnTo>
                  <a:pt x="97095" y="64967"/>
                </a:lnTo>
                <a:lnTo>
                  <a:pt x="101396" y="60667"/>
                </a:lnTo>
                <a:close/>
                <a:moveTo>
                  <a:pt x="4762" y="60866"/>
                </a:moveTo>
                <a:lnTo>
                  <a:pt x="8678" y="64784"/>
                </a:lnTo>
                <a:lnTo>
                  <a:pt x="4377" y="69085"/>
                </a:lnTo>
                <a:lnTo>
                  <a:pt x="460" y="65167"/>
                </a:lnTo>
                <a:lnTo>
                  <a:pt x="4762" y="60866"/>
                </a:lnTo>
                <a:close/>
                <a:moveTo>
                  <a:pt x="92974" y="61052"/>
                </a:moveTo>
                <a:lnTo>
                  <a:pt x="96892" y="64968"/>
                </a:lnTo>
                <a:lnTo>
                  <a:pt x="92592" y="69267"/>
                </a:lnTo>
                <a:lnTo>
                  <a:pt x="90633" y="67308"/>
                </a:lnTo>
                <a:lnTo>
                  <a:pt x="88676" y="65352"/>
                </a:lnTo>
                <a:lnTo>
                  <a:pt x="90825" y="63201"/>
                </a:lnTo>
                <a:lnTo>
                  <a:pt x="92974" y="61052"/>
                </a:lnTo>
                <a:close/>
                <a:moveTo>
                  <a:pt x="84556" y="61433"/>
                </a:moveTo>
                <a:lnTo>
                  <a:pt x="88474" y="65349"/>
                </a:lnTo>
                <a:lnTo>
                  <a:pt x="84173" y="69650"/>
                </a:lnTo>
                <a:lnTo>
                  <a:pt x="80256" y="65734"/>
                </a:lnTo>
                <a:lnTo>
                  <a:pt x="84556" y="61433"/>
                </a:lnTo>
                <a:close/>
                <a:moveTo>
                  <a:pt x="76137" y="61816"/>
                </a:moveTo>
                <a:lnTo>
                  <a:pt x="80055" y="65734"/>
                </a:lnTo>
                <a:lnTo>
                  <a:pt x="75753" y="70034"/>
                </a:lnTo>
                <a:lnTo>
                  <a:pt x="71836" y="66117"/>
                </a:lnTo>
                <a:lnTo>
                  <a:pt x="76137" y="61816"/>
                </a:lnTo>
                <a:close/>
                <a:moveTo>
                  <a:pt x="67717" y="62199"/>
                </a:moveTo>
                <a:lnTo>
                  <a:pt x="71634" y="66117"/>
                </a:lnTo>
                <a:lnTo>
                  <a:pt x="67334" y="70418"/>
                </a:lnTo>
                <a:lnTo>
                  <a:pt x="63416" y="66501"/>
                </a:lnTo>
                <a:lnTo>
                  <a:pt x="67717" y="62199"/>
                </a:lnTo>
                <a:close/>
                <a:moveTo>
                  <a:pt x="59298" y="62584"/>
                </a:moveTo>
                <a:lnTo>
                  <a:pt x="63214" y="66501"/>
                </a:lnTo>
                <a:lnTo>
                  <a:pt x="58913" y="70802"/>
                </a:lnTo>
                <a:lnTo>
                  <a:pt x="54997" y="66884"/>
                </a:lnTo>
                <a:lnTo>
                  <a:pt x="59298" y="62584"/>
                </a:lnTo>
                <a:close/>
                <a:moveTo>
                  <a:pt x="50877" y="62968"/>
                </a:moveTo>
                <a:lnTo>
                  <a:pt x="54795" y="66884"/>
                </a:lnTo>
                <a:lnTo>
                  <a:pt x="50494" y="71184"/>
                </a:lnTo>
                <a:lnTo>
                  <a:pt x="46577" y="67269"/>
                </a:lnTo>
                <a:lnTo>
                  <a:pt x="50877" y="62968"/>
                </a:lnTo>
                <a:close/>
                <a:moveTo>
                  <a:pt x="139093" y="63149"/>
                </a:moveTo>
                <a:lnTo>
                  <a:pt x="143009" y="67069"/>
                </a:lnTo>
                <a:lnTo>
                  <a:pt x="140858" y="69218"/>
                </a:lnTo>
                <a:lnTo>
                  <a:pt x="138709" y="71367"/>
                </a:lnTo>
                <a:lnTo>
                  <a:pt x="134793" y="67451"/>
                </a:lnTo>
                <a:lnTo>
                  <a:pt x="139093" y="63149"/>
                </a:lnTo>
                <a:close/>
                <a:moveTo>
                  <a:pt x="42456" y="63351"/>
                </a:moveTo>
                <a:lnTo>
                  <a:pt x="44417" y="65310"/>
                </a:lnTo>
                <a:lnTo>
                  <a:pt x="46376" y="67269"/>
                </a:lnTo>
                <a:lnTo>
                  <a:pt x="42074" y="71567"/>
                </a:lnTo>
                <a:lnTo>
                  <a:pt x="38157" y="67651"/>
                </a:lnTo>
                <a:lnTo>
                  <a:pt x="40307" y="65500"/>
                </a:lnTo>
                <a:lnTo>
                  <a:pt x="42456" y="63351"/>
                </a:lnTo>
                <a:close/>
                <a:moveTo>
                  <a:pt x="130673" y="63533"/>
                </a:moveTo>
                <a:lnTo>
                  <a:pt x="134591" y="67451"/>
                </a:lnTo>
                <a:lnTo>
                  <a:pt x="130290" y="71752"/>
                </a:lnTo>
                <a:lnTo>
                  <a:pt x="126372" y="67834"/>
                </a:lnTo>
                <a:lnTo>
                  <a:pt x="130673" y="63533"/>
                </a:lnTo>
                <a:close/>
                <a:moveTo>
                  <a:pt x="34037" y="63735"/>
                </a:moveTo>
                <a:lnTo>
                  <a:pt x="35997" y="65693"/>
                </a:lnTo>
                <a:lnTo>
                  <a:pt x="37955" y="67652"/>
                </a:lnTo>
                <a:lnTo>
                  <a:pt x="35804" y="69802"/>
                </a:lnTo>
                <a:lnTo>
                  <a:pt x="33655" y="71951"/>
                </a:lnTo>
                <a:lnTo>
                  <a:pt x="29737" y="68034"/>
                </a:lnTo>
                <a:lnTo>
                  <a:pt x="31886" y="65885"/>
                </a:lnTo>
                <a:lnTo>
                  <a:pt x="34037" y="63735"/>
                </a:lnTo>
                <a:close/>
                <a:moveTo>
                  <a:pt x="122254" y="63918"/>
                </a:moveTo>
                <a:lnTo>
                  <a:pt x="126170" y="67834"/>
                </a:lnTo>
                <a:lnTo>
                  <a:pt x="121870" y="72135"/>
                </a:lnTo>
                <a:lnTo>
                  <a:pt x="117953" y="68217"/>
                </a:lnTo>
                <a:lnTo>
                  <a:pt x="122254" y="63918"/>
                </a:lnTo>
                <a:close/>
                <a:moveTo>
                  <a:pt x="25619" y="64117"/>
                </a:moveTo>
                <a:lnTo>
                  <a:pt x="27577" y="66075"/>
                </a:lnTo>
                <a:lnTo>
                  <a:pt x="29535" y="68034"/>
                </a:lnTo>
                <a:lnTo>
                  <a:pt x="25234" y="72336"/>
                </a:lnTo>
                <a:lnTo>
                  <a:pt x="23277" y="70377"/>
                </a:lnTo>
                <a:lnTo>
                  <a:pt x="21318" y="68418"/>
                </a:lnTo>
                <a:lnTo>
                  <a:pt x="25619" y="64117"/>
                </a:lnTo>
                <a:close/>
                <a:moveTo>
                  <a:pt x="113834" y="64301"/>
                </a:moveTo>
                <a:lnTo>
                  <a:pt x="117751" y="68217"/>
                </a:lnTo>
                <a:lnTo>
                  <a:pt x="113450" y="72519"/>
                </a:lnTo>
                <a:lnTo>
                  <a:pt x="109533" y="68602"/>
                </a:lnTo>
                <a:lnTo>
                  <a:pt x="113834" y="64301"/>
                </a:lnTo>
                <a:close/>
                <a:moveTo>
                  <a:pt x="17198" y="64501"/>
                </a:moveTo>
                <a:lnTo>
                  <a:pt x="21116" y="68418"/>
                </a:lnTo>
                <a:lnTo>
                  <a:pt x="18967" y="70567"/>
                </a:lnTo>
                <a:lnTo>
                  <a:pt x="16816" y="72718"/>
                </a:lnTo>
                <a:lnTo>
                  <a:pt x="14859" y="70759"/>
                </a:lnTo>
                <a:lnTo>
                  <a:pt x="12900" y="68800"/>
                </a:lnTo>
                <a:lnTo>
                  <a:pt x="17198" y="64501"/>
                </a:lnTo>
                <a:close/>
                <a:moveTo>
                  <a:pt x="105414" y="64684"/>
                </a:moveTo>
                <a:lnTo>
                  <a:pt x="109331" y="68602"/>
                </a:lnTo>
                <a:lnTo>
                  <a:pt x="105030" y="72902"/>
                </a:lnTo>
                <a:lnTo>
                  <a:pt x="101114" y="68986"/>
                </a:lnTo>
                <a:lnTo>
                  <a:pt x="105414" y="64684"/>
                </a:lnTo>
                <a:close/>
                <a:moveTo>
                  <a:pt x="8779" y="64883"/>
                </a:moveTo>
                <a:lnTo>
                  <a:pt x="12694" y="68801"/>
                </a:lnTo>
                <a:lnTo>
                  <a:pt x="10545" y="70952"/>
                </a:lnTo>
                <a:lnTo>
                  <a:pt x="8396" y="73101"/>
                </a:lnTo>
                <a:lnTo>
                  <a:pt x="6437" y="71142"/>
                </a:lnTo>
                <a:lnTo>
                  <a:pt x="4478" y="69183"/>
                </a:lnTo>
                <a:lnTo>
                  <a:pt x="8779" y="64883"/>
                </a:lnTo>
                <a:close/>
                <a:moveTo>
                  <a:pt x="96994" y="65068"/>
                </a:moveTo>
                <a:lnTo>
                  <a:pt x="100912" y="68986"/>
                </a:lnTo>
                <a:lnTo>
                  <a:pt x="96611" y="73287"/>
                </a:lnTo>
                <a:lnTo>
                  <a:pt x="92693" y="69369"/>
                </a:lnTo>
                <a:lnTo>
                  <a:pt x="96994" y="65068"/>
                </a:lnTo>
                <a:close/>
                <a:moveTo>
                  <a:pt x="88575" y="65450"/>
                </a:moveTo>
                <a:lnTo>
                  <a:pt x="90534" y="67409"/>
                </a:lnTo>
                <a:lnTo>
                  <a:pt x="92491" y="69368"/>
                </a:lnTo>
                <a:lnTo>
                  <a:pt x="88191" y="73669"/>
                </a:lnTo>
                <a:lnTo>
                  <a:pt x="86233" y="71710"/>
                </a:lnTo>
                <a:lnTo>
                  <a:pt x="84274" y="69751"/>
                </a:lnTo>
                <a:lnTo>
                  <a:pt x="88575" y="65450"/>
                </a:lnTo>
                <a:close/>
                <a:moveTo>
                  <a:pt x="80156" y="65835"/>
                </a:moveTo>
                <a:lnTo>
                  <a:pt x="84072" y="69751"/>
                </a:lnTo>
                <a:lnTo>
                  <a:pt x="79771" y="74052"/>
                </a:lnTo>
                <a:lnTo>
                  <a:pt x="75854" y="70134"/>
                </a:lnTo>
                <a:lnTo>
                  <a:pt x="80156" y="65835"/>
                </a:lnTo>
                <a:close/>
                <a:moveTo>
                  <a:pt x="71735" y="66220"/>
                </a:moveTo>
                <a:lnTo>
                  <a:pt x="75653" y="70137"/>
                </a:lnTo>
                <a:lnTo>
                  <a:pt x="71351" y="74436"/>
                </a:lnTo>
                <a:lnTo>
                  <a:pt x="67435" y="70519"/>
                </a:lnTo>
                <a:lnTo>
                  <a:pt x="71735" y="66220"/>
                </a:lnTo>
                <a:close/>
                <a:moveTo>
                  <a:pt x="63315" y="66602"/>
                </a:moveTo>
                <a:lnTo>
                  <a:pt x="67233" y="70519"/>
                </a:lnTo>
                <a:lnTo>
                  <a:pt x="62932" y="74819"/>
                </a:lnTo>
                <a:lnTo>
                  <a:pt x="59014" y="70903"/>
                </a:lnTo>
                <a:lnTo>
                  <a:pt x="63315" y="66602"/>
                </a:lnTo>
                <a:close/>
                <a:moveTo>
                  <a:pt x="54896" y="66985"/>
                </a:moveTo>
                <a:lnTo>
                  <a:pt x="58812" y="70903"/>
                </a:lnTo>
                <a:lnTo>
                  <a:pt x="54513" y="75204"/>
                </a:lnTo>
                <a:lnTo>
                  <a:pt x="50595" y="71286"/>
                </a:lnTo>
                <a:lnTo>
                  <a:pt x="54896" y="66985"/>
                </a:lnTo>
                <a:close/>
                <a:moveTo>
                  <a:pt x="143108" y="67171"/>
                </a:moveTo>
                <a:lnTo>
                  <a:pt x="147028" y="71086"/>
                </a:lnTo>
                <a:lnTo>
                  <a:pt x="142728" y="75387"/>
                </a:lnTo>
                <a:lnTo>
                  <a:pt x="140769" y="73428"/>
                </a:lnTo>
                <a:lnTo>
                  <a:pt x="138810" y="71471"/>
                </a:lnTo>
                <a:lnTo>
                  <a:pt x="140959" y="69320"/>
                </a:lnTo>
                <a:lnTo>
                  <a:pt x="143108" y="67171"/>
                </a:lnTo>
                <a:close/>
                <a:moveTo>
                  <a:pt x="46477" y="67367"/>
                </a:moveTo>
                <a:lnTo>
                  <a:pt x="50393" y="71286"/>
                </a:lnTo>
                <a:lnTo>
                  <a:pt x="46092" y="75586"/>
                </a:lnTo>
                <a:lnTo>
                  <a:pt x="42175" y="71668"/>
                </a:lnTo>
                <a:lnTo>
                  <a:pt x="46477" y="67367"/>
                </a:lnTo>
                <a:close/>
                <a:moveTo>
                  <a:pt x="134692" y="67551"/>
                </a:moveTo>
                <a:lnTo>
                  <a:pt x="138608" y="71468"/>
                </a:lnTo>
                <a:lnTo>
                  <a:pt x="134307" y="75769"/>
                </a:lnTo>
                <a:lnTo>
                  <a:pt x="130391" y="71853"/>
                </a:lnTo>
                <a:lnTo>
                  <a:pt x="134692" y="67551"/>
                </a:lnTo>
                <a:close/>
                <a:moveTo>
                  <a:pt x="38054" y="67755"/>
                </a:moveTo>
                <a:lnTo>
                  <a:pt x="41974" y="71670"/>
                </a:lnTo>
                <a:lnTo>
                  <a:pt x="37672" y="75971"/>
                </a:lnTo>
                <a:lnTo>
                  <a:pt x="35713" y="74012"/>
                </a:lnTo>
                <a:lnTo>
                  <a:pt x="33756" y="72054"/>
                </a:lnTo>
                <a:lnTo>
                  <a:pt x="35905" y="69904"/>
                </a:lnTo>
                <a:lnTo>
                  <a:pt x="38054" y="67755"/>
                </a:lnTo>
                <a:close/>
                <a:moveTo>
                  <a:pt x="126271" y="67935"/>
                </a:moveTo>
                <a:lnTo>
                  <a:pt x="130189" y="71853"/>
                </a:lnTo>
                <a:lnTo>
                  <a:pt x="125888" y="76152"/>
                </a:lnTo>
                <a:lnTo>
                  <a:pt x="121971" y="72236"/>
                </a:lnTo>
                <a:lnTo>
                  <a:pt x="126271" y="67935"/>
                </a:lnTo>
                <a:close/>
                <a:moveTo>
                  <a:pt x="29636" y="68135"/>
                </a:moveTo>
                <a:lnTo>
                  <a:pt x="33554" y="72052"/>
                </a:lnTo>
                <a:lnTo>
                  <a:pt x="29253" y="76353"/>
                </a:lnTo>
                <a:lnTo>
                  <a:pt x="25335" y="72436"/>
                </a:lnTo>
                <a:lnTo>
                  <a:pt x="29636" y="68135"/>
                </a:lnTo>
                <a:close/>
                <a:moveTo>
                  <a:pt x="117852" y="68318"/>
                </a:moveTo>
                <a:lnTo>
                  <a:pt x="121770" y="72236"/>
                </a:lnTo>
                <a:lnTo>
                  <a:pt x="117468" y="76537"/>
                </a:lnTo>
                <a:lnTo>
                  <a:pt x="113551" y="72620"/>
                </a:lnTo>
                <a:lnTo>
                  <a:pt x="117852" y="68318"/>
                </a:lnTo>
                <a:close/>
                <a:moveTo>
                  <a:pt x="21216" y="68520"/>
                </a:moveTo>
                <a:lnTo>
                  <a:pt x="23176" y="70478"/>
                </a:lnTo>
                <a:lnTo>
                  <a:pt x="25133" y="72436"/>
                </a:lnTo>
                <a:lnTo>
                  <a:pt x="20834" y="76736"/>
                </a:lnTo>
                <a:lnTo>
                  <a:pt x="16916" y="72820"/>
                </a:lnTo>
                <a:lnTo>
                  <a:pt x="19065" y="70671"/>
                </a:lnTo>
                <a:lnTo>
                  <a:pt x="21216" y="68520"/>
                </a:lnTo>
                <a:close/>
                <a:moveTo>
                  <a:pt x="109432" y="68703"/>
                </a:moveTo>
                <a:lnTo>
                  <a:pt x="113349" y="72620"/>
                </a:lnTo>
                <a:lnTo>
                  <a:pt x="109049" y="76921"/>
                </a:lnTo>
                <a:lnTo>
                  <a:pt x="105131" y="73003"/>
                </a:lnTo>
                <a:lnTo>
                  <a:pt x="109432" y="68703"/>
                </a:lnTo>
                <a:close/>
                <a:moveTo>
                  <a:pt x="12798" y="68905"/>
                </a:moveTo>
                <a:lnTo>
                  <a:pt x="14755" y="70862"/>
                </a:lnTo>
                <a:lnTo>
                  <a:pt x="16714" y="72821"/>
                </a:lnTo>
                <a:lnTo>
                  <a:pt x="12413" y="77123"/>
                </a:lnTo>
                <a:lnTo>
                  <a:pt x="8496" y="73205"/>
                </a:lnTo>
                <a:lnTo>
                  <a:pt x="10647" y="71054"/>
                </a:lnTo>
                <a:lnTo>
                  <a:pt x="12798" y="68905"/>
                </a:lnTo>
                <a:close/>
                <a:moveTo>
                  <a:pt x="101013" y="69085"/>
                </a:moveTo>
                <a:lnTo>
                  <a:pt x="104929" y="73001"/>
                </a:lnTo>
                <a:lnTo>
                  <a:pt x="102779" y="75154"/>
                </a:lnTo>
                <a:lnTo>
                  <a:pt x="100628" y="77303"/>
                </a:lnTo>
                <a:lnTo>
                  <a:pt x="98671" y="75344"/>
                </a:lnTo>
                <a:lnTo>
                  <a:pt x="96712" y="73385"/>
                </a:lnTo>
                <a:lnTo>
                  <a:pt x="101013" y="69085"/>
                </a:lnTo>
                <a:close/>
                <a:moveTo>
                  <a:pt x="4377" y="69287"/>
                </a:moveTo>
                <a:lnTo>
                  <a:pt x="6336" y="71244"/>
                </a:lnTo>
                <a:lnTo>
                  <a:pt x="8295" y="73203"/>
                </a:lnTo>
                <a:lnTo>
                  <a:pt x="3993" y="77504"/>
                </a:lnTo>
                <a:lnTo>
                  <a:pt x="2034" y="75546"/>
                </a:lnTo>
                <a:lnTo>
                  <a:pt x="77" y="73587"/>
                </a:lnTo>
                <a:lnTo>
                  <a:pt x="4377" y="69287"/>
                </a:lnTo>
                <a:close/>
                <a:moveTo>
                  <a:pt x="92592" y="69470"/>
                </a:moveTo>
                <a:lnTo>
                  <a:pt x="96510" y="73388"/>
                </a:lnTo>
                <a:lnTo>
                  <a:pt x="94358" y="75537"/>
                </a:lnTo>
                <a:lnTo>
                  <a:pt x="92209" y="77686"/>
                </a:lnTo>
                <a:lnTo>
                  <a:pt x="90250" y="75730"/>
                </a:lnTo>
                <a:lnTo>
                  <a:pt x="88291" y="73771"/>
                </a:lnTo>
                <a:lnTo>
                  <a:pt x="92592" y="69470"/>
                </a:lnTo>
                <a:close/>
                <a:moveTo>
                  <a:pt x="84173" y="69852"/>
                </a:moveTo>
                <a:lnTo>
                  <a:pt x="86132" y="71811"/>
                </a:lnTo>
                <a:lnTo>
                  <a:pt x="88091" y="73770"/>
                </a:lnTo>
                <a:lnTo>
                  <a:pt x="85939" y="75920"/>
                </a:lnTo>
                <a:lnTo>
                  <a:pt x="83789" y="78070"/>
                </a:lnTo>
                <a:lnTo>
                  <a:pt x="79872" y="74153"/>
                </a:lnTo>
                <a:lnTo>
                  <a:pt x="84173" y="69852"/>
                </a:lnTo>
                <a:close/>
                <a:moveTo>
                  <a:pt x="75753" y="70235"/>
                </a:moveTo>
                <a:lnTo>
                  <a:pt x="79670" y="74153"/>
                </a:lnTo>
                <a:lnTo>
                  <a:pt x="75370" y="78454"/>
                </a:lnTo>
                <a:lnTo>
                  <a:pt x="71452" y="74537"/>
                </a:lnTo>
                <a:lnTo>
                  <a:pt x="75753" y="70235"/>
                </a:lnTo>
                <a:close/>
                <a:moveTo>
                  <a:pt x="67334" y="70620"/>
                </a:moveTo>
                <a:lnTo>
                  <a:pt x="71250" y="74537"/>
                </a:lnTo>
                <a:lnTo>
                  <a:pt x="66949" y="78838"/>
                </a:lnTo>
                <a:lnTo>
                  <a:pt x="63033" y="74920"/>
                </a:lnTo>
                <a:lnTo>
                  <a:pt x="67334" y="70620"/>
                </a:lnTo>
                <a:close/>
                <a:moveTo>
                  <a:pt x="58913" y="71004"/>
                </a:moveTo>
                <a:lnTo>
                  <a:pt x="62831" y="74920"/>
                </a:lnTo>
                <a:lnTo>
                  <a:pt x="58530" y="79221"/>
                </a:lnTo>
                <a:lnTo>
                  <a:pt x="54613" y="75305"/>
                </a:lnTo>
                <a:lnTo>
                  <a:pt x="58913" y="71004"/>
                </a:lnTo>
                <a:close/>
                <a:moveTo>
                  <a:pt x="147131" y="71187"/>
                </a:moveTo>
                <a:lnTo>
                  <a:pt x="151046" y="75105"/>
                </a:lnTo>
                <a:lnTo>
                  <a:pt x="146747" y="79406"/>
                </a:lnTo>
                <a:lnTo>
                  <a:pt x="144789" y="77447"/>
                </a:lnTo>
                <a:lnTo>
                  <a:pt x="142830" y="75488"/>
                </a:lnTo>
                <a:lnTo>
                  <a:pt x="147131" y="71187"/>
                </a:lnTo>
                <a:close/>
                <a:moveTo>
                  <a:pt x="50494" y="71387"/>
                </a:moveTo>
                <a:lnTo>
                  <a:pt x="54410" y="75305"/>
                </a:lnTo>
                <a:lnTo>
                  <a:pt x="50110" y="79603"/>
                </a:lnTo>
                <a:lnTo>
                  <a:pt x="46193" y="75688"/>
                </a:lnTo>
                <a:lnTo>
                  <a:pt x="50494" y="71387"/>
                </a:lnTo>
                <a:close/>
                <a:moveTo>
                  <a:pt x="138709" y="71572"/>
                </a:moveTo>
                <a:lnTo>
                  <a:pt x="140668" y="73529"/>
                </a:lnTo>
                <a:lnTo>
                  <a:pt x="142627" y="75488"/>
                </a:lnTo>
                <a:lnTo>
                  <a:pt x="140476" y="77637"/>
                </a:lnTo>
                <a:lnTo>
                  <a:pt x="138327" y="79788"/>
                </a:lnTo>
                <a:lnTo>
                  <a:pt x="134408" y="75871"/>
                </a:lnTo>
                <a:lnTo>
                  <a:pt x="138709" y="71572"/>
                </a:lnTo>
                <a:close/>
                <a:moveTo>
                  <a:pt x="42074" y="71771"/>
                </a:moveTo>
                <a:lnTo>
                  <a:pt x="45991" y="75688"/>
                </a:lnTo>
                <a:lnTo>
                  <a:pt x="41690" y="79989"/>
                </a:lnTo>
                <a:lnTo>
                  <a:pt x="37773" y="76072"/>
                </a:lnTo>
                <a:lnTo>
                  <a:pt x="42074" y="71771"/>
                </a:lnTo>
                <a:close/>
                <a:moveTo>
                  <a:pt x="130290" y="71954"/>
                </a:moveTo>
                <a:lnTo>
                  <a:pt x="134206" y="75870"/>
                </a:lnTo>
                <a:lnTo>
                  <a:pt x="129906" y="80171"/>
                </a:lnTo>
                <a:lnTo>
                  <a:pt x="125989" y="76253"/>
                </a:lnTo>
                <a:lnTo>
                  <a:pt x="130290" y="71954"/>
                </a:lnTo>
                <a:close/>
                <a:moveTo>
                  <a:pt x="33655" y="72155"/>
                </a:moveTo>
                <a:lnTo>
                  <a:pt x="35613" y="74113"/>
                </a:lnTo>
                <a:lnTo>
                  <a:pt x="37571" y="76072"/>
                </a:lnTo>
                <a:lnTo>
                  <a:pt x="33270" y="80373"/>
                </a:lnTo>
                <a:lnTo>
                  <a:pt x="31313" y="78414"/>
                </a:lnTo>
                <a:lnTo>
                  <a:pt x="29354" y="76455"/>
                </a:lnTo>
                <a:lnTo>
                  <a:pt x="33655" y="72155"/>
                </a:lnTo>
                <a:close/>
                <a:moveTo>
                  <a:pt x="121870" y="72337"/>
                </a:moveTo>
                <a:lnTo>
                  <a:pt x="125787" y="76253"/>
                </a:lnTo>
                <a:lnTo>
                  <a:pt x="121486" y="80555"/>
                </a:lnTo>
                <a:lnTo>
                  <a:pt x="117569" y="76638"/>
                </a:lnTo>
                <a:lnTo>
                  <a:pt x="121870" y="72337"/>
                </a:lnTo>
                <a:close/>
                <a:moveTo>
                  <a:pt x="25234" y="72537"/>
                </a:moveTo>
                <a:lnTo>
                  <a:pt x="29152" y="76454"/>
                </a:lnTo>
                <a:lnTo>
                  <a:pt x="24851" y="80755"/>
                </a:lnTo>
                <a:lnTo>
                  <a:pt x="20934" y="76837"/>
                </a:lnTo>
                <a:lnTo>
                  <a:pt x="25234" y="72537"/>
                </a:lnTo>
                <a:close/>
                <a:moveTo>
                  <a:pt x="113450" y="72720"/>
                </a:moveTo>
                <a:lnTo>
                  <a:pt x="117367" y="76638"/>
                </a:lnTo>
                <a:lnTo>
                  <a:pt x="113066" y="80938"/>
                </a:lnTo>
                <a:lnTo>
                  <a:pt x="109150" y="77022"/>
                </a:lnTo>
                <a:lnTo>
                  <a:pt x="113450" y="72720"/>
                </a:lnTo>
                <a:close/>
                <a:moveTo>
                  <a:pt x="16815" y="72921"/>
                </a:moveTo>
                <a:lnTo>
                  <a:pt x="20733" y="76837"/>
                </a:lnTo>
                <a:lnTo>
                  <a:pt x="16431" y="81138"/>
                </a:lnTo>
                <a:lnTo>
                  <a:pt x="12514" y="77222"/>
                </a:lnTo>
                <a:lnTo>
                  <a:pt x="16815" y="72921"/>
                </a:lnTo>
                <a:close/>
                <a:moveTo>
                  <a:pt x="105029" y="73107"/>
                </a:moveTo>
                <a:lnTo>
                  <a:pt x="108945" y="77023"/>
                </a:lnTo>
                <a:lnTo>
                  <a:pt x="106796" y="79172"/>
                </a:lnTo>
                <a:lnTo>
                  <a:pt x="104647" y="81323"/>
                </a:lnTo>
                <a:lnTo>
                  <a:pt x="100729" y="77405"/>
                </a:lnTo>
                <a:lnTo>
                  <a:pt x="102880" y="75256"/>
                </a:lnTo>
                <a:lnTo>
                  <a:pt x="105029" y="73107"/>
                </a:lnTo>
                <a:close/>
                <a:moveTo>
                  <a:pt x="8396" y="73304"/>
                </a:moveTo>
                <a:lnTo>
                  <a:pt x="12312" y="77222"/>
                </a:lnTo>
                <a:lnTo>
                  <a:pt x="8012" y="81522"/>
                </a:lnTo>
                <a:lnTo>
                  <a:pt x="4094" y="77605"/>
                </a:lnTo>
                <a:lnTo>
                  <a:pt x="8396" y="73304"/>
                </a:lnTo>
                <a:close/>
                <a:moveTo>
                  <a:pt x="96608" y="73490"/>
                </a:moveTo>
                <a:lnTo>
                  <a:pt x="98567" y="75449"/>
                </a:lnTo>
                <a:lnTo>
                  <a:pt x="100526" y="77406"/>
                </a:lnTo>
                <a:lnTo>
                  <a:pt x="96225" y="81708"/>
                </a:lnTo>
                <a:lnTo>
                  <a:pt x="92310" y="77788"/>
                </a:lnTo>
                <a:lnTo>
                  <a:pt x="94459" y="75639"/>
                </a:lnTo>
                <a:lnTo>
                  <a:pt x="96608" y="73490"/>
                </a:lnTo>
                <a:close/>
                <a:moveTo>
                  <a:pt x="88191" y="73872"/>
                </a:moveTo>
                <a:lnTo>
                  <a:pt x="90149" y="75831"/>
                </a:lnTo>
                <a:lnTo>
                  <a:pt x="92108" y="77788"/>
                </a:lnTo>
                <a:lnTo>
                  <a:pt x="87807" y="82090"/>
                </a:lnTo>
                <a:lnTo>
                  <a:pt x="85849" y="80131"/>
                </a:lnTo>
                <a:lnTo>
                  <a:pt x="83890" y="78173"/>
                </a:lnTo>
                <a:lnTo>
                  <a:pt x="86039" y="76023"/>
                </a:lnTo>
                <a:lnTo>
                  <a:pt x="88191" y="73872"/>
                </a:lnTo>
                <a:close/>
                <a:moveTo>
                  <a:pt x="79771" y="74256"/>
                </a:moveTo>
                <a:lnTo>
                  <a:pt x="83688" y="78173"/>
                </a:lnTo>
                <a:lnTo>
                  <a:pt x="81539" y="80322"/>
                </a:lnTo>
                <a:lnTo>
                  <a:pt x="79387" y="82472"/>
                </a:lnTo>
                <a:lnTo>
                  <a:pt x="77428" y="80513"/>
                </a:lnTo>
                <a:lnTo>
                  <a:pt x="75469" y="78555"/>
                </a:lnTo>
                <a:lnTo>
                  <a:pt x="79771" y="74256"/>
                </a:lnTo>
                <a:close/>
                <a:moveTo>
                  <a:pt x="71351" y="74639"/>
                </a:moveTo>
                <a:lnTo>
                  <a:pt x="75269" y="78557"/>
                </a:lnTo>
                <a:lnTo>
                  <a:pt x="73117" y="80706"/>
                </a:lnTo>
                <a:lnTo>
                  <a:pt x="70968" y="82855"/>
                </a:lnTo>
                <a:lnTo>
                  <a:pt x="69009" y="80898"/>
                </a:lnTo>
                <a:lnTo>
                  <a:pt x="67050" y="78939"/>
                </a:lnTo>
                <a:lnTo>
                  <a:pt x="71351" y="74639"/>
                </a:lnTo>
                <a:close/>
                <a:moveTo>
                  <a:pt x="62932" y="75021"/>
                </a:moveTo>
                <a:lnTo>
                  <a:pt x="66848" y="78939"/>
                </a:lnTo>
                <a:lnTo>
                  <a:pt x="62549" y="83238"/>
                </a:lnTo>
                <a:lnTo>
                  <a:pt x="58631" y="79322"/>
                </a:lnTo>
                <a:lnTo>
                  <a:pt x="62932" y="75021"/>
                </a:lnTo>
                <a:close/>
                <a:moveTo>
                  <a:pt x="54513" y="75406"/>
                </a:moveTo>
                <a:lnTo>
                  <a:pt x="58429" y="79322"/>
                </a:lnTo>
                <a:lnTo>
                  <a:pt x="54128" y="83623"/>
                </a:lnTo>
                <a:lnTo>
                  <a:pt x="50211" y="79706"/>
                </a:lnTo>
                <a:lnTo>
                  <a:pt x="54513" y="75406"/>
                </a:lnTo>
                <a:close/>
                <a:moveTo>
                  <a:pt x="142725" y="75590"/>
                </a:moveTo>
                <a:lnTo>
                  <a:pt x="144684" y="77549"/>
                </a:lnTo>
                <a:lnTo>
                  <a:pt x="146643" y="79508"/>
                </a:lnTo>
                <a:lnTo>
                  <a:pt x="142343" y="83806"/>
                </a:lnTo>
                <a:lnTo>
                  <a:pt x="138427" y="79890"/>
                </a:lnTo>
                <a:lnTo>
                  <a:pt x="140576" y="77741"/>
                </a:lnTo>
                <a:lnTo>
                  <a:pt x="142725" y="75590"/>
                </a:lnTo>
                <a:close/>
                <a:moveTo>
                  <a:pt x="46092" y="75789"/>
                </a:moveTo>
                <a:lnTo>
                  <a:pt x="50010" y="79706"/>
                </a:lnTo>
                <a:lnTo>
                  <a:pt x="45708" y="84007"/>
                </a:lnTo>
                <a:lnTo>
                  <a:pt x="41792" y="80090"/>
                </a:lnTo>
                <a:lnTo>
                  <a:pt x="46092" y="75789"/>
                </a:lnTo>
                <a:close/>
                <a:moveTo>
                  <a:pt x="134307" y="75971"/>
                </a:moveTo>
                <a:lnTo>
                  <a:pt x="138225" y="79889"/>
                </a:lnTo>
                <a:lnTo>
                  <a:pt x="136076" y="82038"/>
                </a:lnTo>
                <a:lnTo>
                  <a:pt x="133925" y="84187"/>
                </a:lnTo>
                <a:lnTo>
                  <a:pt x="131965" y="82231"/>
                </a:lnTo>
                <a:lnTo>
                  <a:pt x="130007" y="80272"/>
                </a:lnTo>
                <a:lnTo>
                  <a:pt x="134307" y="75971"/>
                </a:lnTo>
                <a:close/>
                <a:moveTo>
                  <a:pt x="37672" y="76173"/>
                </a:moveTo>
                <a:lnTo>
                  <a:pt x="41590" y="80090"/>
                </a:lnTo>
                <a:lnTo>
                  <a:pt x="37289" y="84390"/>
                </a:lnTo>
                <a:lnTo>
                  <a:pt x="33371" y="80474"/>
                </a:lnTo>
                <a:lnTo>
                  <a:pt x="37672" y="76173"/>
                </a:lnTo>
                <a:close/>
                <a:moveTo>
                  <a:pt x="125888" y="76354"/>
                </a:moveTo>
                <a:lnTo>
                  <a:pt x="129806" y="80272"/>
                </a:lnTo>
                <a:lnTo>
                  <a:pt x="127655" y="82421"/>
                </a:lnTo>
                <a:lnTo>
                  <a:pt x="125506" y="84570"/>
                </a:lnTo>
                <a:lnTo>
                  <a:pt x="123545" y="82614"/>
                </a:lnTo>
                <a:lnTo>
                  <a:pt x="121586" y="80655"/>
                </a:lnTo>
                <a:lnTo>
                  <a:pt x="125888" y="76354"/>
                </a:lnTo>
                <a:close/>
                <a:moveTo>
                  <a:pt x="29254" y="76555"/>
                </a:moveTo>
                <a:lnTo>
                  <a:pt x="31212" y="78515"/>
                </a:lnTo>
                <a:lnTo>
                  <a:pt x="33169" y="80474"/>
                </a:lnTo>
                <a:lnTo>
                  <a:pt x="31020" y="82623"/>
                </a:lnTo>
                <a:lnTo>
                  <a:pt x="28871" y="84772"/>
                </a:lnTo>
                <a:lnTo>
                  <a:pt x="24953" y="80856"/>
                </a:lnTo>
                <a:lnTo>
                  <a:pt x="29254" y="76555"/>
                </a:lnTo>
                <a:close/>
                <a:moveTo>
                  <a:pt x="117468" y="76739"/>
                </a:moveTo>
                <a:lnTo>
                  <a:pt x="121385" y="80655"/>
                </a:lnTo>
                <a:lnTo>
                  <a:pt x="119236" y="82805"/>
                </a:lnTo>
                <a:lnTo>
                  <a:pt x="117086" y="84955"/>
                </a:lnTo>
                <a:lnTo>
                  <a:pt x="115126" y="82998"/>
                </a:lnTo>
                <a:lnTo>
                  <a:pt x="113167" y="81039"/>
                </a:lnTo>
                <a:lnTo>
                  <a:pt x="117468" y="76739"/>
                </a:lnTo>
                <a:close/>
                <a:moveTo>
                  <a:pt x="20834" y="76938"/>
                </a:moveTo>
                <a:lnTo>
                  <a:pt x="24750" y="80856"/>
                </a:lnTo>
                <a:lnTo>
                  <a:pt x="20449" y="85157"/>
                </a:lnTo>
                <a:lnTo>
                  <a:pt x="16532" y="81239"/>
                </a:lnTo>
                <a:lnTo>
                  <a:pt x="20834" y="76938"/>
                </a:lnTo>
                <a:close/>
                <a:moveTo>
                  <a:pt x="109046" y="77124"/>
                </a:moveTo>
                <a:lnTo>
                  <a:pt x="112964" y="81040"/>
                </a:lnTo>
                <a:lnTo>
                  <a:pt x="108663" y="85341"/>
                </a:lnTo>
                <a:lnTo>
                  <a:pt x="106707" y="83381"/>
                </a:lnTo>
                <a:lnTo>
                  <a:pt x="104748" y="81424"/>
                </a:lnTo>
                <a:lnTo>
                  <a:pt x="106897" y="79273"/>
                </a:lnTo>
                <a:lnTo>
                  <a:pt x="109046" y="77124"/>
                </a:lnTo>
                <a:close/>
                <a:moveTo>
                  <a:pt x="12413" y="77323"/>
                </a:moveTo>
                <a:lnTo>
                  <a:pt x="16331" y="81239"/>
                </a:lnTo>
                <a:lnTo>
                  <a:pt x="12029" y="85540"/>
                </a:lnTo>
                <a:lnTo>
                  <a:pt x="8113" y="81623"/>
                </a:lnTo>
                <a:lnTo>
                  <a:pt x="12413" y="77323"/>
                </a:lnTo>
                <a:close/>
                <a:moveTo>
                  <a:pt x="100631" y="77506"/>
                </a:moveTo>
                <a:lnTo>
                  <a:pt x="104547" y="81424"/>
                </a:lnTo>
                <a:lnTo>
                  <a:pt x="100246" y="85723"/>
                </a:lnTo>
                <a:lnTo>
                  <a:pt x="96330" y="81807"/>
                </a:lnTo>
                <a:lnTo>
                  <a:pt x="100631" y="77506"/>
                </a:lnTo>
                <a:close/>
                <a:moveTo>
                  <a:pt x="92210" y="77889"/>
                </a:moveTo>
                <a:lnTo>
                  <a:pt x="96128" y="81807"/>
                </a:lnTo>
                <a:lnTo>
                  <a:pt x="91827" y="86108"/>
                </a:lnTo>
                <a:lnTo>
                  <a:pt x="87910" y="82191"/>
                </a:lnTo>
                <a:lnTo>
                  <a:pt x="92210" y="77889"/>
                </a:lnTo>
                <a:close/>
                <a:moveTo>
                  <a:pt x="83786" y="78274"/>
                </a:moveTo>
                <a:lnTo>
                  <a:pt x="85745" y="80232"/>
                </a:lnTo>
                <a:lnTo>
                  <a:pt x="87704" y="82191"/>
                </a:lnTo>
                <a:lnTo>
                  <a:pt x="83406" y="86490"/>
                </a:lnTo>
                <a:lnTo>
                  <a:pt x="81447" y="84531"/>
                </a:lnTo>
                <a:lnTo>
                  <a:pt x="79488" y="82573"/>
                </a:lnTo>
                <a:lnTo>
                  <a:pt x="81637" y="80423"/>
                </a:lnTo>
                <a:lnTo>
                  <a:pt x="83786" y="78274"/>
                </a:lnTo>
                <a:close/>
                <a:moveTo>
                  <a:pt x="75369" y="78658"/>
                </a:moveTo>
                <a:lnTo>
                  <a:pt x="77327" y="80617"/>
                </a:lnTo>
                <a:lnTo>
                  <a:pt x="79286" y="82574"/>
                </a:lnTo>
                <a:lnTo>
                  <a:pt x="74985" y="86875"/>
                </a:lnTo>
                <a:lnTo>
                  <a:pt x="71070" y="82956"/>
                </a:lnTo>
                <a:lnTo>
                  <a:pt x="73219" y="80807"/>
                </a:lnTo>
                <a:lnTo>
                  <a:pt x="75369" y="78658"/>
                </a:lnTo>
                <a:close/>
                <a:moveTo>
                  <a:pt x="66949" y="79040"/>
                </a:moveTo>
                <a:lnTo>
                  <a:pt x="68908" y="80998"/>
                </a:lnTo>
                <a:lnTo>
                  <a:pt x="70867" y="82956"/>
                </a:lnTo>
                <a:lnTo>
                  <a:pt x="66566" y="87257"/>
                </a:lnTo>
                <a:lnTo>
                  <a:pt x="64607" y="85298"/>
                </a:lnTo>
                <a:lnTo>
                  <a:pt x="62649" y="83341"/>
                </a:lnTo>
                <a:lnTo>
                  <a:pt x="66949" y="79040"/>
                </a:lnTo>
                <a:close/>
                <a:moveTo>
                  <a:pt x="58530" y="79423"/>
                </a:moveTo>
                <a:lnTo>
                  <a:pt x="62446" y="83341"/>
                </a:lnTo>
                <a:lnTo>
                  <a:pt x="60297" y="85490"/>
                </a:lnTo>
                <a:lnTo>
                  <a:pt x="58148" y="87639"/>
                </a:lnTo>
                <a:lnTo>
                  <a:pt x="56187" y="85683"/>
                </a:lnTo>
                <a:lnTo>
                  <a:pt x="54229" y="83724"/>
                </a:lnTo>
                <a:lnTo>
                  <a:pt x="58530" y="79423"/>
                </a:lnTo>
                <a:close/>
                <a:moveTo>
                  <a:pt x="50110" y="79806"/>
                </a:moveTo>
                <a:lnTo>
                  <a:pt x="54027" y="83724"/>
                </a:lnTo>
                <a:lnTo>
                  <a:pt x="49726" y="88025"/>
                </a:lnTo>
                <a:lnTo>
                  <a:pt x="45809" y="84108"/>
                </a:lnTo>
                <a:lnTo>
                  <a:pt x="50110" y="79806"/>
                </a:lnTo>
                <a:close/>
                <a:moveTo>
                  <a:pt x="138323" y="79991"/>
                </a:moveTo>
                <a:lnTo>
                  <a:pt x="142241" y="83907"/>
                </a:lnTo>
                <a:lnTo>
                  <a:pt x="137942" y="88207"/>
                </a:lnTo>
                <a:lnTo>
                  <a:pt x="135983" y="86248"/>
                </a:lnTo>
                <a:lnTo>
                  <a:pt x="134025" y="84289"/>
                </a:lnTo>
                <a:lnTo>
                  <a:pt x="136174" y="82140"/>
                </a:lnTo>
                <a:lnTo>
                  <a:pt x="138323" y="79991"/>
                </a:lnTo>
                <a:close/>
                <a:moveTo>
                  <a:pt x="41691" y="80191"/>
                </a:moveTo>
                <a:lnTo>
                  <a:pt x="45607" y="84108"/>
                </a:lnTo>
                <a:lnTo>
                  <a:pt x="41306" y="88409"/>
                </a:lnTo>
                <a:lnTo>
                  <a:pt x="37390" y="84491"/>
                </a:lnTo>
                <a:lnTo>
                  <a:pt x="41691" y="80191"/>
                </a:lnTo>
                <a:close/>
                <a:moveTo>
                  <a:pt x="129906" y="80374"/>
                </a:moveTo>
                <a:lnTo>
                  <a:pt x="131864" y="82333"/>
                </a:lnTo>
                <a:lnTo>
                  <a:pt x="133823" y="84291"/>
                </a:lnTo>
                <a:lnTo>
                  <a:pt x="129522" y="88592"/>
                </a:lnTo>
                <a:lnTo>
                  <a:pt x="125607" y="84674"/>
                </a:lnTo>
                <a:lnTo>
                  <a:pt x="127756" y="82524"/>
                </a:lnTo>
                <a:lnTo>
                  <a:pt x="129906" y="80374"/>
                </a:lnTo>
                <a:close/>
                <a:moveTo>
                  <a:pt x="33269" y="80576"/>
                </a:moveTo>
                <a:lnTo>
                  <a:pt x="37188" y="84491"/>
                </a:lnTo>
                <a:lnTo>
                  <a:pt x="32887" y="88792"/>
                </a:lnTo>
                <a:lnTo>
                  <a:pt x="30928" y="86833"/>
                </a:lnTo>
                <a:lnTo>
                  <a:pt x="28970" y="84876"/>
                </a:lnTo>
                <a:lnTo>
                  <a:pt x="31120" y="82725"/>
                </a:lnTo>
                <a:lnTo>
                  <a:pt x="33269" y="80576"/>
                </a:lnTo>
                <a:close/>
                <a:moveTo>
                  <a:pt x="121486" y="80758"/>
                </a:moveTo>
                <a:lnTo>
                  <a:pt x="123444" y="82717"/>
                </a:lnTo>
                <a:lnTo>
                  <a:pt x="125403" y="84676"/>
                </a:lnTo>
                <a:lnTo>
                  <a:pt x="121102" y="88975"/>
                </a:lnTo>
                <a:lnTo>
                  <a:pt x="117187" y="85058"/>
                </a:lnTo>
                <a:lnTo>
                  <a:pt x="119336" y="82908"/>
                </a:lnTo>
                <a:lnTo>
                  <a:pt x="121486" y="80758"/>
                </a:lnTo>
                <a:close/>
                <a:moveTo>
                  <a:pt x="24851" y="80957"/>
                </a:moveTo>
                <a:lnTo>
                  <a:pt x="28769" y="84873"/>
                </a:lnTo>
                <a:lnTo>
                  <a:pt x="24467" y="89174"/>
                </a:lnTo>
                <a:lnTo>
                  <a:pt x="20550" y="85258"/>
                </a:lnTo>
                <a:lnTo>
                  <a:pt x="24851" y="80957"/>
                </a:lnTo>
                <a:close/>
                <a:moveTo>
                  <a:pt x="113066" y="81140"/>
                </a:moveTo>
                <a:lnTo>
                  <a:pt x="115025" y="83099"/>
                </a:lnTo>
                <a:lnTo>
                  <a:pt x="116984" y="85058"/>
                </a:lnTo>
                <a:lnTo>
                  <a:pt x="112683" y="89359"/>
                </a:lnTo>
                <a:lnTo>
                  <a:pt x="110724" y="87400"/>
                </a:lnTo>
                <a:lnTo>
                  <a:pt x="108765" y="85441"/>
                </a:lnTo>
                <a:lnTo>
                  <a:pt x="113066" y="81140"/>
                </a:lnTo>
                <a:close/>
                <a:moveTo>
                  <a:pt x="16431" y="81340"/>
                </a:moveTo>
                <a:lnTo>
                  <a:pt x="20348" y="85258"/>
                </a:lnTo>
                <a:lnTo>
                  <a:pt x="16048" y="89558"/>
                </a:lnTo>
                <a:lnTo>
                  <a:pt x="12130" y="85641"/>
                </a:lnTo>
                <a:lnTo>
                  <a:pt x="16431" y="81340"/>
                </a:lnTo>
                <a:close/>
                <a:moveTo>
                  <a:pt x="104648" y="81525"/>
                </a:moveTo>
                <a:lnTo>
                  <a:pt x="106607" y="83482"/>
                </a:lnTo>
                <a:lnTo>
                  <a:pt x="108566" y="85441"/>
                </a:lnTo>
                <a:lnTo>
                  <a:pt x="106415" y="87590"/>
                </a:lnTo>
                <a:lnTo>
                  <a:pt x="104266" y="89741"/>
                </a:lnTo>
                <a:lnTo>
                  <a:pt x="100347" y="85824"/>
                </a:lnTo>
                <a:lnTo>
                  <a:pt x="104648" y="81525"/>
                </a:lnTo>
                <a:close/>
                <a:moveTo>
                  <a:pt x="8014" y="81724"/>
                </a:moveTo>
                <a:lnTo>
                  <a:pt x="11930" y="85641"/>
                </a:lnTo>
                <a:lnTo>
                  <a:pt x="7630" y="89941"/>
                </a:lnTo>
                <a:lnTo>
                  <a:pt x="3712" y="86025"/>
                </a:lnTo>
                <a:lnTo>
                  <a:pt x="8014" y="81724"/>
                </a:lnTo>
                <a:close/>
                <a:moveTo>
                  <a:pt x="96229" y="81908"/>
                </a:moveTo>
                <a:lnTo>
                  <a:pt x="100145" y="85824"/>
                </a:lnTo>
                <a:lnTo>
                  <a:pt x="95845" y="90126"/>
                </a:lnTo>
                <a:lnTo>
                  <a:pt x="91928" y="86209"/>
                </a:lnTo>
                <a:lnTo>
                  <a:pt x="96229" y="81908"/>
                </a:lnTo>
                <a:close/>
                <a:moveTo>
                  <a:pt x="87807" y="82291"/>
                </a:moveTo>
                <a:lnTo>
                  <a:pt x="91724" y="86209"/>
                </a:lnTo>
                <a:lnTo>
                  <a:pt x="87423" y="90508"/>
                </a:lnTo>
                <a:lnTo>
                  <a:pt x="83507" y="86591"/>
                </a:lnTo>
                <a:lnTo>
                  <a:pt x="87807" y="82291"/>
                </a:lnTo>
                <a:close/>
                <a:moveTo>
                  <a:pt x="79387" y="82675"/>
                </a:moveTo>
                <a:lnTo>
                  <a:pt x="81346" y="84634"/>
                </a:lnTo>
                <a:lnTo>
                  <a:pt x="83305" y="86593"/>
                </a:lnTo>
                <a:lnTo>
                  <a:pt x="81154" y="88742"/>
                </a:lnTo>
                <a:lnTo>
                  <a:pt x="79005" y="90891"/>
                </a:lnTo>
                <a:lnTo>
                  <a:pt x="75089" y="86975"/>
                </a:lnTo>
                <a:lnTo>
                  <a:pt x="79387" y="82675"/>
                </a:lnTo>
                <a:close/>
                <a:moveTo>
                  <a:pt x="70968" y="83060"/>
                </a:moveTo>
                <a:lnTo>
                  <a:pt x="74884" y="86976"/>
                </a:lnTo>
                <a:lnTo>
                  <a:pt x="70584" y="91277"/>
                </a:lnTo>
                <a:lnTo>
                  <a:pt x="66667" y="87359"/>
                </a:lnTo>
                <a:lnTo>
                  <a:pt x="70968" y="83060"/>
                </a:lnTo>
                <a:close/>
                <a:moveTo>
                  <a:pt x="62549" y="83443"/>
                </a:moveTo>
                <a:lnTo>
                  <a:pt x="64506" y="85401"/>
                </a:lnTo>
                <a:lnTo>
                  <a:pt x="66465" y="87359"/>
                </a:lnTo>
                <a:lnTo>
                  <a:pt x="62164" y="91661"/>
                </a:lnTo>
                <a:lnTo>
                  <a:pt x="58247" y="87743"/>
                </a:lnTo>
                <a:lnTo>
                  <a:pt x="60398" y="85592"/>
                </a:lnTo>
                <a:lnTo>
                  <a:pt x="62549" y="83443"/>
                </a:lnTo>
                <a:close/>
                <a:moveTo>
                  <a:pt x="54128" y="83825"/>
                </a:moveTo>
                <a:lnTo>
                  <a:pt x="56087" y="85784"/>
                </a:lnTo>
                <a:lnTo>
                  <a:pt x="58045" y="87741"/>
                </a:lnTo>
                <a:lnTo>
                  <a:pt x="53744" y="92043"/>
                </a:lnTo>
                <a:lnTo>
                  <a:pt x="51785" y="90084"/>
                </a:lnTo>
                <a:lnTo>
                  <a:pt x="49829" y="88126"/>
                </a:lnTo>
                <a:lnTo>
                  <a:pt x="54128" y="83825"/>
                </a:lnTo>
                <a:close/>
                <a:moveTo>
                  <a:pt x="45708" y="84209"/>
                </a:moveTo>
                <a:lnTo>
                  <a:pt x="49626" y="88126"/>
                </a:lnTo>
                <a:lnTo>
                  <a:pt x="47475" y="90275"/>
                </a:lnTo>
                <a:lnTo>
                  <a:pt x="45326" y="92425"/>
                </a:lnTo>
                <a:lnTo>
                  <a:pt x="43366" y="90469"/>
                </a:lnTo>
                <a:lnTo>
                  <a:pt x="41407" y="88510"/>
                </a:lnTo>
                <a:lnTo>
                  <a:pt x="45708" y="84209"/>
                </a:lnTo>
                <a:close/>
                <a:moveTo>
                  <a:pt x="133924" y="84390"/>
                </a:moveTo>
                <a:lnTo>
                  <a:pt x="135883" y="86349"/>
                </a:lnTo>
                <a:lnTo>
                  <a:pt x="137841" y="88308"/>
                </a:lnTo>
                <a:lnTo>
                  <a:pt x="133540" y="92609"/>
                </a:lnTo>
                <a:lnTo>
                  <a:pt x="131581" y="90650"/>
                </a:lnTo>
                <a:lnTo>
                  <a:pt x="129622" y="88691"/>
                </a:lnTo>
                <a:lnTo>
                  <a:pt x="133924" y="84390"/>
                </a:lnTo>
                <a:close/>
                <a:moveTo>
                  <a:pt x="37289" y="84592"/>
                </a:moveTo>
                <a:lnTo>
                  <a:pt x="41205" y="88510"/>
                </a:lnTo>
                <a:lnTo>
                  <a:pt x="39056" y="90659"/>
                </a:lnTo>
                <a:lnTo>
                  <a:pt x="36907" y="92808"/>
                </a:lnTo>
                <a:lnTo>
                  <a:pt x="34948" y="90851"/>
                </a:lnTo>
                <a:lnTo>
                  <a:pt x="32989" y="88892"/>
                </a:lnTo>
                <a:lnTo>
                  <a:pt x="37289" y="84592"/>
                </a:lnTo>
                <a:close/>
                <a:moveTo>
                  <a:pt x="125506" y="84775"/>
                </a:moveTo>
                <a:lnTo>
                  <a:pt x="129424" y="88691"/>
                </a:lnTo>
                <a:lnTo>
                  <a:pt x="125122" y="92993"/>
                </a:lnTo>
                <a:lnTo>
                  <a:pt x="121205" y="89075"/>
                </a:lnTo>
                <a:lnTo>
                  <a:pt x="125506" y="84775"/>
                </a:lnTo>
                <a:close/>
                <a:moveTo>
                  <a:pt x="28871" y="84974"/>
                </a:moveTo>
                <a:lnTo>
                  <a:pt x="30827" y="86934"/>
                </a:lnTo>
                <a:lnTo>
                  <a:pt x="32786" y="88893"/>
                </a:lnTo>
                <a:lnTo>
                  <a:pt x="30637" y="91042"/>
                </a:lnTo>
                <a:lnTo>
                  <a:pt x="28486" y="93193"/>
                </a:lnTo>
                <a:lnTo>
                  <a:pt x="24570" y="89275"/>
                </a:lnTo>
                <a:lnTo>
                  <a:pt x="28871" y="84974"/>
                </a:lnTo>
                <a:close/>
                <a:moveTo>
                  <a:pt x="117086" y="85158"/>
                </a:moveTo>
                <a:lnTo>
                  <a:pt x="121003" y="89075"/>
                </a:lnTo>
                <a:lnTo>
                  <a:pt x="116703" y="93376"/>
                </a:lnTo>
                <a:lnTo>
                  <a:pt x="112785" y="89460"/>
                </a:lnTo>
                <a:lnTo>
                  <a:pt x="117086" y="85158"/>
                </a:lnTo>
                <a:close/>
                <a:moveTo>
                  <a:pt x="20449" y="85359"/>
                </a:moveTo>
                <a:lnTo>
                  <a:pt x="24367" y="89275"/>
                </a:lnTo>
                <a:lnTo>
                  <a:pt x="20065" y="93576"/>
                </a:lnTo>
                <a:lnTo>
                  <a:pt x="16149" y="89659"/>
                </a:lnTo>
                <a:lnTo>
                  <a:pt x="20449" y="85359"/>
                </a:lnTo>
                <a:close/>
                <a:moveTo>
                  <a:pt x="108664" y="85543"/>
                </a:moveTo>
                <a:lnTo>
                  <a:pt x="110623" y="87502"/>
                </a:lnTo>
                <a:lnTo>
                  <a:pt x="112582" y="89461"/>
                </a:lnTo>
                <a:lnTo>
                  <a:pt x="108281" y="93761"/>
                </a:lnTo>
                <a:lnTo>
                  <a:pt x="106325" y="91802"/>
                </a:lnTo>
                <a:lnTo>
                  <a:pt x="104366" y="89843"/>
                </a:lnTo>
                <a:lnTo>
                  <a:pt x="106515" y="87694"/>
                </a:lnTo>
                <a:lnTo>
                  <a:pt x="108664" y="85543"/>
                </a:lnTo>
                <a:close/>
                <a:moveTo>
                  <a:pt x="12031" y="85742"/>
                </a:moveTo>
                <a:lnTo>
                  <a:pt x="15947" y="89659"/>
                </a:lnTo>
                <a:lnTo>
                  <a:pt x="11646" y="93960"/>
                </a:lnTo>
                <a:lnTo>
                  <a:pt x="7731" y="90043"/>
                </a:lnTo>
                <a:lnTo>
                  <a:pt x="12031" y="85742"/>
                </a:lnTo>
                <a:close/>
                <a:moveTo>
                  <a:pt x="100246" y="85925"/>
                </a:moveTo>
                <a:lnTo>
                  <a:pt x="104164" y="89843"/>
                </a:lnTo>
                <a:lnTo>
                  <a:pt x="99863" y="94144"/>
                </a:lnTo>
                <a:lnTo>
                  <a:pt x="95946" y="90226"/>
                </a:lnTo>
                <a:lnTo>
                  <a:pt x="100246" y="85925"/>
                </a:lnTo>
                <a:close/>
                <a:moveTo>
                  <a:pt x="91827" y="86310"/>
                </a:moveTo>
                <a:lnTo>
                  <a:pt x="95745" y="90226"/>
                </a:lnTo>
                <a:lnTo>
                  <a:pt x="91442" y="94526"/>
                </a:lnTo>
                <a:lnTo>
                  <a:pt x="87526" y="90610"/>
                </a:lnTo>
                <a:lnTo>
                  <a:pt x="91827" y="86310"/>
                </a:lnTo>
                <a:close/>
                <a:moveTo>
                  <a:pt x="83405" y="86694"/>
                </a:moveTo>
                <a:lnTo>
                  <a:pt x="87322" y="90610"/>
                </a:lnTo>
                <a:lnTo>
                  <a:pt x="83021" y="94911"/>
                </a:lnTo>
                <a:lnTo>
                  <a:pt x="81065" y="92951"/>
                </a:lnTo>
                <a:lnTo>
                  <a:pt x="79106" y="90992"/>
                </a:lnTo>
                <a:lnTo>
                  <a:pt x="81255" y="88843"/>
                </a:lnTo>
                <a:lnTo>
                  <a:pt x="83405" y="86694"/>
                </a:lnTo>
                <a:close/>
                <a:moveTo>
                  <a:pt x="74988" y="87076"/>
                </a:moveTo>
                <a:lnTo>
                  <a:pt x="78904" y="90992"/>
                </a:lnTo>
                <a:lnTo>
                  <a:pt x="74603" y="95293"/>
                </a:lnTo>
                <a:lnTo>
                  <a:pt x="70687" y="91377"/>
                </a:lnTo>
                <a:lnTo>
                  <a:pt x="74988" y="87076"/>
                </a:lnTo>
                <a:close/>
                <a:moveTo>
                  <a:pt x="66567" y="87459"/>
                </a:moveTo>
                <a:lnTo>
                  <a:pt x="70485" y="91377"/>
                </a:lnTo>
                <a:lnTo>
                  <a:pt x="66184" y="95676"/>
                </a:lnTo>
                <a:lnTo>
                  <a:pt x="62266" y="91760"/>
                </a:lnTo>
                <a:lnTo>
                  <a:pt x="66567" y="87459"/>
                </a:lnTo>
                <a:close/>
                <a:moveTo>
                  <a:pt x="58148" y="87842"/>
                </a:moveTo>
                <a:lnTo>
                  <a:pt x="62066" y="91760"/>
                </a:lnTo>
                <a:lnTo>
                  <a:pt x="57764" y="96061"/>
                </a:lnTo>
                <a:lnTo>
                  <a:pt x="53847" y="92144"/>
                </a:lnTo>
                <a:lnTo>
                  <a:pt x="58148" y="87842"/>
                </a:lnTo>
                <a:close/>
                <a:moveTo>
                  <a:pt x="49727" y="88229"/>
                </a:moveTo>
                <a:lnTo>
                  <a:pt x="51684" y="90188"/>
                </a:lnTo>
                <a:lnTo>
                  <a:pt x="53643" y="92145"/>
                </a:lnTo>
                <a:lnTo>
                  <a:pt x="49342" y="96446"/>
                </a:lnTo>
                <a:lnTo>
                  <a:pt x="45427" y="92527"/>
                </a:lnTo>
                <a:lnTo>
                  <a:pt x="47576" y="90378"/>
                </a:lnTo>
                <a:lnTo>
                  <a:pt x="49727" y="88229"/>
                </a:lnTo>
                <a:close/>
                <a:moveTo>
                  <a:pt x="41306" y="88612"/>
                </a:moveTo>
                <a:lnTo>
                  <a:pt x="43265" y="90571"/>
                </a:lnTo>
                <a:lnTo>
                  <a:pt x="45224" y="92530"/>
                </a:lnTo>
                <a:lnTo>
                  <a:pt x="40923" y="96830"/>
                </a:lnTo>
                <a:lnTo>
                  <a:pt x="37008" y="92912"/>
                </a:lnTo>
                <a:lnTo>
                  <a:pt x="39157" y="90761"/>
                </a:lnTo>
                <a:lnTo>
                  <a:pt x="41306" y="88612"/>
                </a:lnTo>
                <a:close/>
                <a:moveTo>
                  <a:pt x="129524" y="88792"/>
                </a:moveTo>
                <a:lnTo>
                  <a:pt x="131482" y="90751"/>
                </a:lnTo>
                <a:lnTo>
                  <a:pt x="133441" y="92710"/>
                </a:lnTo>
                <a:lnTo>
                  <a:pt x="129140" y="97010"/>
                </a:lnTo>
                <a:lnTo>
                  <a:pt x="125223" y="93093"/>
                </a:lnTo>
                <a:lnTo>
                  <a:pt x="129524" y="88792"/>
                </a:lnTo>
                <a:close/>
                <a:moveTo>
                  <a:pt x="32887" y="88994"/>
                </a:moveTo>
                <a:lnTo>
                  <a:pt x="34846" y="90953"/>
                </a:lnTo>
                <a:lnTo>
                  <a:pt x="36805" y="92912"/>
                </a:lnTo>
                <a:lnTo>
                  <a:pt x="32503" y="97212"/>
                </a:lnTo>
                <a:lnTo>
                  <a:pt x="30544" y="95254"/>
                </a:lnTo>
                <a:lnTo>
                  <a:pt x="28586" y="93295"/>
                </a:lnTo>
                <a:lnTo>
                  <a:pt x="30738" y="91143"/>
                </a:lnTo>
                <a:lnTo>
                  <a:pt x="32887" y="88994"/>
                </a:lnTo>
                <a:close/>
                <a:moveTo>
                  <a:pt x="121104" y="89176"/>
                </a:moveTo>
                <a:lnTo>
                  <a:pt x="125021" y="93093"/>
                </a:lnTo>
                <a:lnTo>
                  <a:pt x="120720" y="97395"/>
                </a:lnTo>
                <a:lnTo>
                  <a:pt x="116804" y="93477"/>
                </a:lnTo>
                <a:lnTo>
                  <a:pt x="121104" y="89176"/>
                </a:lnTo>
                <a:close/>
                <a:moveTo>
                  <a:pt x="24469" y="89376"/>
                </a:moveTo>
                <a:lnTo>
                  <a:pt x="28384" y="93294"/>
                </a:lnTo>
                <a:lnTo>
                  <a:pt x="26235" y="95444"/>
                </a:lnTo>
                <a:lnTo>
                  <a:pt x="24085" y="97594"/>
                </a:lnTo>
                <a:lnTo>
                  <a:pt x="22127" y="95636"/>
                </a:lnTo>
                <a:lnTo>
                  <a:pt x="20168" y="93677"/>
                </a:lnTo>
                <a:lnTo>
                  <a:pt x="24469" y="89376"/>
                </a:lnTo>
                <a:close/>
                <a:moveTo>
                  <a:pt x="112684" y="89561"/>
                </a:moveTo>
                <a:lnTo>
                  <a:pt x="116602" y="93477"/>
                </a:lnTo>
                <a:lnTo>
                  <a:pt x="112301" y="97778"/>
                </a:lnTo>
                <a:lnTo>
                  <a:pt x="108383" y="93860"/>
                </a:lnTo>
                <a:lnTo>
                  <a:pt x="112684" y="89561"/>
                </a:lnTo>
                <a:close/>
                <a:moveTo>
                  <a:pt x="16049" y="89759"/>
                </a:moveTo>
                <a:lnTo>
                  <a:pt x="19964" y="93677"/>
                </a:lnTo>
                <a:lnTo>
                  <a:pt x="17815" y="95826"/>
                </a:lnTo>
                <a:lnTo>
                  <a:pt x="15666" y="97976"/>
                </a:lnTo>
                <a:lnTo>
                  <a:pt x="13707" y="96018"/>
                </a:lnTo>
                <a:lnTo>
                  <a:pt x="11748" y="94061"/>
                </a:lnTo>
                <a:lnTo>
                  <a:pt x="16049" y="89759"/>
                </a:lnTo>
                <a:close/>
                <a:moveTo>
                  <a:pt x="104265" y="89944"/>
                </a:moveTo>
                <a:lnTo>
                  <a:pt x="106224" y="91903"/>
                </a:lnTo>
                <a:lnTo>
                  <a:pt x="108181" y="93860"/>
                </a:lnTo>
                <a:lnTo>
                  <a:pt x="106032" y="96011"/>
                </a:lnTo>
                <a:lnTo>
                  <a:pt x="103883" y="98160"/>
                </a:lnTo>
                <a:lnTo>
                  <a:pt x="99964" y="94245"/>
                </a:lnTo>
                <a:lnTo>
                  <a:pt x="104265" y="89944"/>
                </a:lnTo>
                <a:close/>
                <a:moveTo>
                  <a:pt x="7630" y="90144"/>
                </a:moveTo>
                <a:lnTo>
                  <a:pt x="11546" y="94061"/>
                </a:lnTo>
                <a:lnTo>
                  <a:pt x="7244" y="98362"/>
                </a:lnTo>
                <a:lnTo>
                  <a:pt x="3329" y="94444"/>
                </a:lnTo>
                <a:lnTo>
                  <a:pt x="7630" y="90144"/>
                </a:lnTo>
                <a:close/>
                <a:moveTo>
                  <a:pt x="95845" y="90327"/>
                </a:moveTo>
                <a:lnTo>
                  <a:pt x="99762" y="94245"/>
                </a:lnTo>
                <a:lnTo>
                  <a:pt x="95461" y="98545"/>
                </a:lnTo>
                <a:lnTo>
                  <a:pt x="91544" y="94629"/>
                </a:lnTo>
                <a:lnTo>
                  <a:pt x="95845" y="90327"/>
                </a:lnTo>
                <a:close/>
                <a:moveTo>
                  <a:pt x="87423" y="90711"/>
                </a:moveTo>
                <a:lnTo>
                  <a:pt x="91341" y="94629"/>
                </a:lnTo>
                <a:lnTo>
                  <a:pt x="87040" y="98930"/>
                </a:lnTo>
                <a:lnTo>
                  <a:pt x="83122" y="95012"/>
                </a:lnTo>
                <a:lnTo>
                  <a:pt x="87423" y="90711"/>
                </a:lnTo>
                <a:close/>
                <a:moveTo>
                  <a:pt x="79004" y="91096"/>
                </a:moveTo>
                <a:lnTo>
                  <a:pt x="80963" y="93053"/>
                </a:lnTo>
                <a:lnTo>
                  <a:pt x="82920" y="95012"/>
                </a:lnTo>
                <a:lnTo>
                  <a:pt x="80771" y="97161"/>
                </a:lnTo>
                <a:lnTo>
                  <a:pt x="78622" y="99312"/>
                </a:lnTo>
                <a:lnTo>
                  <a:pt x="74704" y="95394"/>
                </a:lnTo>
                <a:lnTo>
                  <a:pt x="79004" y="91096"/>
                </a:lnTo>
                <a:close/>
                <a:moveTo>
                  <a:pt x="70584" y="91479"/>
                </a:moveTo>
                <a:lnTo>
                  <a:pt x="74501" y="95395"/>
                </a:lnTo>
                <a:lnTo>
                  <a:pt x="70200" y="99697"/>
                </a:lnTo>
                <a:lnTo>
                  <a:pt x="66283" y="95780"/>
                </a:lnTo>
                <a:lnTo>
                  <a:pt x="70584" y="91479"/>
                </a:lnTo>
                <a:close/>
                <a:moveTo>
                  <a:pt x="62164" y="91861"/>
                </a:moveTo>
                <a:lnTo>
                  <a:pt x="66081" y="95777"/>
                </a:lnTo>
                <a:lnTo>
                  <a:pt x="61780" y="100079"/>
                </a:lnTo>
                <a:lnTo>
                  <a:pt x="57865" y="96162"/>
                </a:lnTo>
                <a:lnTo>
                  <a:pt x="62164" y="91861"/>
                </a:lnTo>
                <a:close/>
                <a:moveTo>
                  <a:pt x="53744" y="92244"/>
                </a:moveTo>
                <a:lnTo>
                  <a:pt x="57662" y="96162"/>
                </a:lnTo>
                <a:lnTo>
                  <a:pt x="53361" y="100462"/>
                </a:lnTo>
                <a:lnTo>
                  <a:pt x="49443" y="96546"/>
                </a:lnTo>
                <a:lnTo>
                  <a:pt x="53744" y="92244"/>
                </a:lnTo>
                <a:close/>
                <a:moveTo>
                  <a:pt x="45325" y="92628"/>
                </a:moveTo>
                <a:lnTo>
                  <a:pt x="49241" y="96546"/>
                </a:lnTo>
                <a:lnTo>
                  <a:pt x="44941" y="100845"/>
                </a:lnTo>
                <a:lnTo>
                  <a:pt x="41024" y="96929"/>
                </a:lnTo>
                <a:lnTo>
                  <a:pt x="45325" y="92628"/>
                </a:lnTo>
                <a:close/>
                <a:moveTo>
                  <a:pt x="36906" y="93013"/>
                </a:moveTo>
                <a:lnTo>
                  <a:pt x="40822" y="96929"/>
                </a:lnTo>
                <a:lnTo>
                  <a:pt x="36524" y="101229"/>
                </a:lnTo>
                <a:lnTo>
                  <a:pt x="32606" y="97311"/>
                </a:lnTo>
                <a:lnTo>
                  <a:pt x="36906" y="93013"/>
                </a:lnTo>
                <a:close/>
                <a:moveTo>
                  <a:pt x="125122" y="93194"/>
                </a:moveTo>
                <a:lnTo>
                  <a:pt x="129039" y="97111"/>
                </a:lnTo>
                <a:lnTo>
                  <a:pt x="124739" y="101412"/>
                </a:lnTo>
                <a:lnTo>
                  <a:pt x="120821" y="97496"/>
                </a:lnTo>
                <a:lnTo>
                  <a:pt x="125122" y="93194"/>
                </a:lnTo>
                <a:close/>
                <a:moveTo>
                  <a:pt x="28485" y="93396"/>
                </a:moveTo>
                <a:lnTo>
                  <a:pt x="30444" y="95355"/>
                </a:lnTo>
                <a:lnTo>
                  <a:pt x="32402" y="97312"/>
                </a:lnTo>
                <a:lnTo>
                  <a:pt x="28101" y="101614"/>
                </a:lnTo>
                <a:lnTo>
                  <a:pt x="26145" y="99653"/>
                </a:lnTo>
                <a:lnTo>
                  <a:pt x="24186" y="97694"/>
                </a:lnTo>
                <a:lnTo>
                  <a:pt x="26336" y="95545"/>
                </a:lnTo>
                <a:lnTo>
                  <a:pt x="28485" y="93396"/>
                </a:lnTo>
                <a:close/>
                <a:moveTo>
                  <a:pt x="116703" y="93578"/>
                </a:moveTo>
                <a:lnTo>
                  <a:pt x="120619" y="97496"/>
                </a:lnTo>
                <a:lnTo>
                  <a:pt x="116318" y="101795"/>
                </a:lnTo>
                <a:lnTo>
                  <a:pt x="112402" y="97879"/>
                </a:lnTo>
                <a:lnTo>
                  <a:pt x="116703" y="93578"/>
                </a:lnTo>
                <a:close/>
                <a:moveTo>
                  <a:pt x="20065" y="93780"/>
                </a:moveTo>
                <a:lnTo>
                  <a:pt x="22024" y="95737"/>
                </a:lnTo>
                <a:lnTo>
                  <a:pt x="23983" y="97694"/>
                </a:lnTo>
                <a:lnTo>
                  <a:pt x="19682" y="101996"/>
                </a:lnTo>
                <a:lnTo>
                  <a:pt x="15767" y="98079"/>
                </a:lnTo>
                <a:lnTo>
                  <a:pt x="17916" y="95929"/>
                </a:lnTo>
                <a:lnTo>
                  <a:pt x="20065" y="93780"/>
                </a:lnTo>
                <a:close/>
                <a:moveTo>
                  <a:pt x="108281" y="93964"/>
                </a:moveTo>
                <a:lnTo>
                  <a:pt x="112197" y="97880"/>
                </a:lnTo>
                <a:lnTo>
                  <a:pt x="107897" y="102182"/>
                </a:lnTo>
                <a:lnTo>
                  <a:pt x="105940" y="100221"/>
                </a:lnTo>
                <a:lnTo>
                  <a:pt x="103982" y="98262"/>
                </a:lnTo>
                <a:lnTo>
                  <a:pt x="106132" y="96113"/>
                </a:lnTo>
                <a:lnTo>
                  <a:pt x="108281" y="93964"/>
                </a:lnTo>
                <a:close/>
                <a:moveTo>
                  <a:pt x="11646" y="94162"/>
                </a:moveTo>
                <a:lnTo>
                  <a:pt x="13605" y="96120"/>
                </a:lnTo>
                <a:lnTo>
                  <a:pt x="15562" y="98079"/>
                </a:lnTo>
                <a:lnTo>
                  <a:pt x="11263" y="102379"/>
                </a:lnTo>
                <a:lnTo>
                  <a:pt x="9304" y="100422"/>
                </a:lnTo>
                <a:lnTo>
                  <a:pt x="7345" y="98463"/>
                </a:lnTo>
                <a:lnTo>
                  <a:pt x="11646" y="94162"/>
                </a:lnTo>
                <a:close/>
                <a:moveTo>
                  <a:pt x="99863" y="94346"/>
                </a:moveTo>
                <a:lnTo>
                  <a:pt x="103781" y="98262"/>
                </a:lnTo>
                <a:lnTo>
                  <a:pt x="101630" y="100412"/>
                </a:lnTo>
                <a:lnTo>
                  <a:pt x="99481" y="102562"/>
                </a:lnTo>
                <a:lnTo>
                  <a:pt x="97520" y="100605"/>
                </a:lnTo>
                <a:lnTo>
                  <a:pt x="95562" y="98646"/>
                </a:lnTo>
                <a:lnTo>
                  <a:pt x="99863" y="94346"/>
                </a:lnTo>
                <a:close/>
                <a:moveTo>
                  <a:pt x="91443" y="94729"/>
                </a:moveTo>
                <a:lnTo>
                  <a:pt x="95360" y="98646"/>
                </a:lnTo>
                <a:lnTo>
                  <a:pt x="91058" y="102947"/>
                </a:lnTo>
                <a:lnTo>
                  <a:pt x="87142" y="99031"/>
                </a:lnTo>
                <a:lnTo>
                  <a:pt x="91443" y="94729"/>
                </a:lnTo>
                <a:close/>
                <a:moveTo>
                  <a:pt x="83021" y="95113"/>
                </a:moveTo>
                <a:lnTo>
                  <a:pt x="86939" y="99031"/>
                </a:lnTo>
                <a:lnTo>
                  <a:pt x="82638" y="103330"/>
                </a:lnTo>
                <a:lnTo>
                  <a:pt x="80680" y="101370"/>
                </a:lnTo>
                <a:lnTo>
                  <a:pt x="78723" y="99413"/>
                </a:lnTo>
                <a:lnTo>
                  <a:pt x="80872" y="97262"/>
                </a:lnTo>
                <a:lnTo>
                  <a:pt x="83021" y="95113"/>
                </a:lnTo>
                <a:close/>
                <a:moveTo>
                  <a:pt x="74603" y="95495"/>
                </a:moveTo>
                <a:lnTo>
                  <a:pt x="78521" y="99413"/>
                </a:lnTo>
                <a:lnTo>
                  <a:pt x="74220" y="103712"/>
                </a:lnTo>
                <a:lnTo>
                  <a:pt x="70302" y="99796"/>
                </a:lnTo>
                <a:lnTo>
                  <a:pt x="74603" y="95495"/>
                </a:lnTo>
                <a:close/>
                <a:moveTo>
                  <a:pt x="66184" y="95878"/>
                </a:moveTo>
                <a:lnTo>
                  <a:pt x="70102" y="99796"/>
                </a:lnTo>
                <a:lnTo>
                  <a:pt x="65800" y="104097"/>
                </a:lnTo>
                <a:lnTo>
                  <a:pt x="61883" y="100179"/>
                </a:lnTo>
                <a:lnTo>
                  <a:pt x="66184" y="95878"/>
                </a:lnTo>
                <a:close/>
                <a:moveTo>
                  <a:pt x="57764" y="96263"/>
                </a:moveTo>
                <a:lnTo>
                  <a:pt x="61681" y="100179"/>
                </a:lnTo>
                <a:lnTo>
                  <a:pt x="57381" y="104481"/>
                </a:lnTo>
                <a:lnTo>
                  <a:pt x="53463" y="100563"/>
                </a:lnTo>
                <a:lnTo>
                  <a:pt x="57764" y="96263"/>
                </a:lnTo>
                <a:close/>
                <a:moveTo>
                  <a:pt x="49345" y="96647"/>
                </a:moveTo>
                <a:lnTo>
                  <a:pt x="53261" y="100563"/>
                </a:lnTo>
                <a:lnTo>
                  <a:pt x="48960" y="104864"/>
                </a:lnTo>
                <a:lnTo>
                  <a:pt x="45044" y="100948"/>
                </a:lnTo>
                <a:lnTo>
                  <a:pt x="49345" y="96647"/>
                </a:lnTo>
                <a:close/>
                <a:moveTo>
                  <a:pt x="40924" y="97030"/>
                </a:moveTo>
                <a:lnTo>
                  <a:pt x="44842" y="100948"/>
                </a:lnTo>
                <a:lnTo>
                  <a:pt x="40541" y="105246"/>
                </a:lnTo>
                <a:lnTo>
                  <a:pt x="36624" y="101331"/>
                </a:lnTo>
                <a:lnTo>
                  <a:pt x="40924" y="97030"/>
                </a:lnTo>
                <a:close/>
                <a:moveTo>
                  <a:pt x="32503" y="97413"/>
                </a:moveTo>
                <a:lnTo>
                  <a:pt x="36420" y="101331"/>
                </a:lnTo>
                <a:lnTo>
                  <a:pt x="32120" y="105632"/>
                </a:lnTo>
                <a:lnTo>
                  <a:pt x="28202" y="101715"/>
                </a:lnTo>
                <a:lnTo>
                  <a:pt x="32503" y="97413"/>
                </a:lnTo>
                <a:close/>
                <a:moveTo>
                  <a:pt x="120720" y="97596"/>
                </a:moveTo>
                <a:lnTo>
                  <a:pt x="124638" y="101513"/>
                </a:lnTo>
                <a:lnTo>
                  <a:pt x="120337" y="105814"/>
                </a:lnTo>
                <a:lnTo>
                  <a:pt x="116419" y="101896"/>
                </a:lnTo>
                <a:lnTo>
                  <a:pt x="120720" y="97596"/>
                </a:lnTo>
                <a:close/>
                <a:moveTo>
                  <a:pt x="24084" y="97798"/>
                </a:moveTo>
                <a:lnTo>
                  <a:pt x="26041" y="99756"/>
                </a:lnTo>
                <a:lnTo>
                  <a:pt x="28000" y="101715"/>
                </a:lnTo>
                <a:lnTo>
                  <a:pt x="25851" y="103864"/>
                </a:lnTo>
                <a:lnTo>
                  <a:pt x="23702" y="106014"/>
                </a:lnTo>
                <a:lnTo>
                  <a:pt x="19784" y="102097"/>
                </a:lnTo>
                <a:lnTo>
                  <a:pt x="24084" y="97798"/>
                </a:lnTo>
                <a:close/>
                <a:moveTo>
                  <a:pt x="112301" y="97980"/>
                </a:moveTo>
                <a:lnTo>
                  <a:pt x="116217" y="101896"/>
                </a:lnTo>
                <a:lnTo>
                  <a:pt x="111917" y="106197"/>
                </a:lnTo>
                <a:lnTo>
                  <a:pt x="108000" y="102281"/>
                </a:lnTo>
                <a:lnTo>
                  <a:pt x="112301" y="97980"/>
                </a:lnTo>
                <a:close/>
                <a:moveTo>
                  <a:pt x="15663" y="98180"/>
                </a:moveTo>
                <a:lnTo>
                  <a:pt x="19581" y="102097"/>
                </a:lnTo>
                <a:lnTo>
                  <a:pt x="15280" y="106398"/>
                </a:lnTo>
                <a:lnTo>
                  <a:pt x="11363" y="102480"/>
                </a:lnTo>
                <a:lnTo>
                  <a:pt x="15663" y="98180"/>
                </a:lnTo>
                <a:close/>
                <a:moveTo>
                  <a:pt x="103879" y="98365"/>
                </a:moveTo>
                <a:lnTo>
                  <a:pt x="105837" y="100324"/>
                </a:lnTo>
                <a:lnTo>
                  <a:pt x="107796" y="102282"/>
                </a:lnTo>
                <a:lnTo>
                  <a:pt x="103495" y="106582"/>
                </a:lnTo>
                <a:lnTo>
                  <a:pt x="99580" y="102664"/>
                </a:lnTo>
                <a:lnTo>
                  <a:pt x="101729" y="100515"/>
                </a:lnTo>
                <a:lnTo>
                  <a:pt x="103879" y="98365"/>
                </a:lnTo>
                <a:close/>
                <a:moveTo>
                  <a:pt x="7244" y="98565"/>
                </a:moveTo>
                <a:lnTo>
                  <a:pt x="9203" y="100524"/>
                </a:lnTo>
                <a:lnTo>
                  <a:pt x="11162" y="102481"/>
                </a:lnTo>
                <a:lnTo>
                  <a:pt x="6860" y="106783"/>
                </a:lnTo>
                <a:lnTo>
                  <a:pt x="2944" y="102865"/>
                </a:lnTo>
                <a:lnTo>
                  <a:pt x="5095" y="100714"/>
                </a:lnTo>
                <a:lnTo>
                  <a:pt x="7244" y="98565"/>
                </a:lnTo>
                <a:close/>
                <a:moveTo>
                  <a:pt x="95461" y="98747"/>
                </a:moveTo>
                <a:lnTo>
                  <a:pt x="97420" y="100706"/>
                </a:lnTo>
                <a:lnTo>
                  <a:pt x="99378" y="102664"/>
                </a:lnTo>
                <a:lnTo>
                  <a:pt x="95077" y="106966"/>
                </a:lnTo>
                <a:lnTo>
                  <a:pt x="93118" y="105007"/>
                </a:lnTo>
                <a:lnTo>
                  <a:pt x="91161" y="103048"/>
                </a:lnTo>
                <a:lnTo>
                  <a:pt x="95461" y="98747"/>
                </a:lnTo>
                <a:close/>
                <a:moveTo>
                  <a:pt x="87040" y="99132"/>
                </a:moveTo>
                <a:lnTo>
                  <a:pt x="90956" y="103048"/>
                </a:lnTo>
                <a:lnTo>
                  <a:pt x="88807" y="105197"/>
                </a:lnTo>
                <a:lnTo>
                  <a:pt x="86658" y="107348"/>
                </a:lnTo>
                <a:lnTo>
                  <a:pt x="84699" y="105389"/>
                </a:lnTo>
                <a:lnTo>
                  <a:pt x="82740" y="103430"/>
                </a:lnTo>
                <a:lnTo>
                  <a:pt x="87040" y="99132"/>
                </a:lnTo>
                <a:close/>
                <a:moveTo>
                  <a:pt x="78620" y="99515"/>
                </a:moveTo>
                <a:lnTo>
                  <a:pt x="80578" y="101474"/>
                </a:lnTo>
                <a:lnTo>
                  <a:pt x="82537" y="103431"/>
                </a:lnTo>
                <a:lnTo>
                  <a:pt x="80388" y="105582"/>
                </a:lnTo>
                <a:lnTo>
                  <a:pt x="78238" y="107731"/>
                </a:lnTo>
                <a:lnTo>
                  <a:pt x="76280" y="105772"/>
                </a:lnTo>
                <a:lnTo>
                  <a:pt x="74321" y="103813"/>
                </a:lnTo>
                <a:lnTo>
                  <a:pt x="78620" y="99515"/>
                </a:lnTo>
                <a:close/>
                <a:moveTo>
                  <a:pt x="70202" y="99898"/>
                </a:moveTo>
                <a:lnTo>
                  <a:pt x="74119" y="103815"/>
                </a:lnTo>
                <a:lnTo>
                  <a:pt x="69818" y="108116"/>
                </a:lnTo>
                <a:lnTo>
                  <a:pt x="65901" y="104198"/>
                </a:lnTo>
                <a:lnTo>
                  <a:pt x="70202" y="99898"/>
                </a:lnTo>
                <a:close/>
                <a:moveTo>
                  <a:pt x="61782" y="100280"/>
                </a:moveTo>
                <a:lnTo>
                  <a:pt x="65699" y="104198"/>
                </a:lnTo>
                <a:lnTo>
                  <a:pt x="61398" y="108498"/>
                </a:lnTo>
                <a:lnTo>
                  <a:pt x="57480" y="104582"/>
                </a:lnTo>
                <a:lnTo>
                  <a:pt x="61782" y="100280"/>
                </a:lnTo>
                <a:close/>
                <a:moveTo>
                  <a:pt x="53362" y="100664"/>
                </a:moveTo>
                <a:lnTo>
                  <a:pt x="57280" y="104582"/>
                </a:lnTo>
                <a:lnTo>
                  <a:pt x="52979" y="108883"/>
                </a:lnTo>
                <a:lnTo>
                  <a:pt x="49061" y="104965"/>
                </a:lnTo>
                <a:lnTo>
                  <a:pt x="53362" y="100664"/>
                </a:lnTo>
                <a:close/>
                <a:moveTo>
                  <a:pt x="44943" y="101049"/>
                </a:moveTo>
                <a:lnTo>
                  <a:pt x="48859" y="104965"/>
                </a:lnTo>
                <a:lnTo>
                  <a:pt x="44559" y="109265"/>
                </a:lnTo>
                <a:lnTo>
                  <a:pt x="40642" y="105347"/>
                </a:lnTo>
                <a:lnTo>
                  <a:pt x="44943" y="101049"/>
                </a:lnTo>
                <a:close/>
                <a:moveTo>
                  <a:pt x="36524" y="101432"/>
                </a:moveTo>
                <a:lnTo>
                  <a:pt x="40440" y="105348"/>
                </a:lnTo>
                <a:lnTo>
                  <a:pt x="36139" y="109650"/>
                </a:lnTo>
                <a:lnTo>
                  <a:pt x="32222" y="105733"/>
                </a:lnTo>
                <a:lnTo>
                  <a:pt x="36524" y="101432"/>
                </a:lnTo>
                <a:close/>
                <a:moveTo>
                  <a:pt x="28101" y="101815"/>
                </a:moveTo>
                <a:lnTo>
                  <a:pt x="32019" y="105733"/>
                </a:lnTo>
                <a:lnTo>
                  <a:pt x="27718" y="110033"/>
                </a:lnTo>
                <a:lnTo>
                  <a:pt x="25759" y="108076"/>
                </a:lnTo>
                <a:lnTo>
                  <a:pt x="23803" y="106115"/>
                </a:lnTo>
                <a:lnTo>
                  <a:pt x="25952" y="103965"/>
                </a:lnTo>
                <a:lnTo>
                  <a:pt x="28101" y="101815"/>
                </a:lnTo>
                <a:close/>
                <a:moveTo>
                  <a:pt x="116318" y="101997"/>
                </a:moveTo>
                <a:lnTo>
                  <a:pt x="120236" y="105915"/>
                </a:lnTo>
                <a:lnTo>
                  <a:pt x="115935" y="110216"/>
                </a:lnTo>
                <a:lnTo>
                  <a:pt x="112018" y="106298"/>
                </a:lnTo>
                <a:lnTo>
                  <a:pt x="116318" y="101997"/>
                </a:lnTo>
                <a:close/>
                <a:moveTo>
                  <a:pt x="19683" y="102197"/>
                </a:moveTo>
                <a:lnTo>
                  <a:pt x="23600" y="106115"/>
                </a:lnTo>
                <a:lnTo>
                  <a:pt x="19300" y="110415"/>
                </a:lnTo>
                <a:lnTo>
                  <a:pt x="15382" y="106499"/>
                </a:lnTo>
                <a:lnTo>
                  <a:pt x="19683" y="102197"/>
                </a:lnTo>
                <a:close/>
                <a:moveTo>
                  <a:pt x="107899" y="102382"/>
                </a:moveTo>
                <a:lnTo>
                  <a:pt x="111816" y="106298"/>
                </a:lnTo>
                <a:lnTo>
                  <a:pt x="107515" y="110599"/>
                </a:lnTo>
                <a:lnTo>
                  <a:pt x="103597" y="106682"/>
                </a:lnTo>
                <a:lnTo>
                  <a:pt x="107899" y="102382"/>
                </a:lnTo>
                <a:close/>
                <a:moveTo>
                  <a:pt x="11264" y="102581"/>
                </a:moveTo>
                <a:lnTo>
                  <a:pt x="15179" y="106499"/>
                </a:lnTo>
                <a:lnTo>
                  <a:pt x="10878" y="110800"/>
                </a:lnTo>
                <a:lnTo>
                  <a:pt x="6963" y="106882"/>
                </a:lnTo>
                <a:lnTo>
                  <a:pt x="11264" y="102581"/>
                </a:lnTo>
                <a:close/>
                <a:moveTo>
                  <a:pt x="99479" y="102765"/>
                </a:moveTo>
                <a:lnTo>
                  <a:pt x="103396" y="106682"/>
                </a:lnTo>
                <a:lnTo>
                  <a:pt x="99094" y="110983"/>
                </a:lnTo>
                <a:lnTo>
                  <a:pt x="95178" y="107067"/>
                </a:lnTo>
                <a:lnTo>
                  <a:pt x="99479" y="102765"/>
                </a:lnTo>
                <a:close/>
                <a:moveTo>
                  <a:pt x="91057" y="103150"/>
                </a:moveTo>
                <a:lnTo>
                  <a:pt x="93016" y="105109"/>
                </a:lnTo>
                <a:lnTo>
                  <a:pt x="94975" y="107068"/>
                </a:lnTo>
                <a:lnTo>
                  <a:pt x="90674" y="111368"/>
                </a:lnTo>
                <a:lnTo>
                  <a:pt x="86759" y="107450"/>
                </a:lnTo>
                <a:lnTo>
                  <a:pt x="88908" y="105301"/>
                </a:lnTo>
                <a:lnTo>
                  <a:pt x="91057" y="103150"/>
                </a:lnTo>
                <a:close/>
                <a:moveTo>
                  <a:pt x="82638" y="103535"/>
                </a:moveTo>
                <a:lnTo>
                  <a:pt x="84597" y="105493"/>
                </a:lnTo>
                <a:lnTo>
                  <a:pt x="86554" y="107451"/>
                </a:lnTo>
                <a:lnTo>
                  <a:pt x="82254" y="111753"/>
                </a:lnTo>
                <a:lnTo>
                  <a:pt x="78338" y="107833"/>
                </a:lnTo>
                <a:lnTo>
                  <a:pt x="80489" y="105684"/>
                </a:lnTo>
                <a:lnTo>
                  <a:pt x="82638" y="103535"/>
                </a:lnTo>
                <a:close/>
                <a:moveTo>
                  <a:pt x="74220" y="103914"/>
                </a:moveTo>
                <a:lnTo>
                  <a:pt x="76179" y="105873"/>
                </a:lnTo>
                <a:lnTo>
                  <a:pt x="78138" y="107832"/>
                </a:lnTo>
                <a:lnTo>
                  <a:pt x="75987" y="109981"/>
                </a:lnTo>
                <a:lnTo>
                  <a:pt x="73838" y="112130"/>
                </a:lnTo>
                <a:lnTo>
                  <a:pt x="71877" y="110174"/>
                </a:lnTo>
                <a:lnTo>
                  <a:pt x="69919" y="108215"/>
                </a:lnTo>
                <a:lnTo>
                  <a:pt x="74220" y="103914"/>
                </a:lnTo>
                <a:close/>
                <a:moveTo>
                  <a:pt x="65800" y="104299"/>
                </a:moveTo>
                <a:lnTo>
                  <a:pt x="69717" y="108215"/>
                </a:lnTo>
                <a:lnTo>
                  <a:pt x="67568" y="110365"/>
                </a:lnTo>
                <a:lnTo>
                  <a:pt x="65418" y="112515"/>
                </a:lnTo>
                <a:lnTo>
                  <a:pt x="63458" y="110558"/>
                </a:lnTo>
                <a:lnTo>
                  <a:pt x="61499" y="108599"/>
                </a:lnTo>
                <a:lnTo>
                  <a:pt x="65800" y="104299"/>
                </a:lnTo>
                <a:close/>
                <a:moveTo>
                  <a:pt x="57381" y="104682"/>
                </a:moveTo>
                <a:lnTo>
                  <a:pt x="61297" y="108599"/>
                </a:lnTo>
                <a:lnTo>
                  <a:pt x="59148" y="110749"/>
                </a:lnTo>
                <a:lnTo>
                  <a:pt x="56996" y="112900"/>
                </a:lnTo>
                <a:lnTo>
                  <a:pt x="55039" y="110941"/>
                </a:lnTo>
                <a:lnTo>
                  <a:pt x="53080" y="108984"/>
                </a:lnTo>
                <a:lnTo>
                  <a:pt x="57381" y="104682"/>
                </a:lnTo>
                <a:close/>
                <a:moveTo>
                  <a:pt x="48960" y="105066"/>
                </a:moveTo>
                <a:lnTo>
                  <a:pt x="52878" y="108984"/>
                </a:lnTo>
                <a:lnTo>
                  <a:pt x="48577" y="113282"/>
                </a:lnTo>
                <a:lnTo>
                  <a:pt x="44660" y="109367"/>
                </a:lnTo>
                <a:lnTo>
                  <a:pt x="48960" y="105066"/>
                </a:lnTo>
                <a:close/>
                <a:moveTo>
                  <a:pt x="40541" y="105449"/>
                </a:moveTo>
                <a:lnTo>
                  <a:pt x="44459" y="109367"/>
                </a:lnTo>
                <a:lnTo>
                  <a:pt x="40157" y="113668"/>
                </a:lnTo>
                <a:lnTo>
                  <a:pt x="36240" y="109750"/>
                </a:lnTo>
                <a:lnTo>
                  <a:pt x="40541" y="105449"/>
                </a:lnTo>
                <a:close/>
                <a:moveTo>
                  <a:pt x="32121" y="105834"/>
                </a:moveTo>
                <a:lnTo>
                  <a:pt x="36038" y="109750"/>
                </a:lnTo>
                <a:lnTo>
                  <a:pt x="31738" y="114052"/>
                </a:lnTo>
                <a:lnTo>
                  <a:pt x="27820" y="110132"/>
                </a:lnTo>
                <a:lnTo>
                  <a:pt x="32121" y="105834"/>
                </a:lnTo>
                <a:close/>
                <a:moveTo>
                  <a:pt x="23702" y="106218"/>
                </a:moveTo>
                <a:lnTo>
                  <a:pt x="25659" y="108176"/>
                </a:lnTo>
                <a:lnTo>
                  <a:pt x="27618" y="110134"/>
                </a:lnTo>
                <a:lnTo>
                  <a:pt x="25469" y="112285"/>
                </a:lnTo>
                <a:lnTo>
                  <a:pt x="23319" y="114434"/>
                </a:lnTo>
                <a:lnTo>
                  <a:pt x="19402" y="110516"/>
                </a:lnTo>
                <a:lnTo>
                  <a:pt x="23702" y="106218"/>
                </a:lnTo>
                <a:close/>
                <a:moveTo>
                  <a:pt x="111917" y="106399"/>
                </a:moveTo>
                <a:lnTo>
                  <a:pt x="115834" y="110317"/>
                </a:lnTo>
                <a:lnTo>
                  <a:pt x="111533" y="114617"/>
                </a:lnTo>
                <a:lnTo>
                  <a:pt x="107616" y="110700"/>
                </a:lnTo>
                <a:lnTo>
                  <a:pt x="111917" y="106399"/>
                </a:lnTo>
                <a:close/>
                <a:moveTo>
                  <a:pt x="15281" y="106600"/>
                </a:moveTo>
                <a:lnTo>
                  <a:pt x="19199" y="110516"/>
                </a:lnTo>
                <a:lnTo>
                  <a:pt x="14898" y="114817"/>
                </a:lnTo>
                <a:lnTo>
                  <a:pt x="10981" y="110901"/>
                </a:lnTo>
                <a:lnTo>
                  <a:pt x="15281" y="106600"/>
                </a:lnTo>
                <a:close/>
                <a:moveTo>
                  <a:pt x="103497" y="106783"/>
                </a:moveTo>
                <a:lnTo>
                  <a:pt x="107414" y="110700"/>
                </a:lnTo>
                <a:lnTo>
                  <a:pt x="103113" y="115002"/>
                </a:lnTo>
                <a:lnTo>
                  <a:pt x="99197" y="111084"/>
                </a:lnTo>
                <a:lnTo>
                  <a:pt x="103497" y="106783"/>
                </a:lnTo>
                <a:close/>
                <a:moveTo>
                  <a:pt x="6862" y="106983"/>
                </a:moveTo>
                <a:lnTo>
                  <a:pt x="10780" y="110901"/>
                </a:lnTo>
                <a:lnTo>
                  <a:pt x="6478" y="115201"/>
                </a:lnTo>
                <a:lnTo>
                  <a:pt x="2561" y="111284"/>
                </a:lnTo>
                <a:lnTo>
                  <a:pt x="6862" y="106983"/>
                </a:lnTo>
                <a:close/>
                <a:moveTo>
                  <a:pt x="95077" y="107167"/>
                </a:moveTo>
                <a:lnTo>
                  <a:pt x="98995" y="111084"/>
                </a:lnTo>
                <a:lnTo>
                  <a:pt x="94694" y="115385"/>
                </a:lnTo>
                <a:lnTo>
                  <a:pt x="90776" y="111467"/>
                </a:lnTo>
                <a:lnTo>
                  <a:pt x="95077" y="107167"/>
                </a:lnTo>
                <a:close/>
                <a:moveTo>
                  <a:pt x="86658" y="107551"/>
                </a:moveTo>
                <a:lnTo>
                  <a:pt x="90574" y="111467"/>
                </a:lnTo>
                <a:lnTo>
                  <a:pt x="86273" y="115768"/>
                </a:lnTo>
                <a:lnTo>
                  <a:pt x="82357" y="111852"/>
                </a:lnTo>
                <a:lnTo>
                  <a:pt x="86658" y="107551"/>
                </a:lnTo>
                <a:close/>
                <a:moveTo>
                  <a:pt x="78236" y="107934"/>
                </a:moveTo>
                <a:lnTo>
                  <a:pt x="82153" y="111851"/>
                </a:lnTo>
                <a:lnTo>
                  <a:pt x="77852" y="116152"/>
                </a:lnTo>
                <a:lnTo>
                  <a:pt x="75893" y="114193"/>
                </a:lnTo>
                <a:lnTo>
                  <a:pt x="73937" y="112234"/>
                </a:lnTo>
                <a:lnTo>
                  <a:pt x="76086" y="110083"/>
                </a:lnTo>
                <a:lnTo>
                  <a:pt x="78236" y="107934"/>
                </a:lnTo>
                <a:close/>
                <a:moveTo>
                  <a:pt x="69816" y="108318"/>
                </a:moveTo>
                <a:lnTo>
                  <a:pt x="71775" y="110277"/>
                </a:lnTo>
                <a:lnTo>
                  <a:pt x="73734" y="112236"/>
                </a:lnTo>
                <a:lnTo>
                  <a:pt x="69433" y="116535"/>
                </a:lnTo>
                <a:lnTo>
                  <a:pt x="65515" y="112619"/>
                </a:lnTo>
                <a:lnTo>
                  <a:pt x="67667" y="110468"/>
                </a:lnTo>
                <a:lnTo>
                  <a:pt x="69816" y="108318"/>
                </a:lnTo>
                <a:close/>
                <a:moveTo>
                  <a:pt x="61397" y="108703"/>
                </a:moveTo>
                <a:lnTo>
                  <a:pt x="63356" y="110660"/>
                </a:lnTo>
                <a:lnTo>
                  <a:pt x="65313" y="112619"/>
                </a:lnTo>
                <a:lnTo>
                  <a:pt x="61015" y="116919"/>
                </a:lnTo>
                <a:lnTo>
                  <a:pt x="57097" y="113001"/>
                </a:lnTo>
                <a:lnTo>
                  <a:pt x="59248" y="110852"/>
                </a:lnTo>
                <a:lnTo>
                  <a:pt x="61397" y="108703"/>
                </a:lnTo>
                <a:close/>
                <a:moveTo>
                  <a:pt x="52979" y="109085"/>
                </a:moveTo>
                <a:lnTo>
                  <a:pt x="54938" y="111042"/>
                </a:lnTo>
                <a:lnTo>
                  <a:pt x="56895" y="113001"/>
                </a:lnTo>
                <a:lnTo>
                  <a:pt x="52595" y="117302"/>
                </a:lnTo>
                <a:lnTo>
                  <a:pt x="50637" y="115343"/>
                </a:lnTo>
                <a:lnTo>
                  <a:pt x="48678" y="113384"/>
                </a:lnTo>
                <a:lnTo>
                  <a:pt x="52979" y="109085"/>
                </a:lnTo>
                <a:close/>
                <a:moveTo>
                  <a:pt x="44559" y="109468"/>
                </a:moveTo>
                <a:lnTo>
                  <a:pt x="48476" y="113384"/>
                </a:lnTo>
                <a:lnTo>
                  <a:pt x="46325" y="115535"/>
                </a:lnTo>
                <a:lnTo>
                  <a:pt x="44175" y="117684"/>
                </a:lnTo>
                <a:lnTo>
                  <a:pt x="42217" y="115727"/>
                </a:lnTo>
                <a:lnTo>
                  <a:pt x="40258" y="113768"/>
                </a:lnTo>
                <a:lnTo>
                  <a:pt x="44559" y="109468"/>
                </a:lnTo>
                <a:close/>
                <a:moveTo>
                  <a:pt x="36139" y="109851"/>
                </a:moveTo>
                <a:lnTo>
                  <a:pt x="40056" y="113769"/>
                </a:lnTo>
                <a:lnTo>
                  <a:pt x="37906" y="115918"/>
                </a:lnTo>
                <a:lnTo>
                  <a:pt x="35757" y="118067"/>
                </a:lnTo>
                <a:lnTo>
                  <a:pt x="33798" y="116109"/>
                </a:lnTo>
                <a:lnTo>
                  <a:pt x="31839" y="114153"/>
                </a:lnTo>
                <a:lnTo>
                  <a:pt x="36139" y="109851"/>
                </a:lnTo>
                <a:close/>
                <a:moveTo>
                  <a:pt x="27718" y="110235"/>
                </a:moveTo>
                <a:lnTo>
                  <a:pt x="31634" y="114153"/>
                </a:lnTo>
                <a:lnTo>
                  <a:pt x="27334" y="118454"/>
                </a:lnTo>
                <a:lnTo>
                  <a:pt x="25376" y="116495"/>
                </a:lnTo>
                <a:lnTo>
                  <a:pt x="23417" y="114536"/>
                </a:lnTo>
                <a:lnTo>
                  <a:pt x="25569" y="112385"/>
                </a:lnTo>
                <a:lnTo>
                  <a:pt x="27718" y="110235"/>
                </a:lnTo>
                <a:close/>
                <a:moveTo>
                  <a:pt x="19300" y="110617"/>
                </a:moveTo>
                <a:lnTo>
                  <a:pt x="23216" y="114535"/>
                </a:lnTo>
                <a:lnTo>
                  <a:pt x="18916" y="118836"/>
                </a:lnTo>
                <a:lnTo>
                  <a:pt x="14999" y="114918"/>
                </a:lnTo>
                <a:lnTo>
                  <a:pt x="19300" y="110617"/>
                </a:lnTo>
                <a:close/>
                <a:moveTo>
                  <a:pt x="107515" y="110801"/>
                </a:moveTo>
                <a:lnTo>
                  <a:pt x="111432" y="114718"/>
                </a:lnTo>
                <a:lnTo>
                  <a:pt x="107132" y="119019"/>
                </a:lnTo>
                <a:lnTo>
                  <a:pt x="103214" y="115102"/>
                </a:lnTo>
                <a:lnTo>
                  <a:pt x="107515" y="110801"/>
                </a:lnTo>
                <a:close/>
                <a:moveTo>
                  <a:pt x="10881" y="111002"/>
                </a:moveTo>
                <a:lnTo>
                  <a:pt x="14797" y="114918"/>
                </a:lnTo>
                <a:lnTo>
                  <a:pt x="10496" y="119219"/>
                </a:lnTo>
                <a:lnTo>
                  <a:pt x="6579" y="115301"/>
                </a:lnTo>
                <a:lnTo>
                  <a:pt x="10881" y="111002"/>
                </a:lnTo>
                <a:close/>
                <a:moveTo>
                  <a:pt x="99096" y="111185"/>
                </a:moveTo>
                <a:lnTo>
                  <a:pt x="103012" y="115102"/>
                </a:lnTo>
                <a:lnTo>
                  <a:pt x="98711" y="119402"/>
                </a:lnTo>
                <a:lnTo>
                  <a:pt x="94795" y="115486"/>
                </a:lnTo>
                <a:lnTo>
                  <a:pt x="99096" y="111185"/>
                </a:lnTo>
                <a:close/>
                <a:moveTo>
                  <a:pt x="90675" y="111568"/>
                </a:moveTo>
                <a:lnTo>
                  <a:pt x="94593" y="115486"/>
                </a:lnTo>
                <a:lnTo>
                  <a:pt x="90292" y="119787"/>
                </a:lnTo>
                <a:lnTo>
                  <a:pt x="86374" y="115869"/>
                </a:lnTo>
                <a:lnTo>
                  <a:pt x="90675" y="111568"/>
                </a:lnTo>
                <a:close/>
                <a:moveTo>
                  <a:pt x="82256" y="111953"/>
                </a:moveTo>
                <a:lnTo>
                  <a:pt x="86173" y="115869"/>
                </a:lnTo>
                <a:lnTo>
                  <a:pt x="81872" y="120171"/>
                </a:lnTo>
                <a:lnTo>
                  <a:pt x="77954" y="116253"/>
                </a:lnTo>
                <a:lnTo>
                  <a:pt x="82256" y="111953"/>
                </a:lnTo>
                <a:close/>
                <a:moveTo>
                  <a:pt x="73836" y="112334"/>
                </a:moveTo>
                <a:lnTo>
                  <a:pt x="75795" y="114292"/>
                </a:lnTo>
                <a:lnTo>
                  <a:pt x="77753" y="116251"/>
                </a:lnTo>
                <a:lnTo>
                  <a:pt x="75604" y="118400"/>
                </a:lnTo>
                <a:lnTo>
                  <a:pt x="73454" y="120550"/>
                </a:lnTo>
                <a:lnTo>
                  <a:pt x="69535" y="116635"/>
                </a:lnTo>
                <a:lnTo>
                  <a:pt x="73836" y="112334"/>
                </a:lnTo>
                <a:close/>
                <a:moveTo>
                  <a:pt x="65417" y="112718"/>
                </a:moveTo>
                <a:lnTo>
                  <a:pt x="69333" y="116635"/>
                </a:lnTo>
                <a:lnTo>
                  <a:pt x="65032" y="120936"/>
                </a:lnTo>
                <a:lnTo>
                  <a:pt x="61116" y="117020"/>
                </a:lnTo>
                <a:lnTo>
                  <a:pt x="65417" y="112718"/>
                </a:lnTo>
                <a:close/>
                <a:moveTo>
                  <a:pt x="56996" y="113102"/>
                </a:moveTo>
                <a:lnTo>
                  <a:pt x="60914" y="117018"/>
                </a:lnTo>
                <a:lnTo>
                  <a:pt x="56613" y="121319"/>
                </a:lnTo>
                <a:lnTo>
                  <a:pt x="52696" y="117403"/>
                </a:lnTo>
                <a:lnTo>
                  <a:pt x="56996" y="113102"/>
                </a:lnTo>
                <a:close/>
                <a:moveTo>
                  <a:pt x="48575" y="113488"/>
                </a:moveTo>
                <a:lnTo>
                  <a:pt x="50534" y="115446"/>
                </a:lnTo>
                <a:lnTo>
                  <a:pt x="52492" y="117404"/>
                </a:lnTo>
                <a:lnTo>
                  <a:pt x="48192" y="121706"/>
                </a:lnTo>
                <a:lnTo>
                  <a:pt x="44276" y="117786"/>
                </a:lnTo>
                <a:lnTo>
                  <a:pt x="46426" y="115637"/>
                </a:lnTo>
                <a:lnTo>
                  <a:pt x="48575" y="113488"/>
                </a:lnTo>
                <a:close/>
                <a:moveTo>
                  <a:pt x="40156" y="113872"/>
                </a:moveTo>
                <a:lnTo>
                  <a:pt x="42113" y="115830"/>
                </a:lnTo>
                <a:lnTo>
                  <a:pt x="44072" y="117788"/>
                </a:lnTo>
                <a:lnTo>
                  <a:pt x="39771" y="122089"/>
                </a:lnTo>
                <a:lnTo>
                  <a:pt x="35856" y="118170"/>
                </a:lnTo>
                <a:lnTo>
                  <a:pt x="38005" y="116021"/>
                </a:lnTo>
                <a:lnTo>
                  <a:pt x="40156" y="113872"/>
                </a:lnTo>
                <a:close/>
                <a:moveTo>
                  <a:pt x="31738" y="114253"/>
                </a:moveTo>
                <a:lnTo>
                  <a:pt x="33695" y="116212"/>
                </a:lnTo>
                <a:lnTo>
                  <a:pt x="35654" y="118170"/>
                </a:lnTo>
                <a:lnTo>
                  <a:pt x="31353" y="122471"/>
                </a:lnTo>
                <a:lnTo>
                  <a:pt x="29396" y="120512"/>
                </a:lnTo>
                <a:lnTo>
                  <a:pt x="27437" y="118555"/>
                </a:lnTo>
                <a:lnTo>
                  <a:pt x="31738" y="114253"/>
                </a:lnTo>
                <a:close/>
                <a:moveTo>
                  <a:pt x="23317" y="114637"/>
                </a:moveTo>
                <a:lnTo>
                  <a:pt x="25276" y="116596"/>
                </a:lnTo>
                <a:lnTo>
                  <a:pt x="27235" y="118555"/>
                </a:lnTo>
                <a:lnTo>
                  <a:pt x="25086" y="120704"/>
                </a:lnTo>
                <a:lnTo>
                  <a:pt x="22935" y="122853"/>
                </a:lnTo>
                <a:lnTo>
                  <a:pt x="20978" y="120894"/>
                </a:lnTo>
                <a:lnTo>
                  <a:pt x="19017" y="118937"/>
                </a:lnTo>
                <a:lnTo>
                  <a:pt x="23317" y="114637"/>
                </a:lnTo>
                <a:close/>
                <a:moveTo>
                  <a:pt x="14898" y="115019"/>
                </a:moveTo>
                <a:lnTo>
                  <a:pt x="18816" y="118935"/>
                </a:lnTo>
                <a:lnTo>
                  <a:pt x="16665" y="121086"/>
                </a:lnTo>
                <a:lnTo>
                  <a:pt x="14516" y="123235"/>
                </a:lnTo>
                <a:lnTo>
                  <a:pt x="10597" y="119320"/>
                </a:lnTo>
                <a:lnTo>
                  <a:pt x="14898" y="115019"/>
                </a:lnTo>
                <a:close/>
                <a:moveTo>
                  <a:pt x="103113" y="115202"/>
                </a:moveTo>
                <a:lnTo>
                  <a:pt x="107031" y="119120"/>
                </a:lnTo>
                <a:lnTo>
                  <a:pt x="102730" y="123421"/>
                </a:lnTo>
                <a:lnTo>
                  <a:pt x="98812" y="119503"/>
                </a:lnTo>
                <a:lnTo>
                  <a:pt x="103113" y="115202"/>
                </a:lnTo>
                <a:close/>
                <a:moveTo>
                  <a:pt x="94694" y="115587"/>
                </a:moveTo>
                <a:lnTo>
                  <a:pt x="98610" y="119503"/>
                </a:lnTo>
                <a:lnTo>
                  <a:pt x="94309" y="123804"/>
                </a:lnTo>
                <a:lnTo>
                  <a:pt x="90393" y="119887"/>
                </a:lnTo>
                <a:lnTo>
                  <a:pt x="94694" y="115587"/>
                </a:lnTo>
                <a:close/>
                <a:moveTo>
                  <a:pt x="86274" y="115970"/>
                </a:moveTo>
                <a:lnTo>
                  <a:pt x="90191" y="119887"/>
                </a:lnTo>
                <a:lnTo>
                  <a:pt x="85890" y="124188"/>
                </a:lnTo>
                <a:lnTo>
                  <a:pt x="81973" y="120271"/>
                </a:lnTo>
                <a:lnTo>
                  <a:pt x="86274" y="115970"/>
                </a:lnTo>
                <a:close/>
                <a:moveTo>
                  <a:pt x="77854" y="116354"/>
                </a:moveTo>
                <a:lnTo>
                  <a:pt x="81771" y="120271"/>
                </a:lnTo>
                <a:lnTo>
                  <a:pt x="77470" y="124573"/>
                </a:lnTo>
                <a:lnTo>
                  <a:pt x="75511" y="122612"/>
                </a:lnTo>
                <a:lnTo>
                  <a:pt x="73552" y="120653"/>
                </a:lnTo>
                <a:lnTo>
                  <a:pt x="75704" y="118504"/>
                </a:lnTo>
                <a:lnTo>
                  <a:pt x="77854" y="116354"/>
                </a:lnTo>
                <a:close/>
                <a:moveTo>
                  <a:pt x="69434" y="116738"/>
                </a:moveTo>
                <a:lnTo>
                  <a:pt x="73352" y="120655"/>
                </a:lnTo>
                <a:lnTo>
                  <a:pt x="69051" y="124955"/>
                </a:lnTo>
                <a:lnTo>
                  <a:pt x="65133" y="121037"/>
                </a:lnTo>
                <a:lnTo>
                  <a:pt x="69434" y="116738"/>
                </a:lnTo>
                <a:close/>
                <a:moveTo>
                  <a:pt x="61015" y="117120"/>
                </a:moveTo>
                <a:lnTo>
                  <a:pt x="64931" y="121037"/>
                </a:lnTo>
                <a:lnTo>
                  <a:pt x="60631" y="125338"/>
                </a:lnTo>
                <a:lnTo>
                  <a:pt x="56714" y="121420"/>
                </a:lnTo>
                <a:lnTo>
                  <a:pt x="61015" y="117120"/>
                </a:lnTo>
                <a:close/>
                <a:moveTo>
                  <a:pt x="52595" y="117504"/>
                </a:moveTo>
                <a:lnTo>
                  <a:pt x="56512" y="121420"/>
                </a:lnTo>
                <a:lnTo>
                  <a:pt x="52211" y="125721"/>
                </a:lnTo>
                <a:lnTo>
                  <a:pt x="48294" y="121805"/>
                </a:lnTo>
                <a:lnTo>
                  <a:pt x="52595" y="117504"/>
                </a:lnTo>
                <a:close/>
                <a:moveTo>
                  <a:pt x="44175" y="117887"/>
                </a:moveTo>
                <a:lnTo>
                  <a:pt x="48092" y="121804"/>
                </a:lnTo>
                <a:lnTo>
                  <a:pt x="43791" y="126105"/>
                </a:lnTo>
                <a:lnTo>
                  <a:pt x="39875" y="122189"/>
                </a:lnTo>
                <a:lnTo>
                  <a:pt x="44175" y="117887"/>
                </a:lnTo>
                <a:close/>
                <a:moveTo>
                  <a:pt x="35755" y="118271"/>
                </a:moveTo>
                <a:lnTo>
                  <a:pt x="39672" y="122189"/>
                </a:lnTo>
                <a:lnTo>
                  <a:pt x="35372" y="126490"/>
                </a:lnTo>
                <a:lnTo>
                  <a:pt x="31454" y="122572"/>
                </a:lnTo>
                <a:lnTo>
                  <a:pt x="35755" y="118271"/>
                </a:lnTo>
                <a:close/>
                <a:moveTo>
                  <a:pt x="27336" y="118656"/>
                </a:moveTo>
                <a:lnTo>
                  <a:pt x="29295" y="120613"/>
                </a:lnTo>
                <a:lnTo>
                  <a:pt x="31252" y="122572"/>
                </a:lnTo>
                <a:lnTo>
                  <a:pt x="26952" y="126873"/>
                </a:lnTo>
                <a:lnTo>
                  <a:pt x="23035" y="122954"/>
                </a:lnTo>
                <a:lnTo>
                  <a:pt x="25187" y="120805"/>
                </a:lnTo>
                <a:lnTo>
                  <a:pt x="27336" y="118656"/>
                </a:lnTo>
                <a:close/>
                <a:moveTo>
                  <a:pt x="18914" y="119039"/>
                </a:moveTo>
                <a:lnTo>
                  <a:pt x="20873" y="120998"/>
                </a:lnTo>
                <a:lnTo>
                  <a:pt x="22831" y="122955"/>
                </a:lnTo>
                <a:lnTo>
                  <a:pt x="20682" y="125106"/>
                </a:lnTo>
                <a:lnTo>
                  <a:pt x="18532" y="127255"/>
                </a:lnTo>
                <a:lnTo>
                  <a:pt x="14615" y="123337"/>
                </a:lnTo>
                <a:lnTo>
                  <a:pt x="16764" y="121188"/>
                </a:lnTo>
                <a:lnTo>
                  <a:pt x="18914" y="119039"/>
                </a:lnTo>
                <a:close/>
                <a:moveTo>
                  <a:pt x="98711" y="119604"/>
                </a:moveTo>
                <a:lnTo>
                  <a:pt x="102629" y="123522"/>
                </a:lnTo>
                <a:lnTo>
                  <a:pt x="98328" y="127823"/>
                </a:lnTo>
                <a:lnTo>
                  <a:pt x="96369" y="125864"/>
                </a:lnTo>
                <a:lnTo>
                  <a:pt x="94410" y="123905"/>
                </a:lnTo>
                <a:lnTo>
                  <a:pt x="98711" y="119604"/>
                </a:lnTo>
                <a:close/>
                <a:moveTo>
                  <a:pt x="90292" y="119989"/>
                </a:moveTo>
                <a:lnTo>
                  <a:pt x="94209" y="123905"/>
                </a:lnTo>
                <a:lnTo>
                  <a:pt x="89908" y="128206"/>
                </a:lnTo>
                <a:lnTo>
                  <a:pt x="85990" y="124289"/>
                </a:lnTo>
                <a:lnTo>
                  <a:pt x="90292" y="119989"/>
                </a:lnTo>
                <a:close/>
                <a:moveTo>
                  <a:pt x="81872" y="120372"/>
                </a:moveTo>
                <a:lnTo>
                  <a:pt x="85789" y="124289"/>
                </a:lnTo>
                <a:lnTo>
                  <a:pt x="81489" y="128590"/>
                </a:lnTo>
                <a:lnTo>
                  <a:pt x="77571" y="124674"/>
                </a:lnTo>
                <a:lnTo>
                  <a:pt x="81872" y="120372"/>
                </a:lnTo>
                <a:close/>
                <a:moveTo>
                  <a:pt x="73453" y="120754"/>
                </a:moveTo>
                <a:lnTo>
                  <a:pt x="75410" y="122712"/>
                </a:lnTo>
                <a:lnTo>
                  <a:pt x="77369" y="124671"/>
                </a:lnTo>
                <a:lnTo>
                  <a:pt x="73068" y="128972"/>
                </a:lnTo>
                <a:lnTo>
                  <a:pt x="71111" y="127013"/>
                </a:lnTo>
                <a:lnTo>
                  <a:pt x="69152" y="125054"/>
                </a:lnTo>
                <a:lnTo>
                  <a:pt x="73453" y="120754"/>
                </a:lnTo>
                <a:close/>
                <a:moveTo>
                  <a:pt x="65032" y="121138"/>
                </a:moveTo>
                <a:lnTo>
                  <a:pt x="68950" y="125054"/>
                </a:lnTo>
                <a:lnTo>
                  <a:pt x="64649" y="129355"/>
                </a:lnTo>
                <a:lnTo>
                  <a:pt x="60732" y="125439"/>
                </a:lnTo>
                <a:lnTo>
                  <a:pt x="65032" y="121138"/>
                </a:lnTo>
                <a:close/>
                <a:moveTo>
                  <a:pt x="56613" y="121521"/>
                </a:moveTo>
                <a:lnTo>
                  <a:pt x="60531" y="125439"/>
                </a:lnTo>
                <a:lnTo>
                  <a:pt x="56229" y="129740"/>
                </a:lnTo>
                <a:lnTo>
                  <a:pt x="52311" y="125822"/>
                </a:lnTo>
                <a:lnTo>
                  <a:pt x="56613" y="121521"/>
                </a:lnTo>
                <a:close/>
                <a:moveTo>
                  <a:pt x="48193" y="121905"/>
                </a:moveTo>
                <a:lnTo>
                  <a:pt x="52110" y="125822"/>
                </a:lnTo>
                <a:lnTo>
                  <a:pt x="47810" y="130124"/>
                </a:lnTo>
                <a:lnTo>
                  <a:pt x="43892" y="126206"/>
                </a:lnTo>
                <a:lnTo>
                  <a:pt x="48193" y="121905"/>
                </a:lnTo>
                <a:close/>
                <a:moveTo>
                  <a:pt x="39774" y="122289"/>
                </a:moveTo>
                <a:lnTo>
                  <a:pt x="43690" y="126206"/>
                </a:lnTo>
                <a:lnTo>
                  <a:pt x="39389" y="130507"/>
                </a:lnTo>
                <a:lnTo>
                  <a:pt x="35473" y="126589"/>
                </a:lnTo>
                <a:lnTo>
                  <a:pt x="39774" y="122289"/>
                </a:lnTo>
                <a:close/>
                <a:moveTo>
                  <a:pt x="31353" y="122673"/>
                </a:moveTo>
                <a:lnTo>
                  <a:pt x="35271" y="126589"/>
                </a:lnTo>
                <a:lnTo>
                  <a:pt x="30970" y="130890"/>
                </a:lnTo>
                <a:lnTo>
                  <a:pt x="27053" y="126973"/>
                </a:lnTo>
                <a:lnTo>
                  <a:pt x="31353" y="122673"/>
                </a:lnTo>
                <a:close/>
                <a:moveTo>
                  <a:pt x="22932" y="123056"/>
                </a:moveTo>
                <a:lnTo>
                  <a:pt x="26849" y="126974"/>
                </a:lnTo>
                <a:lnTo>
                  <a:pt x="22549" y="131275"/>
                </a:lnTo>
                <a:lnTo>
                  <a:pt x="18633" y="127356"/>
                </a:lnTo>
                <a:lnTo>
                  <a:pt x="20783" y="125207"/>
                </a:lnTo>
                <a:lnTo>
                  <a:pt x="22932" y="123056"/>
                </a:lnTo>
                <a:close/>
                <a:moveTo>
                  <a:pt x="94309" y="124005"/>
                </a:moveTo>
                <a:lnTo>
                  <a:pt x="96268" y="125962"/>
                </a:lnTo>
                <a:lnTo>
                  <a:pt x="98227" y="127921"/>
                </a:lnTo>
                <a:lnTo>
                  <a:pt x="93925" y="132222"/>
                </a:lnTo>
                <a:lnTo>
                  <a:pt x="91967" y="130263"/>
                </a:lnTo>
                <a:lnTo>
                  <a:pt x="90009" y="128304"/>
                </a:lnTo>
                <a:lnTo>
                  <a:pt x="94309" y="124005"/>
                </a:lnTo>
                <a:close/>
                <a:moveTo>
                  <a:pt x="85890" y="124390"/>
                </a:moveTo>
                <a:lnTo>
                  <a:pt x="89807" y="128307"/>
                </a:lnTo>
                <a:lnTo>
                  <a:pt x="87658" y="130456"/>
                </a:lnTo>
                <a:lnTo>
                  <a:pt x="85508" y="132606"/>
                </a:lnTo>
                <a:lnTo>
                  <a:pt x="83547" y="130648"/>
                </a:lnTo>
                <a:lnTo>
                  <a:pt x="81588" y="128689"/>
                </a:lnTo>
                <a:lnTo>
                  <a:pt x="85890" y="124390"/>
                </a:lnTo>
                <a:close/>
                <a:moveTo>
                  <a:pt x="77470" y="124774"/>
                </a:moveTo>
                <a:lnTo>
                  <a:pt x="81388" y="128691"/>
                </a:lnTo>
                <a:lnTo>
                  <a:pt x="79237" y="130840"/>
                </a:lnTo>
                <a:lnTo>
                  <a:pt x="77087" y="132991"/>
                </a:lnTo>
                <a:lnTo>
                  <a:pt x="75128" y="131032"/>
                </a:lnTo>
                <a:lnTo>
                  <a:pt x="73172" y="129073"/>
                </a:lnTo>
                <a:lnTo>
                  <a:pt x="77470" y="124774"/>
                </a:lnTo>
                <a:close/>
                <a:moveTo>
                  <a:pt x="69051" y="125158"/>
                </a:moveTo>
                <a:lnTo>
                  <a:pt x="71010" y="127117"/>
                </a:lnTo>
                <a:lnTo>
                  <a:pt x="72967" y="129074"/>
                </a:lnTo>
                <a:lnTo>
                  <a:pt x="70817" y="131225"/>
                </a:lnTo>
                <a:lnTo>
                  <a:pt x="68667" y="133374"/>
                </a:lnTo>
                <a:lnTo>
                  <a:pt x="64750" y="129456"/>
                </a:lnTo>
                <a:lnTo>
                  <a:pt x="69051" y="125158"/>
                </a:lnTo>
                <a:close/>
                <a:moveTo>
                  <a:pt x="60631" y="125540"/>
                </a:moveTo>
                <a:lnTo>
                  <a:pt x="64548" y="129456"/>
                </a:lnTo>
                <a:lnTo>
                  <a:pt x="60247" y="133757"/>
                </a:lnTo>
                <a:lnTo>
                  <a:pt x="56330" y="129841"/>
                </a:lnTo>
                <a:lnTo>
                  <a:pt x="60631" y="125540"/>
                </a:lnTo>
                <a:close/>
                <a:moveTo>
                  <a:pt x="52211" y="125923"/>
                </a:moveTo>
                <a:lnTo>
                  <a:pt x="56128" y="129840"/>
                </a:lnTo>
                <a:lnTo>
                  <a:pt x="51827" y="134141"/>
                </a:lnTo>
                <a:lnTo>
                  <a:pt x="47911" y="130224"/>
                </a:lnTo>
                <a:lnTo>
                  <a:pt x="52211" y="125923"/>
                </a:lnTo>
                <a:close/>
                <a:moveTo>
                  <a:pt x="43791" y="126307"/>
                </a:moveTo>
                <a:lnTo>
                  <a:pt x="47708" y="130224"/>
                </a:lnTo>
                <a:lnTo>
                  <a:pt x="43408" y="134526"/>
                </a:lnTo>
                <a:lnTo>
                  <a:pt x="39490" y="130608"/>
                </a:lnTo>
                <a:lnTo>
                  <a:pt x="43791" y="126307"/>
                </a:lnTo>
                <a:close/>
                <a:moveTo>
                  <a:pt x="35372" y="126692"/>
                </a:moveTo>
                <a:lnTo>
                  <a:pt x="39288" y="130608"/>
                </a:lnTo>
                <a:lnTo>
                  <a:pt x="34988" y="134909"/>
                </a:lnTo>
                <a:lnTo>
                  <a:pt x="31071" y="130991"/>
                </a:lnTo>
                <a:lnTo>
                  <a:pt x="35372" y="126692"/>
                </a:lnTo>
                <a:close/>
                <a:moveTo>
                  <a:pt x="26954" y="127072"/>
                </a:moveTo>
                <a:lnTo>
                  <a:pt x="30870" y="130990"/>
                </a:lnTo>
                <a:lnTo>
                  <a:pt x="26570" y="135291"/>
                </a:lnTo>
                <a:lnTo>
                  <a:pt x="22653" y="131373"/>
                </a:lnTo>
                <a:lnTo>
                  <a:pt x="26954" y="127072"/>
                </a:lnTo>
                <a:close/>
                <a:moveTo>
                  <a:pt x="89905" y="128408"/>
                </a:moveTo>
                <a:lnTo>
                  <a:pt x="91864" y="130367"/>
                </a:lnTo>
                <a:lnTo>
                  <a:pt x="93823" y="132325"/>
                </a:lnTo>
                <a:lnTo>
                  <a:pt x="89525" y="136624"/>
                </a:lnTo>
                <a:lnTo>
                  <a:pt x="85607" y="132707"/>
                </a:lnTo>
                <a:lnTo>
                  <a:pt x="87756" y="130557"/>
                </a:lnTo>
                <a:lnTo>
                  <a:pt x="89905" y="128408"/>
                </a:lnTo>
                <a:close/>
                <a:moveTo>
                  <a:pt x="81487" y="128793"/>
                </a:moveTo>
                <a:lnTo>
                  <a:pt x="83446" y="130752"/>
                </a:lnTo>
                <a:lnTo>
                  <a:pt x="85405" y="132711"/>
                </a:lnTo>
                <a:lnTo>
                  <a:pt x="81104" y="137008"/>
                </a:lnTo>
                <a:lnTo>
                  <a:pt x="77189" y="133093"/>
                </a:lnTo>
                <a:lnTo>
                  <a:pt x="79338" y="130944"/>
                </a:lnTo>
                <a:lnTo>
                  <a:pt x="81487" y="128793"/>
                </a:lnTo>
                <a:close/>
                <a:moveTo>
                  <a:pt x="73067" y="129175"/>
                </a:moveTo>
                <a:lnTo>
                  <a:pt x="75027" y="131134"/>
                </a:lnTo>
                <a:lnTo>
                  <a:pt x="76986" y="133093"/>
                </a:lnTo>
                <a:lnTo>
                  <a:pt x="72685" y="137391"/>
                </a:lnTo>
                <a:lnTo>
                  <a:pt x="70726" y="135434"/>
                </a:lnTo>
                <a:lnTo>
                  <a:pt x="68767" y="133475"/>
                </a:lnTo>
                <a:lnTo>
                  <a:pt x="70917" y="131326"/>
                </a:lnTo>
                <a:lnTo>
                  <a:pt x="73067" y="129175"/>
                </a:lnTo>
                <a:close/>
                <a:moveTo>
                  <a:pt x="64649" y="129557"/>
                </a:moveTo>
                <a:lnTo>
                  <a:pt x="68566" y="133475"/>
                </a:lnTo>
                <a:lnTo>
                  <a:pt x="66416" y="135624"/>
                </a:lnTo>
                <a:lnTo>
                  <a:pt x="64267" y="137773"/>
                </a:lnTo>
                <a:lnTo>
                  <a:pt x="62306" y="135817"/>
                </a:lnTo>
                <a:lnTo>
                  <a:pt x="60347" y="133858"/>
                </a:lnTo>
                <a:lnTo>
                  <a:pt x="64649" y="129557"/>
                </a:lnTo>
                <a:close/>
                <a:moveTo>
                  <a:pt x="56229" y="129940"/>
                </a:moveTo>
                <a:lnTo>
                  <a:pt x="60146" y="133858"/>
                </a:lnTo>
                <a:lnTo>
                  <a:pt x="57996" y="136007"/>
                </a:lnTo>
                <a:lnTo>
                  <a:pt x="55847" y="138157"/>
                </a:lnTo>
                <a:lnTo>
                  <a:pt x="53887" y="136201"/>
                </a:lnTo>
                <a:lnTo>
                  <a:pt x="51928" y="134242"/>
                </a:lnTo>
                <a:lnTo>
                  <a:pt x="56229" y="129940"/>
                </a:lnTo>
                <a:close/>
                <a:moveTo>
                  <a:pt x="47811" y="130325"/>
                </a:moveTo>
                <a:lnTo>
                  <a:pt x="51728" y="134242"/>
                </a:lnTo>
                <a:lnTo>
                  <a:pt x="47428" y="138543"/>
                </a:lnTo>
                <a:lnTo>
                  <a:pt x="43510" y="134625"/>
                </a:lnTo>
                <a:lnTo>
                  <a:pt x="47811" y="130325"/>
                </a:lnTo>
                <a:close/>
                <a:moveTo>
                  <a:pt x="39392" y="130709"/>
                </a:moveTo>
                <a:lnTo>
                  <a:pt x="43308" y="134625"/>
                </a:lnTo>
                <a:lnTo>
                  <a:pt x="39007" y="138926"/>
                </a:lnTo>
                <a:lnTo>
                  <a:pt x="35091" y="135010"/>
                </a:lnTo>
                <a:lnTo>
                  <a:pt x="39392" y="130709"/>
                </a:lnTo>
                <a:close/>
                <a:moveTo>
                  <a:pt x="30971" y="131091"/>
                </a:moveTo>
                <a:lnTo>
                  <a:pt x="34889" y="135007"/>
                </a:lnTo>
                <a:lnTo>
                  <a:pt x="30588" y="139308"/>
                </a:lnTo>
                <a:lnTo>
                  <a:pt x="26671" y="135392"/>
                </a:lnTo>
                <a:lnTo>
                  <a:pt x="30971" y="131091"/>
                </a:lnTo>
                <a:close/>
                <a:moveTo>
                  <a:pt x="85508" y="132810"/>
                </a:moveTo>
                <a:lnTo>
                  <a:pt x="89425" y="136727"/>
                </a:lnTo>
                <a:lnTo>
                  <a:pt x="85123" y="141026"/>
                </a:lnTo>
                <a:lnTo>
                  <a:pt x="81208" y="137110"/>
                </a:lnTo>
                <a:lnTo>
                  <a:pt x="85508" y="132810"/>
                </a:lnTo>
                <a:close/>
                <a:moveTo>
                  <a:pt x="77087" y="133191"/>
                </a:moveTo>
                <a:lnTo>
                  <a:pt x="81003" y="137109"/>
                </a:lnTo>
                <a:lnTo>
                  <a:pt x="76703" y="141410"/>
                </a:lnTo>
                <a:lnTo>
                  <a:pt x="72786" y="137492"/>
                </a:lnTo>
                <a:lnTo>
                  <a:pt x="77087" y="133191"/>
                </a:lnTo>
                <a:close/>
                <a:moveTo>
                  <a:pt x="68667" y="133577"/>
                </a:moveTo>
                <a:lnTo>
                  <a:pt x="70625" y="135536"/>
                </a:lnTo>
                <a:lnTo>
                  <a:pt x="72584" y="137495"/>
                </a:lnTo>
                <a:lnTo>
                  <a:pt x="70435" y="139644"/>
                </a:lnTo>
                <a:lnTo>
                  <a:pt x="68285" y="141793"/>
                </a:lnTo>
                <a:lnTo>
                  <a:pt x="64368" y="137875"/>
                </a:lnTo>
                <a:lnTo>
                  <a:pt x="66517" y="135726"/>
                </a:lnTo>
                <a:lnTo>
                  <a:pt x="68667" y="133577"/>
                </a:lnTo>
                <a:close/>
                <a:moveTo>
                  <a:pt x="60245" y="133961"/>
                </a:moveTo>
                <a:lnTo>
                  <a:pt x="62204" y="135919"/>
                </a:lnTo>
                <a:lnTo>
                  <a:pt x="64163" y="137878"/>
                </a:lnTo>
                <a:lnTo>
                  <a:pt x="59863" y="142177"/>
                </a:lnTo>
                <a:lnTo>
                  <a:pt x="55947" y="138260"/>
                </a:lnTo>
                <a:lnTo>
                  <a:pt x="58096" y="136111"/>
                </a:lnTo>
                <a:lnTo>
                  <a:pt x="60245" y="133961"/>
                </a:lnTo>
                <a:close/>
                <a:moveTo>
                  <a:pt x="51827" y="134343"/>
                </a:moveTo>
                <a:lnTo>
                  <a:pt x="53786" y="136301"/>
                </a:lnTo>
                <a:lnTo>
                  <a:pt x="55745" y="138260"/>
                </a:lnTo>
                <a:lnTo>
                  <a:pt x="51444" y="142562"/>
                </a:lnTo>
                <a:lnTo>
                  <a:pt x="49485" y="140603"/>
                </a:lnTo>
                <a:lnTo>
                  <a:pt x="47526" y="138644"/>
                </a:lnTo>
                <a:lnTo>
                  <a:pt x="51827" y="134343"/>
                </a:lnTo>
                <a:close/>
                <a:moveTo>
                  <a:pt x="43409" y="134725"/>
                </a:moveTo>
                <a:lnTo>
                  <a:pt x="47327" y="138642"/>
                </a:lnTo>
                <a:lnTo>
                  <a:pt x="45175" y="140793"/>
                </a:lnTo>
                <a:lnTo>
                  <a:pt x="43026" y="142944"/>
                </a:lnTo>
                <a:lnTo>
                  <a:pt x="41067" y="140985"/>
                </a:lnTo>
                <a:lnTo>
                  <a:pt x="39108" y="139026"/>
                </a:lnTo>
                <a:lnTo>
                  <a:pt x="43409" y="134725"/>
                </a:lnTo>
                <a:close/>
                <a:moveTo>
                  <a:pt x="34988" y="135109"/>
                </a:moveTo>
                <a:lnTo>
                  <a:pt x="38905" y="139026"/>
                </a:lnTo>
                <a:lnTo>
                  <a:pt x="34604" y="143327"/>
                </a:lnTo>
                <a:lnTo>
                  <a:pt x="30687" y="139409"/>
                </a:lnTo>
                <a:lnTo>
                  <a:pt x="34988" y="135109"/>
                </a:lnTo>
                <a:close/>
                <a:moveTo>
                  <a:pt x="67142" y="1"/>
                </a:moveTo>
                <a:lnTo>
                  <a:pt x="70301" y="3159"/>
                </a:lnTo>
                <a:lnTo>
                  <a:pt x="68151" y="5310"/>
                </a:lnTo>
                <a:lnTo>
                  <a:pt x="66001" y="7462"/>
                </a:lnTo>
                <a:lnTo>
                  <a:pt x="64042" y="5504"/>
                </a:lnTo>
                <a:lnTo>
                  <a:pt x="62083" y="3545"/>
                </a:lnTo>
                <a:lnTo>
                  <a:pt x="65625" y="2"/>
                </a:lnTo>
                <a:lnTo>
                  <a:pt x="65421" y="2"/>
                </a:lnTo>
                <a:lnTo>
                  <a:pt x="61982" y="3443"/>
                </a:lnTo>
                <a:lnTo>
                  <a:pt x="58541" y="5"/>
                </a:lnTo>
                <a:lnTo>
                  <a:pt x="58337" y="5"/>
                </a:lnTo>
                <a:lnTo>
                  <a:pt x="61880" y="3547"/>
                </a:lnTo>
                <a:lnTo>
                  <a:pt x="57578" y="7848"/>
                </a:lnTo>
                <a:lnTo>
                  <a:pt x="53664" y="3929"/>
                </a:lnTo>
                <a:lnTo>
                  <a:pt x="57587" y="5"/>
                </a:lnTo>
                <a:lnTo>
                  <a:pt x="57384" y="5"/>
                </a:lnTo>
                <a:lnTo>
                  <a:pt x="53561" y="3828"/>
                </a:lnTo>
                <a:lnTo>
                  <a:pt x="51604" y="1869"/>
                </a:lnTo>
                <a:lnTo>
                  <a:pt x="49739" y="4"/>
                </a:lnTo>
                <a:lnTo>
                  <a:pt x="49349" y="4"/>
                </a:lnTo>
                <a:lnTo>
                  <a:pt x="45143" y="4211"/>
                </a:lnTo>
                <a:lnTo>
                  <a:pt x="41225" y="295"/>
                </a:lnTo>
                <a:lnTo>
                  <a:pt x="41515" y="5"/>
                </a:lnTo>
                <a:lnTo>
                  <a:pt x="41312" y="5"/>
                </a:lnTo>
                <a:lnTo>
                  <a:pt x="41123" y="194"/>
                </a:lnTo>
                <a:lnTo>
                  <a:pt x="40934" y="5"/>
                </a:lnTo>
                <a:lnTo>
                  <a:pt x="40730" y="5"/>
                </a:lnTo>
                <a:lnTo>
                  <a:pt x="41021" y="295"/>
                </a:lnTo>
                <a:lnTo>
                  <a:pt x="36721" y="4593"/>
                </a:lnTo>
                <a:lnTo>
                  <a:pt x="32805" y="677"/>
                </a:lnTo>
                <a:lnTo>
                  <a:pt x="33478" y="2"/>
                </a:lnTo>
                <a:lnTo>
                  <a:pt x="33275" y="2"/>
                </a:lnTo>
                <a:lnTo>
                  <a:pt x="32704" y="574"/>
                </a:lnTo>
                <a:lnTo>
                  <a:pt x="32603" y="675"/>
                </a:lnTo>
                <a:lnTo>
                  <a:pt x="28302" y="4975"/>
                </a:lnTo>
                <a:lnTo>
                  <a:pt x="28201" y="5076"/>
                </a:lnTo>
                <a:lnTo>
                  <a:pt x="23900" y="9377"/>
                </a:lnTo>
                <a:lnTo>
                  <a:pt x="23799" y="9478"/>
                </a:lnTo>
                <a:lnTo>
                  <a:pt x="19497" y="13779"/>
                </a:lnTo>
                <a:lnTo>
                  <a:pt x="19396" y="13880"/>
                </a:lnTo>
                <a:lnTo>
                  <a:pt x="14994" y="18281"/>
                </a:lnTo>
                <a:lnTo>
                  <a:pt x="10594" y="22686"/>
                </a:lnTo>
                <a:lnTo>
                  <a:pt x="6292" y="26986"/>
                </a:lnTo>
                <a:lnTo>
                  <a:pt x="6192" y="27086"/>
                </a:lnTo>
                <a:lnTo>
                  <a:pt x="1893" y="31386"/>
                </a:lnTo>
                <a:lnTo>
                  <a:pt x="1791" y="31487"/>
                </a:lnTo>
                <a:lnTo>
                  <a:pt x="2" y="33276"/>
                </a:lnTo>
                <a:lnTo>
                  <a:pt x="2" y="33479"/>
                </a:lnTo>
                <a:lnTo>
                  <a:pt x="1892" y="31589"/>
                </a:lnTo>
                <a:lnTo>
                  <a:pt x="5810" y="35507"/>
                </a:lnTo>
                <a:lnTo>
                  <a:pt x="1508" y="39807"/>
                </a:lnTo>
                <a:lnTo>
                  <a:pt x="1" y="38299"/>
                </a:lnTo>
                <a:lnTo>
                  <a:pt x="1" y="38503"/>
                </a:lnTo>
                <a:lnTo>
                  <a:pt x="1406" y="39908"/>
                </a:lnTo>
                <a:lnTo>
                  <a:pt x="1" y="41313"/>
                </a:lnTo>
                <a:lnTo>
                  <a:pt x="1" y="41518"/>
                </a:lnTo>
                <a:lnTo>
                  <a:pt x="1508" y="40009"/>
                </a:lnTo>
                <a:lnTo>
                  <a:pt x="5426" y="43927"/>
                </a:lnTo>
                <a:lnTo>
                  <a:pt x="1125" y="48228"/>
                </a:lnTo>
                <a:lnTo>
                  <a:pt x="1" y="47103"/>
                </a:lnTo>
                <a:lnTo>
                  <a:pt x="1" y="47307"/>
                </a:lnTo>
                <a:lnTo>
                  <a:pt x="1023" y="48329"/>
                </a:lnTo>
                <a:lnTo>
                  <a:pt x="1" y="49349"/>
                </a:lnTo>
                <a:lnTo>
                  <a:pt x="1" y="49554"/>
                </a:lnTo>
                <a:lnTo>
                  <a:pt x="1125" y="48430"/>
                </a:lnTo>
                <a:lnTo>
                  <a:pt x="3084" y="50387"/>
                </a:lnTo>
                <a:lnTo>
                  <a:pt x="5041" y="52346"/>
                </a:lnTo>
                <a:lnTo>
                  <a:pt x="742" y="56647"/>
                </a:lnTo>
                <a:lnTo>
                  <a:pt x="1" y="55906"/>
                </a:lnTo>
                <a:lnTo>
                  <a:pt x="1" y="56109"/>
                </a:lnTo>
                <a:lnTo>
                  <a:pt x="641" y="56749"/>
                </a:lnTo>
                <a:lnTo>
                  <a:pt x="1" y="57389"/>
                </a:lnTo>
                <a:lnTo>
                  <a:pt x="1" y="57593"/>
                </a:lnTo>
                <a:lnTo>
                  <a:pt x="742" y="56852"/>
                </a:lnTo>
                <a:lnTo>
                  <a:pt x="4658" y="60770"/>
                </a:lnTo>
                <a:lnTo>
                  <a:pt x="357" y="65071"/>
                </a:lnTo>
                <a:lnTo>
                  <a:pt x="1" y="64713"/>
                </a:lnTo>
                <a:lnTo>
                  <a:pt x="1" y="64917"/>
                </a:lnTo>
                <a:lnTo>
                  <a:pt x="256" y="65173"/>
                </a:lnTo>
                <a:lnTo>
                  <a:pt x="1" y="65428"/>
                </a:lnTo>
                <a:lnTo>
                  <a:pt x="1" y="65633"/>
                </a:lnTo>
                <a:lnTo>
                  <a:pt x="357" y="65275"/>
                </a:lnTo>
                <a:lnTo>
                  <a:pt x="4274" y="69192"/>
                </a:lnTo>
                <a:lnTo>
                  <a:pt x="2" y="73460"/>
                </a:lnTo>
                <a:lnTo>
                  <a:pt x="2" y="73715"/>
                </a:lnTo>
                <a:lnTo>
                  <a:pt x="1934" y="75646"/>
                </a:lnTo>
                <a:lnTo>
                  <a:pt x="3892" y="77605"/>
                </a:lnTo>
                <a:lnTo>
                  <a:pt x="2" y="81496"/>
                </a:lnTo>
                <a:lnTo>
                  <a:pt x="2" y="81699"/>
                </a:lnTo>
                <a:lnTo>
                  <a:pt x="3993" y="77708"/>
                </a:lnTo>
                <a:lnTo>
                  <a:pt x="7911" y="81626"/>
                </a:lnTo>
                <a:lnTo>
                  <a:pt x="3610" y="85925"/>
                </a:lnTo>
                <a:lnTo>
                  <a:pt x="1" y="82317"/>
                </a:lnTo>
                <a:lnTo>
                  <a:pt x="1" y="82521"/>
                </a:lnTo>
                <a:lnTo>
                  <a:pt x="3508" y="86026"/>
                </a:lnTo>
                <a:lnTo>
                  <a:pt x="2" y="89532"/>
                </a:lnTo>
                <a:lnTo>
                  <a:pt x="2" y="89735"/>
                </a:lnTo>
                <a:lnTo>
                  <a:pt x="3611" y="86126"/>
                </a:lnTo>
                <a:lnTo>
                  <a:pt x="7529" y="90043"/>
                </a:lnTo>
                <a:lnTo>
                  <a:pt x="3227" y="94342"/>
                </a:lnTo>
                <a:lnTo>
                  <a:pt x="1" y="91117"/>
                </a:lnTo>
                <a:lnTo>
                  <a:pt x="1" y="91320"/>
                </a:lnTo>
                <a:lnTo>
                  <a:pt x="3123" y="94443"/>
                </a:lnTo>
                <a:lnTo>
                  <a:pt x="2" y="97568"/>
                </a:lnTo>
                <a:lnTo>
                  <a:pt x="2" y="97771"/>
                </a:lnTo>
                <a:lnTo>
                  <a:pt x="3228" y="94545"/>
                </a:lnTo>
                <a:lnTo>
                  <a:pt x="7144" y="98463"/>
                </a:lnTo>
                <a:lnTo>
                  <a:pt x="4994" y="100612"/>
                </a:lnTo>
                <a:lnTo>
                  <a:pt x="2845" y="102761"/>
                </a:lnTo>
                <a:lnTo>
                  <a:pt x="886" y="100804"/>
                </a:lnTo>
                <a:lnTo>
                  <a:pt x="2" y="99920"/>
                </a:lnTo>
                <a:lnTo>
                  <a:pt x="2" y="100123"/>
                </a:lnTo>
                <a:lnTo>
                  <a:pt x="785" y="100906"/>
                </a:lnTo>
                <a:lnTo>
                  <a:pt x="2744" y="102865"/>
                </a:lnTo>
                <a:lnTo>
                  <a:pt x="2" y="105604"/>
                </a:lnTo>
                <a:lnTo>
                  <a:pt x="2" y="105807"/>
                </a:lnTo>
                <a:lnTo>
                  <a:pt x="2845" y="102966"/>
                </a:lnTo>
                <a:lnTo>
                  <a:pt x="6761" y="106882"/>
                </a:lnTo>
                <a:lnTo>
                  <a:pt x="2460" y="111183"/>
                </a:lnTo>
                <a:lnTo>
                  <a:pt x="2" y="108726"/>
                </a:lnTo>
                <a:lnTo>
                  <a:pt x="2" y="108929"/>
                </a:lnTo>
                <a:lnTo>
                  <a:pt x="2359" y="111286"/>
                </a:lnTo>
                <a:lnTo>
                  <a:pt x="2460" y="111387"/>
                </a:lnTo>
                <a:lnTo>
                  <a:pt x="6378" y="115304"/>
                </a:lnTo>
                <a:lnTo>
                  <a:pt x="6478" y="115405"/>
                </a:lnTo>
                <a:lnTo>
                  <a:pt x="10496" y="119422"/>
                </a:lnTo>
                <a:lnTo>
                  <a:pt x="14514" y="123441"/>
                </a:lnTo>
                <a:lnTo>
                  <a:pt x="18431" y="127357"/>
                </a:lnTo>
                <a:lnTo>
                  <a:pt x="22449" y="131376"/>
                </a:lnTo>
                <a:lnTo>
                  <a:pt x="26467" y="135393"/>
                </a:lnTo>
                <a:lnTo>
                  <a:pt x="26568" y="135494"/>
                </a:lnTo>
                <a:lnTo>
                  <a:pt x="30485" y="139412"/>
                </a:lnTo>
                <a:lnTo>
                  <a:pt x="30586" y="139513"/>
                </a:lnTo>
                <a:lnTo>
                  <a:pt x="34604" y="143530"/>
                </a:lnTo>
                <a:lnTo>
                  <a:pt x="34712" y="143638"/>
                </a:lnTo>
                <a:lnTo>
                  <a:pt x="34916" y="143638"/>
                </a:lnTo>
                <a:lnTo>
                  <a:pt x="34707" y="143429"/>
                </a:lnTo>
                <a:lnTo>
                  <a:pt x="39007" y="139128"/>
                </a:lnTo>
                <a:lnTo>
                  <a:pt x="40966" y="141087"/>
                </a:lnTo>
                <a:lnTo>
                  <a:pt x="42925" y="143046"/>
                </a:lnTo>
                <a:lnTo>
                  <a:pt x="42332" y="143638"/>
                </a:lnTo>
                <a:lnTo>
                  <a:pt x="42536" y="143638"/>
                </a:lnTo>
                <a:lnTo>
                  <a:pt x="43026" y="143148"/>
                </a:lnTo>
                <a:lnTo>
                  <a:pt x="43516" y="143638"/>
                </a:lnTo>
                <a:lnTo>
                  <a:pt x="43719" y="143638"/>
                </a:lnTo>
                <a:lnTo>
                  <a:pt x="43127" y="143046"/>
                </a:lnTo>
                <a:lnTo>
                  <a:pt x="45276" y="140897"/>
                </a:lnTo>
                <a:lnTo>
                  <a:pt x="47425" y="138746"/>
                </a:lnTo>
                <a:lnTo>
                  <a:pt x="49384" y="140705"/>
                </a:lnTo>
                <a:lnTo>
                  <a:pt x="51343" y="142664"/>
                </a:lnTo>
                <a:lnTo>
                  <a:pt x="50366" y="143640"/>
                </a:lnTo>
                <a:lnTo>
                  <a:pt x="50570" y="143640"/>
                </a:lnTo>
                <a:lnTo>
                  <a:pt x="51444" y="142766"/>
                </a:lnTo>
                <a:lnTo>
                  <a:pt x="52317" y="143640"/>
                </a:lnTo>
                <a:lnTo>
                  <a:pt x="52520" y="143640"/>
                </a:lnTo>
                <a:lnTo>
                  <a:pt x="51545" y="142664"/>
                </a:lnTo>
                <a:lnTo>
                  <a:pt x="55846" y="138363"/>
                </a:lnTo>
                <a:lnTo>
                  <a:pt x="59762" y="142280"/>
                </a:lnTo>
                <a:lnTo>
                  <a:pt x="58404" y="143638"/>
                </a:lnTo>
                <a:lnTo>
                  <a:pt x="58608" y="143638"/>
                </a:lnTo>
                <a:lnTo>
                  <a:pt x="59865" y="142381"/>
                </a:lnTo>
                <a:lnTo>
                  <a:pt x="61123" y="143638"/>
                </a:lnTo>
                <a:lnTo>
                  <a:pt x="61326" y="143638"/>
                </a:lnTo>
                <a:lnTo>
                  <a:pt x="59968" y="142280"/>
                </a:lnTo>
                <a:lnTo>
                  <a:pt x="64268" y="137979"/>
                </a:lnTo>
                <a:lnTo>
                  <a:pt x="68186" y="141896"/>
                </a:lnTo>
                <a:lnTo>
                  <a:pt x="66443" y="143638"/>
                </a:lnTo>
                <a:lnTo>
                  <a:pt x="66646" y="143638"/>
                </a:lnTo>
                <a:lnTo>
                  <a:pt x="68288" y="141997"/>
                </a:lnTo>
                <a:lnTo>
                  <a:pt x="69930" y="143638"/>
                </a:lnTo>
                <a:lnTo>
                  <a:pt x="70133" y="143638"/>
                </a:lnTo>
                <a:lnTo>
                  <a:pt x="68391" y="141896"/>
                </a:lnTo>
                <a:lnTo>
                  <a:pt x="70540" y="139746"/>
                </a:lnTo>
                <a:lnTo>
                  <a:pt x="72690" y="137597"/>
                </a:lnTo>
                <a:lnTo>
                  <a:pt x="76607" y="141514"/>
                </a:lnTo>
                <a:lnTo>
                  <a:pt x="74481" y="143640"/>
                </a:lnTo>
                <a:lnTo>
                  <a:pt x="74684" y="143640"/>
                </a:lnTo>
                <a:lnTo>
                  <a:pt x="76709" y="141615"/>
                </a:lnTo>
                <a:lnTo>
                  <a:pt x="78734" y="143640"/>
                </a:lnTo>
                <a:lnTo>
                  <a:pt x="78939" y="143640"/>
                </a:lnTo>
                <a:lnTo>
                  <a:pt x="76813" y="141514"/>
                </a:lnTo>
                <a:lnTo>
                  <a:pt x="81113" y="137214"/>
                </a:lnTo>
                <a:lnTo>
                  <a:pt x="85030" y="141130"/>
                </a:lnTo>
                <a:lnTo>
                  <a:pt x="82521" y="143640"/>
                </a:lnTo>
                <a:lnTo>
                  <a:pt x="82724" y="143640"/>
                </a:lnTo>
                <a:lnTo>
                  <a:pt x="85131" y="141233"/>
                </a:lnTo>
                <a:lnTo>
                  <a:pt x="85232" y="141132"/>
                </a:lnTo>
                <a:lnTo>
                  <a:pt x="89533" y="136832"/>
                </a:lnTo>
                <a:lnTo>
                  <a:pt x="89634" y="136731"/>
                </a:lnTo>
                <a:lnTo>
                  <a:pt x="93934" y="132430"/>
                </a:lnTo>
                <a:lnTo>
                  <a:pt x="94035" y="132329"/>
                </a:lnTo>
                <a:lnTo>
                  <a:pt x="98437" y="127927"/>
                </a:lnTo>
                <a:lnTo>
                  <a:pt x="102839" y="123525"/>
                </a:lnTo>
                <a:lnTo>
                  <a:pt x="107141" y="119225"/>
                </a:lnTo>
                <a:lnTo>
                  <a:pt x="107241" y="119124"/>
                </a:lnTo>
                <a:lnTo>
                  <a:pt x="111541" y="114823"/>
                </a:lnTo>
                <a:lnTo>
                  <a:pt x="111644" y="114722"/>
                </a:lnTo>
                <a:lnTo>
                  <a:pt x="115943" y="110421"/>
                </a:lnTo>
                <a:lnTo>
                  <a:pt x="116044" y="110320"/>
                </a:lnTo>
                <a:lnTo>
                  <a:pt x="120345" y="106019"/>
                </a:lnTo>
                <a:lnTo>
                  <a:pt x="120446" y="105918"/>
                </a:lnTo>
                <a:lnTo>
                  <a:pt x="124748" y="101617"/>
                </a:lnTo>
                <a:lnTo>
                  <a:pt x="124848" y="101516"/>
                </a:lnTo>
                <a:lnTo>
                  <a:pt x="129150" y="97216"/>
                </a:lnTo>
                <a:lnTo>
                  <a:pt x="133550" y="92814"/>
                </a:lnTo>
                <a:lnTo>
                  <a:pt x="137952" y="88412"/>
                </a:lnTo>
                <a:lnTo>
                  <a:pt x="138053" y="88311"/>
                </a:lnTo>
                <a:lnTo>
                  <a:pt x="142355" y="84010"/>
                </a:lnTo>
                <a:lnTo>
                  <a:pt x="142455" y="83909"/>
                </a:lnTo>
                <a:lnTo>
                  <a:pt x="146858" y="79508"/>
                </a:lnTo>
                <a:lnTo>
                  <a:pt x="151258" y="75106"/>
                </a:lnTo>
                <a:lnTo>
                  <a:pt x="147241" y="71087"/>
                </a:lnTo>
                <a:lnTo>
                  <a:pt x="147140" y="70986"/>
                </a:lnTo>
                <a:lnTo>
                  <a:pt x="143222" y="67070"/>
                </a:lnTo>
                <a:lnTo>
                  <a:pt x="139205" y="63051"/>
                </a:lnTo>
                <a:lnTo>
                  <a:pt x="135186" y="59034"/>
                </a:lnTo>
                <a:lnTo>
                  <a:pt x="135085" y="58933"/>
                </a:lnTo>
                <a:lnTo>
                  <a:pt x="131169" y="55015"/>
                </a:lnTo>
                <a:lnTo>
                  <a:pt x="131068" y="54915"/>
                </a:lnTo>
                <a:lnTo>
                  <a:pt x="127150" y="50998"/>
                </a:lnTo>
                <a:lnTo>
                  <a:pt x="127049" y="50897"/>
                </a:lnTo>
                <a:lnTo>
                  <a:pt x="123133" y="46980"/>
                </a:lnTo>
                <a:lnTo>
                  <a:pt x="123032" y="46879"/>
                </a:lnTo>
                <a:lnTo>
                  <a:pt x="119114" y="42962"/>
                </a:lnTo>
                <a:lnTo>
                  <a:pt x="119014" y="42861"/>
                </a:lnTo>
                <a:lnTo>
                  <a:pt x="115097" y="38944"/>
                </a:lnTo>
                <a:lnTo>
                  <a:pt x="114996" y="38843"/>
                </a:lnTo>
                <a:lnTo>
                  <a:pt x="110978" y="34825"/>
                </a:lnTo>
                <a:lnTo>
                  <a:pt x="106960" y="30807"/>
                </a:lnTo>
                <a:lnTo>
                  <a:pt x="103043" y="26890"/>
                </a:lnTo>
                <a:lnTo>
                  <a:pt x="99025" y="22872"/>
                </a:lnTo>
                <a:lnTo>
                  <a:pt x="95007" y="18855"/>
                </a:lnTo>
                <a:lnTo>
                  <a:pt x="94906" y="18754"/>
                </a:lnTo>
                <a:lnTo>
                  <a:pt x="90989" y="14836"/>
                </a:lnTo>
                <a:lnTo>
                  <a:pt x="90888" y="14735"/>
                </a:lnTo>
                <a:lnTo>
                  <a:pt x="86971" y="10819"/>
                </a:lnTo>
                <a:lnTo>
                  <a:pt x="86870" y="10718"/>
                </a:lnTo>
                <a:lnTo>
                  <a:pt x="82852" y="6699"/>
                </a:lnTo>
                <a:lnTo>
                  <a:pt x="78834" y="2682"/>
                </a:lnTo>
                <a:lnTo>
                  <a:pt x="76163" y="9"/>
                </a:lnTo>
                <a:lnTo>
                  <a:pt x="75958" y="9"/>
                </a:lnTo>
                <a:lnTo>
                  <a:pt x="78718" y="2777"/>
                </a:lnTo>
                <a:lnTo>
                  <a:pt x="76569" y="4928"/>
                </a:lnTo>
                <a:lnTo>
                  <a:pt x="74420" y="7077"/>
                </a:lnTo>
                <a:lnTo>
                  <a:pt x="72461" y="5118"/>
                </a:lnTo>
                <a:lnTo>
                  <a:pt x="70502" y="3159"/>
                </a:lnTo>
                <a:lnTo>
                  <a:pt x="73660" y="1"/>
                </a:lnTo>
                <a:lnTo>
                  <a:pt x="73457" y="1"/>
                </a:lnTo>
                <a:lnTo>
                  <a:pt x="70401" y="3057"/>
                </a:lnTo>
                <a:lnTo>
                  <a:pt x="67346" y="1"/>
                </a:lnTo>
                <a:close/>
              </a:path>
            </a:pathLst>
          </a:custGeom>
          <a:solidFill>
            <a:srgbClr val="171E51"/>
          </a:solidFill>
          <a:ln w="9525" cap="flat" cmpd="sng">
            <a:solidFill>
              <a:srgbClr val="171E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3"/>
          <p:cNvSpPr/>
          <p:nvPr/>
        </p:nvSpPr>
        <p:spPr>
          <a:xfrm flipH="1">
            <a:off x="-75" y="4741200"/>
            <a:ext cx="9144000" cy="402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3"/>
          <p:cNvSpPr/>
          <p:nvPr/>
        </p:nvSpPr>
        <p:spPr>
          <a:xfrm flipH="1">
            <a:off x="-75" y="0"/>
            <a:ext cx="9144000" cy="40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3"/>
          <p:cNvSpPr/>
          <p:nvPr/>
        </p:nvSpPr>
        <p:spPr>
          <a:xfrm flipH="1">
            <a:off x="488851" y="1888625"/>
            <a:ext cx="462000" cy="462000"/>
          </a:xfrm>
          <a:prstGeom prst="ellipse">
            <a:avLst/>
          </a:prstGeom>
          <a:no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3"/>
          <p:cNvSpPr/>
          <p:nvPr/>
        </p:nvSpPr>
        <p:spPr>
          <a:xfrm flipH="1">
            <a:off x="488851" y="2491458"/>
            <a:ext cx="462000" cy="462000"/>
          </a:xfrm>
          <a:prstGeom prst="ellipse">
            <a:avLst/>
          </a:prstGeom>
          <a:no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3"/>
          <p:cNvSpPr/>
          <p:nvPr/>
        </p:nvSpPr>
        <p:spPr>
          <a:xfrm flipH="1">
            <a:off x="488851" y="2792875"/>
            <a:ext cx="462000" cy="4620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3"/>
          <p:cNvSpPr txBox="1">
            <a:spLocks noGrp="1"/>
          </p:cNvSpPr>
          <p:nvPr>
            <p:ph type="title"/>
          </p:nvPr>
        </p:nvSpPr>
        <p:spPr>
          <a:xfrm>
            <a:off x="720000" y="540000"/>
            <a:ext cx="7704000" cy="5643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671" name="Google Shape;671;p23"/>
          <p:cNvSpPr txBox="1">
            <a:spLocks noGrp="1"/>
          </p:cNvSpPr>
          <p:nvPr>
            <p:ph type="subTitle" idx="1"/>
          </p:nvPr>
        </p:nvSpPr>
        <p:spPr>
          <a:xfrm>
            <a:off x="1580250" y="2097250"/>
            <a:ext cx="6843900" cy="170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3">
  <p:cSld name="CAPTION_ONLY_1">
    <p:spTree>
      <p:nvGrpSpPr>
        <p:cNvPr id="1" name="Shape 672"/>
        <p:cNvGrpSpPr/>
        <p:nvPr/>
      </p:nvGrpSpPr>
      <p:grpSpPr>
        <a:xfrm>
          <a:off x="0" y="0"/>
          <a:ext cx="0" cy="0"/>
          <a:chOff x="0" y="0"/>
          <a:chExt cx="0" cy="0"/>
        </a:xfrm>
      </p:grpSpPr>
      <p:grpSp>
        <p:nvGrpSpPr>
          <p:cNvPr id="673" name="Google Shape;673;p24"/>
          <p:cNvGrpSpPr/>
          <p:nvPr/>
        </p:nvGrpSpPr>
        <p:grpSpPr>
          <a:xfrm rot="10800000">
            <a:off x="8423926" y="125700"/>
            <a:ext cx="720000" cy="4615500"/>
            <a:chOff x="0" y="540000"/>
            <a:chExt cx="720000" cy="4615500"/>
          </a:xfrm>
        </p:grpSpPr>
        <p:cxnSp>
          <p:nvCxnSpPr>
            <p:cNvPr id="674" name="Google Shape;674;p24"/>
            <p:cNvCxnSpPr/>
            <p:nvPr/>
          </p:nvCxnSpPr>
          <p:spPr>
            <a:xfrm>
              <a:off x="109900" y="540000"/>
              <a:ext cx="0" cy="4615500"/>
            </a:xfrm>
            <a:prstGeom prst="straightConnector1">
              <a:avLst/>
            </a:prstGeom>
            <a:noFill/>
            <a:ln w="9525" cap="flat" cmpd="sng">
              <a:solidFill>
                <a:schemeClr val="lt1"/>
              </a:solidFill>
              <a:prstDash val="solid"/>
              <a:round/>
              <a:headEnd type="none" w="med" len="med"/>
              <a:tailEnd type="none" w="med" len="med"/>
            </a:ln>
          </p:spPr>
        </p:cxnSp>
        <p:cxnSp>
          <p:nvCxnSpPr>
            <p:cNvPr id="675" name="Google Shape;675;p24"/>
            <p:cNvCxnSpPr/>
            <p:nvPr/>
          </p:nvCxnSpPr>
          <p:spPr>
            <a:xfrm>
              <a:off x="234950" y="540000"/>
              <a:ext cx="0" cy="4615500"/>
            </a:xfrm>
            <a:prstGeom prst="straightConnector1">
              <a:avLst/>
            </a:prstGeom>
            <a:noFill/>
            <a:ln w="9525" cap="flat" cmpd="sng">
              <a:solidFill>
                <a:schemeClr val="lt1"/>
              </a:solidFill>
              <a:prstDash val="solid"/>
              <a:round/>
              <a:headEnd type="none" w="med" len="med"/>
              <a:tailEnd type="none" w="med" len="med"/>
            </a:ln>
          </p:spPr>
        </p:cxnSp>
        <p:cxnSp>
          <p:nvCxnSpPr>
            <p:cNvPr id="676" name="Google Shape;676;p24"/>
            <p:cNvCxnSpPr/>
            <p:nvPr/>
          </p:nvCxnSpPr>
          <p:spPr>
            <a:xfrm>
              <a:off x="360000" y="540000"/>
              <a:ext cx="0" cy="4615500"/>
            </a:xfrm>
            <a:prstGeom prst="straightConnector1">
              <a:avLst/>
            </a:prstGeom>
            <a:noFill/>
            <a:ln w="9525" cap="flat" cmpd="sng">
              <a:solidFill>
                <a:schemeClr val="lt1"/>
              </a:solidFill>
              <a:prstDash val="solid"/>
              <a:round/>
              <a:headEnd type="none" w="med" len="med"/>
              <a:tailEnd type="none" w="med" len="med"/>
            </a:ln>
          </p:spPr>
        </p:cxnSp>
        <p:cxnSp>
          <p:nvCxnSpPr>
            <p:cNvPr id="677" name="Google Shape;677;p24"/>
            <p:cNvCxnSpPr/>
            <p:nvPr/>
          </p:nvCxnSpPr>
          <p:spPr>
            <a:xfrm>
              <a:off x="485050" y="540000"/>
              <a:ext cx="0" cy="4615500"/>
            </a:xfrm>
            <a:prstGeom prst="straightConnector1">
              <a:avLst/>
            </a:prstGeom>
            <a:noFill/>
            <a:ln w="9525" cap="flat" cmpd="sng">
              <a:solidFill>
                <a:schemeClr val="lt1"/>
              </a:solidFill>
              <a:prstDash val="solid"/>
              <a:round/>
              <a:headEnd type="none" w="med" len="med"/>
              <a:tailEnd type="none" w="med" len="med"/>
            </a:ln>
          </p:spPr>
        </p:cxnSp>
        <p:cxnSp>
          <p:nvCxnSpPr>
            <p:cNvPr id="678" name="Google Shape;678;p24"/>
            <p:cNvCxnSpPr/>
            <p:nvPr/>
          </p:nvCxnSpPr>
          <p:spPr>
            <a:xfrm>
              <a:off x="610100" y="540000"/>
              <a:ext cx="0" cy="4615500"/>
            </a:xfrm>
            <a:prstGeom prst="straightConnector1">
              <a:avLst/>
            </a:prstGeom>
            <a:noFill/>
            <a:ln w="9525" cap="flat" cmpd="sng">
              <a:solidFill>
                <a:schemeClr val="lt1"/>
              </a:solidFill>
              <a:prstDash val="solid"/>
              <a:round/>
              <a:headEnd type="none" w="med" len="med"/>
              <a:tailEnd type="none" w="med" len="med"/>
            </a:ln>
          </p:spPr>
        </p:cxnSp>
        <p:cxnSp>
          <p:nvCxnSpPr>
            <p:cNvPr id="679" name="Google Shape;679;p24"/>
            <p:cNvCxnSpPr/>
            <p:nvPr/>
          </p:nvCxnSpPr>
          <p:spPr>
            <a:xfrm>
              <a:off x="360000" y="4282938"/>
              <a:ext cx="0" cy="720000"/>
            </a:xfrm>
            <a:prstGeom prst="straightConnector1">
              <a:avLst/>
            </a:prstGeom>
            <a:noFill/>
            <a:ln w="9525" cap="flat" cmpd="sng">
              <a:solidFill>
                <a:schemeClr val="lt1"/>
              </a:solidFill>
              <a:prstDash val="solid"/>
              <a:round/>
              <a:headEnd type="none" w="med" len="med"/>
              <a:tailEnd type="none" w="med" len="med"/>
            </a:ln>
          </p:spPr>
        </p:cxnSp>
        <p:cxnSp>
          <p:nvCxnSpPr>
            <p:cNvPr id="680" name="Google Shape;680;p24"/>
            <p:cNvCxnSpPr/>
            <p:nvPr/>
          </p:nvCxnSpPr>
          <p:spPr>
            <a:xfrm>
              <a:off x="360000" y="4408078"/>
              <a:ext cx="0" cy="720000"/>
            </a:xfrm>
            <a:prstGeom prst="straightConnector1">
              <a:avLst/>
            </a:prstGeom>
            <a:noFill/>
            <a:ln w="9525" cap="flat" cmpd="sng">
              <a:solidFill>
                <a:schemeClr val="lt1"/>
              </a:solidFill>
              <a:prstDash val="solid"/>
              <a:round/>
              <a:headEnd type="none" w="med" len="med"/>
              <a:tailEnd type="none" w="med" len="med"/>
            </a:ln>
          </p:spPr>
        </p:cxnSp>
        <p:cxnSp>
          <p:nvCxnSpPr>
            <p:cNvPr id="681" name="Google Shape;681;p24"/>
            <p:cNvCxnSpPr/>
            <p:nvPr/>
          </p:nvCxnSpPr>
          <p:spPr>
            <a:xfrm>
              <a:off x="360000" y="4533219"/>
              <a:ext cx="0" cy="720000"/>
            </a:xfrm>
            <a:prstGeom prst="straightConnector1">
              <a:avLst/>
            </a:prstGeom>
            <a:noFill/>
            <a:ln w="9525" cap="flat" cmpd="sng">
              <a:solidFill>
                <a:schemeClr val="lt1"/>
              </a:solidFill>
              <a:prstDash val="solid"/>
              <a:round/>
              <a:headEnd type="none" w="med" len="med"/>
              <a:tailEnd type="none" w="med" len="med"/>
            </a:ln>
          </p:spPr>
        </p:cxnSp>
        <p:cxnSp>
          <p:nvCxnSpPr>
            <p:cNvPr id="682" name="Google Shape;682;p24"/>
            <p:cNvCxnSpPr/>
            <p:nvPr/>
          </p:nvCxnSpPr>
          <p:spPr>
            <a:xfrm>
              <a:off x="360000" y="4658359"/>
              <a:ext cx="0" cy="720000"/>
            </a:xfrm>
            <a:prstGeom prst="straightConnector1">
              <a:avLst/>
            </a:prstGeom>
            <a:noFill/>
            <a:ln w="9525" cap="flat" cmpd="sng">
              <a:solidFill>
                <a:schemeClr val="lt1"/>
              </a:solidFill>
              <a:prstDash val="solid"/>
              <a:round/>
              <a:headEnd type="none" w="med" len="med"/>
              <a:tailEnd type="none" w="med" len="med"/>
            </a:ln>
          </p:spPr>
        </p:cxnSp>
        <p:cxnSp>
          <p:nvCxnSpPr>
            <p:cNvPr id="683" name="Google Shape;683;p24"/>
            <p:cNvCxnSpPr/>
            <p:nvPr/>
          </p:nvCxnSpPr>
          <p:spPr>
            <a:xfrm>
              <a:off x="360000" y="3657234"/>
              <a:ext cx="0" cy="720000"/>
            </a:xfrm>
            <a:prstGeom prst="straightConnector1">
              <a:avLst/>
            </a:prstGeom>
            <a:noFill/>
            <a:ln w="9525" cap="flat" cmpd="sng">
              <a:solidFill>
                <a:schemeClr val="lt1"/>
              </a:solidFill>
              <a:prstDash val="solid"/>
              <a:round/>
              <a:headEnd type="none" w="med" len="med"/>
              <a:tailEnd type="none" w="med" len="med"/>
            </a:ln>
          </p:spPr>
        </p:cxnSp>
        <p:cxnSp>
          <p:nvCxnSpPr>
            <p:cNvPr id="684" name="Google Shape;684;p24"/>
            <p:cNvCxnSpPr/>
            <p:nvPr/>
          </p:nvCxnSpPr>
          <p:spPr>
            <a:xfrm>
              <a:off x="360000" y="3782375"/>
              <a:ext cx="0" cy="720000"/>
            </a:xfrm>
            <a:prstGeom prst="straightConnector1">
              <a:avLst/>
            </a:prstGeom>
            <a:noFill/>
            <a:ln w="9525" cap="flat" cmpd="sng">
              <a:solidFill>
                <a:schemeClr val="lt1"/>
              </a:solidFill>
              <a:prstDash val="solid"/>
              <a:round/>
              <a:headEnd type="none" w="med" len="med"/>
              <a:tailEnd type="none" w="med" len="med"/>
            </a:ln>
          </p:spPr>
        </p:cxnSp>
        <p:cxnSp>
          <p:nvCxnSpPr>
            <p:cNvPr id="685" name="Google Shape;685;p24"/>
            <p:cNvCxnSpPr/>
            <p:nvPr/>
          </p:nvCxnSpPr>
          <p:spPr>
            <a:xfrm>
              <a:off x="360000" y="3907516"/>
              <a:ext cx="0" cy="720000"/>
            </a:xfrm>
            <a:prstGeom prst="straightConnector1">
              <a:avLst/>
            </a:prstGeom>
            <a:noFill/>
            <a:ln w="9525" cap="flat" cmpd="sng">
              <a:solidFill>
                <a:schemeClr val="lt1"/>
              </a:solidFill>
              <a:prstDash val="solid"/>
              <a:round/>
              <a:headEnd type="none" w="med" len="med"/>
              <a:tailEnd type="none" w="med" len="med"/>
            </a:ln>
          </p:spPr>
        </p:cxnSp>
        <p:cxnSp>
          <p:nvCxnSpPr>
            <p:cNvPr id="686" name="Google Shape;686;p24"/>
            <p:cNvCxnSpPr/>
            <p:nvPr/>
          </p:nvCxnSpPr>
          <p:spPr>
            <a:xfrm>
              <a:off x="360000" y="4032656"/>
              <a:ext cx="0" cy="720000"/>
            </a:xfrm>
            <a:prstGeom prst="straightConnector1">
              <a:avLst/>
            </a:prstGeom>
            <a:noFill/>
            <a:ln w="9525" cap="flat" cmpd="sng">
              <a:solidFill>
                <a:schemeClr val="lt1"/>
              </a:solidFill>
              <a:prstDash val="solid"/>
              <a:round/>
              <a:headEnd type="none" w="med" len="med"/>
              <a:tailEnd type="none" w="med" len="med"/>
            </a:ln>
          </p:spPr>
        </p:cxnSp>
        <p:cxnSp>
          <p:nvCxnSpPr>
            <p:cNvPr id="687" name="Google Shape;687;p24"/>
            <p:cNvCxnSpPr/>
            <p:nvPr/>
          </p:nvCxnSpPr>
          <p:spPr>
            <a:xfrm>
              <a:off x="360000" y="4157797"/>
              <a:ext cx="0" cy="720000"/>
            </a:xfrm>
            <a:prstGeom prst="straightConnector1">
              <a:avLst/>
            </a:prstGeom>
            <a:noFill/>
            <a:ln w="9525" cap="flat" cmpd="sng">
              <a:solidFill>
                <a:schemeClr val="lt1"/>
              </a:solidFill>
              <a:prstDash val="solid"/>
              <a:round/>
              <a:headEnd type="none" w="med" len="med"/>
              <a:tailEnd type="none" w="med" len="med"/>
            </a:ln>
          </p:spPr>
        </p:cxnSp>
        <p:cxnSp>
          <p:nvCxnSpPr>
            <p:cNvPr id="688" name="Google Shape;688;p24"/>
            <p:cNvCxnSpPr/>
            <p:nvPr/>
          </p:nvCxnSpPr>
          <p:spPr>
            <a:xfrm>
              <a:off x="360000" y="3031531"/>
              <a:ext cx="0" cy="720000"/>
            </a:xfrm>
            <a:prstGeom prst="straightConnector1">
              <a:avLst/>
            </a:prstGeom>
            <a:noFill/>
            <a:ln w="9525" cap="flat" cmpd="sng">
              <a:solidFill>
                <a:schemeClr val="lt1"/>
              </a:solidFill>
              <a:prstDash val="solid"/>
              <a:round/>
              <a:headEnd type="none" w="med" len="med"/>
              <a:tailEnd type="none" w="med" len="med"/>
            </a:ln>
          </p:spPr>
        </p:cxnSp>
        <p:cxnSp>
          <p:nvCxnSpPr>
            <p:cNvPr id="689" name="Google Shape;689;p24"/>
            <p:cNvCxnSpPr/>
            <p:nvPr/>
          </p:nvCxnSpPr>
          <p:spPr>
            <a:xfrm>
              <a:off x="360000" y="3156672"/>
              <a:ext cx="0" cy="720000"/>
            </a:xfrm>
            <a:prstGeom prst="straightConnector1">
              <a:avLst/>
            </a:prstGeom>
            <a:noFill/>
            <a:ln w="9525" cap="flat" cmpd="sng">
              <a:solidFill>
                <a:schemeClr val="lt1"/>
              </a:solidFill>
              <a:prstDash val="solid"/>
              <a:round/>
              <a:headEnd type="none" w="med" len="med"/>
              <a:tailEnd type="none" w="med" len="med"/>
            </a:ln>
          </p:spPr>
        </p:cxnSp>
        <p:cxnSp>
          <p:nvCxnSpPr>
            <p:cNvPr id="690" name="Google Shape;690;p24"/>
            <p:cNvCxnSpPr/>
            <p:nvPr/>
          </p:nvCxnSpPr>
          <p:spPr>
            <a:xfrm>
              <a:off x="360000" y="3281813"/>
              <a:ext cx="0" cy="720000"/>
            </a:xfrm>
            <a:prstGeom prst="straightConnector1">
              <a:avLst/>
            </a:prstGeom>
            <a:noFill/>
            <a:ln w="9525" cap="flat" cmpd="sng">
              <a:solidFill>
                <a:schemeClr val="lt1"/>
              </a:solidFill>
              <a:prstDash val="solid"/>
              <a:round/>
              <a:headEnd type="none" w="med" len="med"/>
              <a:tailEnd type="none" w="med" len="med"/>
            </a:ln>
          </p:spPr>
        </p:cxnSp>
        <p:cxnSp>
          <p:nvCxnSpPr>
            <p:cNvPr id="691" name="Google Shape;691;p24"/>
            <p:cNvCxnSpPr/>
            <p:nvPr/>
          </p:nvCxnSpPr>
          <p:spPr>
            <a:xfrm>
              <a:off x="360000" y="3406953"/>
              <a:ext cx="0" cy="720000"/>
            </a:xfrm>
            <a:prstGeom prst="straightConnector1">
              <a:avLst/>
            </a:prstGeom>
            <a:noFill/>
            <a:ln w="9525" cap="flat" cmpd="sng">
              <a:solidFill>
                <a:schemeClr val="lt1"/>
              </a:solidFill>
              <a:prstDash val="solid"/>
              <a:round/>
              <a:headEnd type="none" w="med" len="med"/>
              <a:tailEnd type="none" w="med" len="med"/>
            </a:ln>
          </p:spPr>
        </p:cxnSp>
        <p:cxnSp>
          <p:nvCxnSpPr>
            <p:cNvPr id="692" name="Google Shape;692;p24"/>
            <p:cNvCxnSpPr/>
            <p:nvPr/>
          </p:nvCxnSpPr>
          <p:spPr>
            <a:xfrm>
              <a:off x="360000" y="3532094"/>
              <a:ext cx="0" cy="720000"/>
            </a:xfrm>
            <a:prstGeom prst="straightConnector1">
              <a:avLst/>
            </a:prstGeom>
            <a:noFill/>
            <a:ln w="9525" cap="flat" cmpd="sng">
              <a:solidFill>
                <a:schemeClr val="lt1"/>
              </a:solidFill>
              <a:prstDash val="solid"/>
              <a:round/>
              <a:headEnd type="none" w="med" len="med"/>
              <a:tailEnd type="none" w="med" len="med"/>
            </a:ln>
          </p:spPr>
        </p:cxnSp>
        <p:cxnSp>
          <p:nvCxnSpPr>
            <p:cNvPr id="693" name="Google Shape;693;p24"/>
            <p:cNvCxnSpPr/>
            <p:nvPr/>
          </p:nvCxnSpPr>
          <p:spPr>
            <a:xfrm>
              <a:off x="360000" y="2405828"/>
              <a:ext cx="0" cy="720000"/>
            </a:xfrm>
            <a:prstGeom prst="straightConnector1">
              <a:avLst/>
            </a:prstGeom>
            <a:noFill/>
            <a:ln w="9525" cap="flat" cmpd="sng">
              <a:solidFill>
                <a:schemeClr val="lt1"/>
              </a:solidFill>
              <a:prstDash val="solid"/>
              <a:round/>
              <a:headEnd type="none" w="med" len="med"/>
              <a:tailEnd type="none" w="med" len="med"/>
            </a:ln>
          </p:spPr>
        </p:cxnSp>
        <p:cxnSp>
          <p:nvCxnSpPr>
            <p:cNvPr id="694" name="Google Shape;694;p24"/>
            <p:cNvCxnSpPr/>
            <p:nvPr/>
          </p:nvCxnSpPr>
          <p:spPr>
            <a:xfrm>
              <a:off x="360000" y="2530969"/>
              <a:ext cx="0" cy="720000"/>
            </a:xfrm>
            <a:prstGeom prst="straightConnector1">
              <a:avLst/>
            </a:prstGeom>
            <a:noFill/>
            <a:ln w="9525" cap="flat" cmpd="sng">
              <a:solidFill>
                <a:schemeClr val="lt1"/>
              </a:solidFill>
              <a:prstDash val="solid"/>
              <a:round/>
              <a:headEnd type="none" w="med" len="med"/>
              <a:tailEnd type="none" w="med" len="med"/>
            </a:ln>
          </p:spPr>
        </p:cxnSp>
        <p:cxnSp>
          <p:nvCxnSpPr>
            <p:cNvPr id="695" name="Google Shape;695;p24"/>
            <p:cNvCxnSpPr/>
            <p:nvPr/>
          </p:nvCxnSpPr>
          <p:spPr>
            <a:xfrm>
              <a:off x="360000" y="2656109"/>
              <a:ext cx="0" cy="720000"/>
            </a:xfrm>
            <a:prstGeom prst="straightConnector1">
              <a:avLst/>
            </a:prstGeom>
            <a:noFill/>
            <a:ln w="9525" cap="flat" cmpd="sng">
              <a:solidFill>
                <a:schemeClr val="lt1"/>
              </a:solidFill>
              <a:prstDash val="solid"/>
              <a:round/>
              <a:headEnd type="none" w="med" len="med"/>
              <a:tailEnd type="none" w="med" len="med"/>
            </a:ln>
          </p:spPr>
        </p:cxnSp>
        <p:cxnSp>
          <p:nvCxnSpPr>
            <p:cNvPr id="696" name="Google Shape;696;p24"/>
            <p:cNvCxnSpPr/>
            <p:nvPr/>
          </p:nvCxnSpPr>
          <p:spPr>
            <a:xfrm>
              <a:off x="360000" y="2781250"/>
              <a:ext cx="0" cy="720000"/>
            </a:xfrm>
            <a:prstGeom prst="straightConnector1">
              <a:avLst/>
            </a:prstGeom>
            <a:noFill/>
            <a:ln w="9525" cap="flat" cmpd="sng">
              <a:solidFill>
                <a:schemeClr val="lt1"/>
              </a:solidFill>
              <a:prstDash val="solid"/>
              <a:round/>
              <a:headEnd type="none" w="med" len="med"/>
              <a:tailEnd type="none" w="med" len="med"/>
            </a:ln>
          </p:spPr>
        </p:cxnSp>
        <p:cxnSp>
          <p:nvCxnSpPr>
            <p:cNvPr id="697" name="Google Shape;697;p24"/>
            <p:cNvCxnSpPr/>
            <p:nvPr/>
          </p:nvCxnSpPr>
          <p:spPr>
            <a:xfrm>
              <a:off x="360000" y="2906391"/>
              <a:ext cx="0" cy="720000"/>
            </a:xfrm>
            <a:prstGeom prst="straightConnector1">
              <a:avLst/>
            </a:prstGeom>
            <a:noFill/>
            <a:ln w="9525" cap="flat" cmpd="sng">
              <a:solidFill>
                <a:schemeClr val="lt1"/>
              </a:solidFill>
              <a:prstDash val="solid"/>
              <a:round/>
              <a:headEnd type="none" w="med" len="med"/>
              <a:tailEnd type="none" w="med" len="med"/>
            </a:ln>
          </p:spPr>
        </p:cxnSp>
        <p:cxnSp>
          <p:nvCxnSpPr>
            <p:cNvPr id="698" name="Google Shape;698;p24"/>
            <p:cNvCxnSpPr/>
            <p:nvPr/>
          </p:nvCxnSpPr>
          <p:spPr>
            <a:xfrm>
              <a:off x="360000" y="1780125"/>
              <a:ext cx="0" cy="720000"/>
            </a:xfrm>
            <a:prstGeom prst="straightConnector1">
              <a:avLst/>
            </a:prstGeom>
            <a:noFill/>
            <a:ln w="9525" cap="flat" cmpd="sng">
              <a:solidFill>
                <a:schemeClr val="lt1"/>
              </a:solidFill>
              <a:prstDash val="solid"/>
              <a:round/>
              <a:headEnd type="none" w="med" len="med"/>
              <a:tailEnd type="none" w="med" len="med"/>
            </a:ln>
          </p:spPr>
        </p:cxnSp>
        <p:cxnSp>
          <p:nvCxnSpPr>
            <p:cNvPr id="699" name="Google Shape;699;p24"/>
            <p:cNvCxnSpPr/>
            <p:nvPr/>
          </p:nvCxnSpPr>
          <p:spPr>
            <a:xfrm>
              <a:off x="360000" y="1905266"/>
              <a:ext cx="0" cy="720000"/>
            </a:xfrm>
            <a:prstGeom prst="straightConnector1">
              <a:avLst/>
            </a:prstGeom>
            <a:noFill/>
            <a:ln w="9525" cap="flat" cmpd="sng">
              <a:solidFill>
                <a:schemeClr val="lt1"/>
              </a:solidFill>
              <a:prstDash val="solid"/>
              <a:round/>
              <a:headEnd type="none" w="med" len="med"/>
              <a:tailEnd type="none" w="med" len="med"/>
            </a:ln>
          </p:spPr>
        </p:cxnSp>
        <p:cxnSp>
          <p:nvCxnSpPr>
            <p:cNvPr id="700" name="Google Shape;700;p24"/>
            <p:cNvCxnSpPr/>
            <p:nvPr/>
          </p:nvCxnSpPr>
          <p:spPr>
            <a:xfrm>
              <a:off x="360000" y="2030406"/>
              <a:ext cx="0" cy="720000"/>
            </a:xfrm>
            <a:prstGeom prst="straightConnector1">
              <a:avLst/>
            </a:prstGeom>
            <a:noFill/>
            <a:ln w="9525" cap="flat" cmpd="sng">
              <a:solidFill>
                <a:schemeClr val="lt1"/>
              </a:solidFill>
              <a:prstDash val="solid"/>
              <a:round/>
              <a:headEnd type="none" w="med" len="med"/>
              <a:tailEnd type="none" w="med" len="med"/>
            </a:ln>
          </p:spPr>
        </p:cxnSp>
        <p:cxnSp>
          <p:nvCxnSpPr>
            <p:cNvPr id="701" name="Google Shape;701;p24"/>
            <p:cNvCxnSpPr/>
            <p:nvPr/>
          </p:nvCxnSpPr>
          <p:spPr>
            <a:xfrm>
              <a:off x="360000" y="2155547"/>
              <a:ext cx="0" cy="720000"/>
            </a:xfrm>
            <a:prstGeom prst="straightConnector1">
              <a:avLst/>
            </a:prstGeom>
            <a:noFill/>
            <a:ln w="9525" cap="flat" cmpd="sng">
              <a:solidFill>
                <a:schemeClr val="lt1"/>
              </a:solidFill>
              <a:prstDash val="solid"/>
              <a:round/>
              <a:headEnd type="none" w="med" len="med"/>
              <a:tailEnd type="none" w="med" len="med"/>
            </a:ln>
          </p:spPr>
        </p:cxnSp>
        <p:cxnSp>
          <p:nvCxnSpPr>
            <p:cNvPr id="702" name="Google Shape;702;p24"/>
            <p:cNvCxnSpPr/>
            <p:nvPr/>
          </p:nvCxnSpPr>
          <p:spPr>
            <a:xfrm>
              <a:off x="360000" y="2280688"/>
              <a:ext cx="0" cy="720000"/>
            </a:xfrm>
            <a:prstGeom prst="straightConnector1">
              <a:avLst/>
            </a:prstGeom>
            <a:noFill/>
            <a:ln w="9525" cap="flat" cmpd="sng">
              <a:solidFill>
                <a:schemeClr val="lt1"/>
              </a:solidFill>
              <a:prstDash val="solid"/>
              <a:round/>
              <a:headEnd type="none" w="med" len="med"/>
              <a:tailEnd type="none" w="med" len="med"/>
            </a:ln>
          </p:spPr>
        </p:cxnSp>
        <p:cxnSp>
          <p:nvCxnSpPr>
            <p:cNvPr id="703" name="Google Shape;703;p24"/>
            <p:cNvCxnSpPr/>
            <p:nvPr/>
          </p:nvCxnSpPr>
          <p:spPr>
            <a:xfrm>
              <a:off x="360000" y="1154422"/>
              <a:ext cx="0" cy="720000"/>
            </a:xfrm>
            <a:prstGeom prst="straightConnector1">
              <a:avLst/>
            </a:prstGeom>
            <a:noFill/>
            <a:ln w="9525" cap="flat" cmpd="sng">
              <a:solidFill>
                <a:schemeClr val="lt1"/>
              </a:solidFill>
              <a:prstDash val="solid"/>
              <a:round/>
              <a:headEnd type="none" w="med" len="med"/>
              <a:tailEnd type="none" w="med" len="med"/>
            </a:ln>
          </p:spPr>
        </p:cxnSp>
        <p:cxnSp>
          <p:nvCxnSpPr>
            <p:cNvPr id="704" name="Google Shape;704;p24"/>
            <p:cNvCxnSpPr/>
            <p:nvPr/>
          </p:nvCxnSpPr>
          <p:spPr>
            <a:xfrm>
              <a:off x="360000" y="1279563"/>
              <a:ext cx="0" cy="720000"/>
            </a:xfrm>
            <a:prstGeom prst="straightConnector1">
              <a:avLst/>
            </a:prstGeom>
            <a:noFill/>
            <a:ln w="9525" cap="flat" cmpd="sng">
              <a:solidFill>
                <a:schemeClr val="lt1"/>
              </a:solidFill>
              <a:prstDash val="solid"/>
              <a:round/>
              <a:headEnd type="none" w="med" len="med"/>
              <a:tailEnd type="none" w="med" len="med"/>
            </a:ln>
          </p:spPr>
        </p:cxnSp>
        <p:cxnSp>
          <p:nvCxnSpPr>
            <p:cNvPr id="705" name="Google Shape;705;p24"/>
            <p:cNvCxnSpPr/>
            <p:nvPr/>
          </p:nvCxnSpPr>
          <p:spPr>
            <a:xfrm>
              <a:off x="360000" y="1404703"/>
              <a:ext cx="0" cy="720000"/>
            </a:xfrm>
            <a:prstGeom prst="straightConnector1">
              <a:avLst/>
            </a:prstGeom>
            <a:noFill/>
            <a:ln w="9525" cap="flat" cmpd="sng">
              <a:solidFill>
                <a:schemeClr val="lt1"/>
              </a:solidFill>
              <a:prstDash val="solid"/>
              <a:round/>
              <a:headEnd type="none" w="med" len="med"/>
              <a:tailEnd type="none" w="med" len="med"/>
            </a:ln>
          </p:spPr>
        </p:cxnSp>
        <p:cxnSp>
          <p:nvCxnSpPr>
            <p:cNvPr id="706" name="Google Shape;706;p24"/>
            <p:cNvCxnSpPr/>
            <p:nvPr/>
          </p:nvCxnSpPr>
          <p:spPr>
            <a:xfrm>
              <a:off x="360000" y="1529844"/>
              <a:ext cx="0" cy="720000"/>
            </a:xfrm>
            <a:prstGeom prst="straightConnector1">
              <a:avLst/>
            </a:prstGeom>
            <a:noFill/>
            <a:ln w="9525" cap="flat" cmpd="sng">
              <a:solidFill>
                <a:schemeClr val="lt1"/>
              </a:solidFill>
              <a:prstDash val="solid"/>
              <a:round/>
              <a:headEnd type="none" w="med" len="med"/>
              <a:tailEnd type="none" w="med" len="med"/>
            </a:ln>
          </p:spPr>
        </p:cxnSp>
        <p:cxnSp>
          <p:nvCxnSpPr>
            <p:cNvPr id="707" name="Google Shape;707;p24"/>
            <p:cNvCxnSpPr/>
            <p:nvPr/>
          </p:nvCxnSpPr>
          <p:spPr>
            <a:xfrm>
              <a:off x="360000" y="1654984"/>
              <a:ext cx="0" cy="720000"/>
            </a:xfrm>
            <a:prstGeom prst="straightConnector1">
              <a:avLst/>
            </a:prstGeom>
            <a:noFill/>
            <a:ln w="9525" cap="flat" cmpd="sng">
              <a:solidFill>
                <a:schemeClr val="lt1"/>
              </a:solidFill>
              <a:prstDash val="solid"/>
              <a:round/>
              <a:headEnd type="none" w="med" len="med"/>
              <a:tailEnd type="none" w="med" len="med"/>
            </a:ln>
          </p:spPr>
        </p:cxnSp>
        <p:cxnSp>
          <p:nvCxnSpPr>
            <p:cNvPr id="708" name="Google Shape;708;p24"/>
            <p:cNvCxnSpPr/>
            <p:nvPr/>
          </p:nvCxnSpPr>
          <p:spPr>
            <a:xfrm>
              <a:off x="360000" y="278438"/>
              <a:ext cx="0" cy="720000"/>
            </a:xfrm>
            <a:prstGeom prst="straightConnector1">
              <a:avLst/>
            </a:prstGeom>
            <a:noFill/>
            <a:ln w="9525" cap="flat" cmpd="sng">
              <a:solidFill>
                <a:schemeClr val="lt1"/>
              </a:solidFill>
              <a:prstDash val="solid"/>
              <a:round/>
              <a:headEnd type="none" w="med" len="med"/>
              <a:tailEnd type="none" w="med" len="med"/>
            </a:ln>
          </p:spPr>
        </p:cxnSp>
        <p:cxnSp>
          <p:nvCxnSpPr>
            <p:cNvPr id="709" name="Google Shape;709;p24"/>
            <p:cNvCxnSpPr/>
            <p:nvPr/>
          </p:nvCxnSpPr>
          <p:spPr>
            <a:xfrm>
              <a:off x="360000" y="403578"/>
              <a:ext cx="0" cy="720000"/>
            </a:xfrm>
            <a:prstGeom prst="straightConnector1">
              <a:avLst/>
            </a:prstGeom>
            <a:noFill/>
            <a:ln w="9525" cap="flat" cmpd="sng">
              <a:solidFill>
                <a:schemeClr val="lt1"/>
              </a:solidFill>
              <a:prstDash val="solid"/>
              <a:round/>
              <a:headEnd type="none" w="med" len="med"/>
              <a:tailEnd type="none" w="med" len="med"/>
            </a:ln>
          </p:spPr>
        </p:cxnSp>
        <p:cxnSp>
          <p:nvCxnSpPr>
            <p:cNvPr id="710" name="Google Shape;710;p24"/>
            <p:cNvCxnSpPr/>
            <p:nvPr/>
          </p:nvCxnSpPr>
          <p:spPr>
            <a:xfrm>
              <a:off x="360000" y="528719"/>
              <a:ext cx="0" cy="720000"/>
            </a:xfrm>
            <a:prstGeom prst="straightConnector1">
              <a:avLst/>
            </a:prstGeom>
            <a:noFill/>
            <a:ln w="9525" cap="flat" cmpd="sng">
              <a:solidFill>
                <a:schemeClr val="lt1"/>
              </a:solidFill>
              <a:prstDash val="solid"/>
              <a:round/>
              <a:headEnd type="none" w="med" len="med"/>
              <a:tailEnd type="none" w="med" len="med"/>
            </a:ln>
          </p:spPr>
        </p:cxnSp>
        <p:cxnSp>
          <p:nvCxnSpPr>
            <p:cNvPr id="711" name="Google Shape;711;p24"/>
            <p:cNvCxnSpPr/>
            <p:nvPr/>
          </p:nvCxnSpPr>
          <p:spPr>
            <a:xfrm>
              <a:off x="360000" y="653859"/>
              <a:ext cx="0" cy="720000"/>
            </a:xfrm>
            <a:prstGeom prst="straightConnector1">
              <a:avLst/>
            </a:prstGeom>
            <a:noFill/>
            <a:ln w="9525" cap="flat" cmpd="sng">
              <a:solidFill>
                <a:schemeClr val="lt1"/>
              </a:solidFill>
              <a:prstDash val="solid"/>
              <a:round/>
              <a:headEnd type="none" w="med" len="med"/>
              <a:tailEnd type="none" w="med" len="med"/>
            </a:ln>
          </p:spPr>
        </p:cxnSp>
        <p:cxnSp>
          <p:nvCxnSpPr>
            <p:cNvPr id="712" name="Google Shape;712;p24"/>
            <p:cNvCxnSpPr/>
            <p:nvPr/>
          </p:nvCxnSpPr>
          <p:spPr>
            <a:xfrm>
              <a:off x="360000" y="779000"/>
              <a:ext cx="0" cy="720000"/>
            </a:xfrm>
            <a:prstGeom prst="straightConnector1">
              <a:avLst/>
            </a:prstGeom>
            <a:noFill/>
            <a:ln w="9525" cap="flat" cmpd="sng">
              <a:solidFill>
                <a:schemeClr val="lt1"/>
              </a:solidFill>
              <a:prstDash val="solid"/>
              <a:round/>
              <a:headEnd type="none" w="med" len="med"/>
              <a:tailEnd type="none" w="med" len="med"/>
            </a:ln>
          </p:spPr>
        </p:cxnSp>
        <p:cxnSp>
          <p:nvCxnSpPr>
            <p:cNvPr id="713" name="Google Shape;713;p24"/>
            <p:cNvCxnSpPr/>
            <p:nvPr/>
          </p:nvCxnSpPr>
          <p:spPr>
            <a:xfrm>
              <a:off x="360000" y="904141"/>
              <a:ext cx="0" cy="720000"/>
            </a:xfrm>
            <a:prstGeom prst="straightConnector1">
              <a:avLst/>
            </a:prstGeom>
            <a:noFill/>
            <a:ln w="9525" cap="flat" cmpd="sng">
              <a:solidFill>
                <a:schemeClr val="lt1"/>
              </a:solidFill>
              <a:prstDash val="solid"/>
              <a:round/>
              <a:headEnd type="none" w="med" len="med"/>
              <a:tailEnd type="none" w="med" len="med"/>
            </a:ln>
          </p:spPr>
        </p:cxnSp>
        <p:cxnSp>
          <p:nvCxnSpPr>
            <p:cNvPr id="714" name="Google Shape;714;p24"/>
            <p:cNvCxnSpPr/>
            <p:nvPr/>
          </p:nvCxnSpPr>
          <p:spPr>
            <a:xfrm>
              <a:off x="360000" y="1029281"/>
              <a:ext cx="0" cy="720000"/>
            </a:xfrm>
            <a:prstGeom prst="straightConnector1">
              <a:avLst/>
            </a:prstGeom>
            <a:noFill/>
            <a:ln w="9525" cap="flat" cmpd="sng">
              <a:solidFill>
                <a:schemeClr val="lt1"/>
              </a:solidFill>
              <a:prstDash val="solid"/>
              <a:round/>
              <a:headEnd type="none" w="med" len="med"/>
              <a:tailEnd type="none" w="med" len="med"/>
            </a:ln>
          </p:spPr>
        </p:cxnSp>
      </p:grpSp>
      <p:sp>
        <p:nvSpPr>
          <p:cNvPr id="715" name="Google Shape;715;p24"/>
          <p:cNvSpPr/>
          <p:nvPr/>
        </p:nvSpPr>
        <p:spPr>
          <a:xfrm rot="10800000">
            <a:off x="1" y="0"/>
            <a:ext cx="9144000" cy="402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4"/>
          <p:cNvSpPr/>
          <p:nvPr/>
        </p:nvSpPr>
        <p:spPr>
          <a:xfrm rot="10800000">
            <a:off x="1" y="4741200"/>
            <a:ext cx="9144000" cy="402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4"/>
          <p:cNvSpPr/>
          <p:nvPr/>
        </p:nvSpPr>
        <p:spPr>
          <a:xfrm rot="-5400000">
            <a:off x="8142125" y="75450"/>
            <a:ext cx="243600" cy="25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rot="-5400000">
            <a:off x="8393581" y="75450"/>
            <a:ext cx="243600" cy="25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4"/>
          <p:cNvSpPr/>
          <p:nvPr/>
        </p:nvSpPr>
        <p:spPr>
          <a:xfrm rot="-5400000">
            <a:off x="8645038" y="75450"/>
            <a:ext cx="243600" cy="25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4"/>
          <p:cNvSpPr/>
          <p:nvPr/>
        </p:nvSpPr>
        <p:spPr>
          <a:xfrm rot="-5400000">
            <a:off x="8896494" y="75450"/>
            <a:ext cx="243600" cy="25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4"/>
          <p:cNvSpPr/>
          <p:nvPr/>
        </p:nvSpPr>
        <p:spPr>
          <a:xfrm rot="-5400000">
            <a:off x="3900" y="75450"/>
            <a:ext cx="243600" cy="25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4"/>
          <p:cNvSpPr/>
          <p:nvPr/>
        </p:nvSpPr>
        <p:spPr>
          <a:xfrm rot="-5400000">
            <a:off x="255356" y="75450"/>
            <a:ext cx="243600" cy="25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4"/>
          <p:cNvSpPr/>
          <p:nvPr/>
        </p:nvSpPr>
        <p:spPr>
          <a:xfrm rot="-5400000">
            <a:off x="506813" y="75450"/>
            <a:ext cx="243600" cy="25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4"/>
          <p:cNvSpPr/>
          <p:nvPr/>
        </p:nvSpPr>
        <p:spPr>
          <a:xfrm rot="-5400000">
            <a:off x="758269" y="75450"/>
            <a:ext cx="243600" cy="25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4"/>
          <p:cNvSpPr txBox="1">
            <a:spLocks noGrp="1"/>
          </p:cNvSpPr>
          <p:nvPr>
            <p:ph type="subTitle" idx="1"/>
          </p:nvPr>
        </p:nvSpPr>
        <p:spPr>
          <a:xfrm>
            <a:off x="5765525" y="1191709"/>
            <a:ext cx="2658300" cy="826200"/>
          </a:xfrm>
          <a:prstGeom prst="rect">
            <a:avLst/>
          </a:prstGeom>
          <a:solidFill>
            <a:schemeClr val="lt1"/>
          </a:solidFill>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726" name="Google Shape;726;p24"/>
          <p:cNvSpPr txBox="1">
            <a:spLocks noGrp="1"/>
          </p:cNvSpPr>
          <p:nvPr>
            <p:ph type="title"/>
          </p:nvPr>
        </p:nvSpPr>
        <p:spPr>
          <a:xfrm>
            <a:off x="5094400" y="540000"/>
            <a:ext cx="3329400" cy="564300"/>
          </a:xfrm>
          <a:prstGeom prst="rect">
            <a:avLst/>
          </a:prstGeom>
          <a:solidFill>
            <a:schemeClr val="lt1"/>
          </a:solidFill>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6">
  <p:cSld name="ONE_COLUMN_TEXT_2">
    <p:spTree>
      <p:nvGrpSpPr>
        <p:cNvPr id="1" name="Shape 836"/>
        <p:cNvGrpSpPr/>
        <p:nvPr/>
      </p:nvGrpSpPr>
      <p:grpSpPr>
        <a:xfrm>
          <a:off x="0" y="0"/>
          <a:ext cx="0" cy="0"/>
          <a:chOff x="0" y="0"/>
          <a:chExt cx="0" cy="0"/>
        </a:xfrm>
      </p:grpSpPr>
      <p:sp>
        <p:nvSpPr>
          <p:cNvPr id="837" name="Google Shape;837;p27"/>
          <p:cNvSpPr/>
          <p:nvPr/>
        </p:nvSpPr>
        <p:spPr>
          <a:xfrm>
            <a:off x="8193000" y="2190042"/>
            <a:ext cx="462000" cy="4620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7"/>
          <p:cNvSpPr/>
          <p:nvPr/>
        </p:nvSpPr>
        <p:spPr>
          <a:xfrm rot="5400000">
            <a:off x="-48082" y="189083"/>
            <a:ext cx="1909267" cy="1813096"/>
          </a:xfrm>
          <a:custGeom>
            <a:avLst/>
            <a:gdLst/>
            <a:ahLst/>
            <a:cxnLst/>
            <a:rect l="l" t="t" r="r" b="b"/>
            <a:pathLst>
              <a:path w="151259" h="143640" extrusionOk="0">
                <a:moveTo>
                  <a:pt x="49543" y="12"/>
                </a:moveTo>
                <a:lnTo>
                  <a:pt x="51501" y="1970"/>
                </a:lnTo>
                <a:lnTo>
                  <a:pt x="53460" y="3929"/>
                </a:lnTo>
                <a:lnTo>
                  <a:pt x="51310" y="6078"/>
                </a:lnTo>
                <a:lnTo>
                  <a:pt x="49161" y="8228"/>
                </a:lnTo>
                <a:lnTo>
                  <a:pt x="45244" y="4312"/>
                </a:lnTo>
                <a:lnTo>
                  <a:pt x="49543" y="12"/>
                </a:lnTo>
                <a:close/>
                <a:moveTo>
                  <a:pt x="41123" y="396"/>
                </a:moveTo>
                <a:lnTo>
                  <a:pt x="45039" y="4312"/>
                </a:lnTo>
                <a:lnTo>
                  <a:pt x="40740" y="8612"/>
                </a:lnTo>
                <a:lnTo>
                  <a:pt x="36822" y="4694"/>
                </a:lnTo>
                <a:lnTo>
                  <a:pt x="41123" y="396"/>
                </a:lnTo>
                <a:close/>
                <a:moveTo>
                  <a:pt x="32704" y="779"/>
                </a:moveTo>
                <a:lnTo>
                  <a:pt x="36620" y="4697"/>
                </a:lnTo>
                <a:lnTo>
                  <a:pt x="32319" y="8997"/>
                </a:lnTo>
                <a:lnTo>
                  <a:pt x="28403" y="5080"/>
                </a:lnTo>
                <a:lnTo>
                  <a:pt x="32704" y="779"/>
                </a:lnTo>
                <a:close/>
                <a:moveTo>
                  <a:pt x="78818" y="2879"/>
                </a:moveTo>
                <a:lnTo>
                  <a:pt x="82737" y="6796"/>
                </a:lnTo>
                <a:lnTo>
                  <a:pt x="78436" y="11095"/>
                </a:lnTo>
                <a:lnTo>
                  <a:pt x="74518" y="7179"/>
                </a:lnTo>
                <a:lnTo>
                  <a:pt x="76669" y="5030"/>
                </a:lnTo>
                <a:lnTo>
                  <a:pt x="78818" y="2879"/>
                </a:lnTo>
                <a:close/>
                <a:moveTo>
                  <a:pt x="70400" y="3264"/>
                </a:moveTo>
                <a:lnTo>
                  <a:pt x="72359" y="5222"/>
                </a:lnTo>
                <a:lnTo>
                  <a:pt x="74318" y="7180"/>
                </a:lnTo>
                <a:lnTo>
                  <a:pt x="70018" y="11480"/>
                </a:lnTo>
                <a:lnTo>
                  <a:pt x="66102" y="7562"/>
                </a:lnTo>
                <a:lnTo>
                  <a:pt x="68251" y="5413"/>
                </a:lnTo>
                <a:lnTo>
                  <a:pt x="70400" y="3264"/>
                </a:lnTo>
                <a:close/>
                <a:moveTo>
                  <a:pt x="61981" y="3646"/>
                </a:moveTo>
                <a:lnTo>
                  <a:pt x="63939" y="5605"/>
                </a:lnTo>
                <a:lnTo>
                  <a:pt x="65897" y="7562"/>
                </a:lnTo>
                <a:lnTo>
                  <a:pt x="61597" y="11864"/>
                </a:lnTo>
                <a:lnTo>
                  <a:pt x="59640" y="9905"/>
                </a:lnTo>
                <a:lnTo>
                  <a:pt x="57681" y="7947"/>
                </a:lnTo>
                <a:lnTo>
                  <a:pt x="61981" y="3646"/>
                </a:lnTo>
                <a:close/>
                <a:moveTo>
                  <a:pt x="53561" y="4031"/>
                </a:moveTo>
                <a:lnTo>
                  <a:pt x="57478" y="7947"/>
                </a:lnTo>
                <a:lnTo>
                  <a:pt x="55328" y="10096"/>
                </a:lnTo>
                <a:lnTo>
                  <a:pt x="53179" y="12246"/>
                </a:lnTo>
                <a:lnTo>
                  <a:pt x="51220" y="10290"/>
                </a:lnTo>
                <a:lnTo>
                  <a:pt x="49261" y="8331"/>
                </a:lnTo>
                <a:lnTo>
                  <a:pt x="51411" y="6182"/>
                </a:lnTo>
                <a:lnTo>
                  <a:pt x="53561" y="4031"/>
                </a:lnTo>
                <a:close/>
                <a:moveTo>
                  <a:pt x="45143" y="4412"/>
                </a:moveTo>
                <a:lnTo>
                  <a:pt x="49058" y="8331"/>
                </a:lnTo>
                <a:lnTo>
                  <a:pt x="46909" y="10480"/>
                </a:lnTo>
                <a:lnTo>
                  <a:pt x="44758" y="12629"/>
                </a:lnTo>
                <a:lnTo>
                  <a:pt x="42801" y="10672"/>
                </a:lnTo>
                <a:lnTo>
                  <a:pt x="40842" y="8713"/>
                </a:lnTo>
                <a:lnTo>
                  <a:pt x="45143" y="4412"/>
                </a:lnTo>
                <a:close/>
                <a:moveTo>
                  <a:pt x="36721" y="4796"/>
                </a:moveTo>
                <a:lnTo>
                  <a:pt x="40639" y="8714"/>
                </a:lnTo>
                <a:lnTo>
                  <a:pt x="36338" y="13015"/>
                </a:lnTo>
                <a:lnTo>
                  <a:pt x="32420" y="9098"/>
                </a:lnTo>
                <a:lnTo>
                  <a:pt x="36721" y="4796"/>
                </a:lnTo>
                <a:close/>
                <a:moveTo>
                  <a:pt x="28302" y="5181"/>
                </a:moveTo>
                <a:lnTo>
                  <a:pt x="32218" y="9098"/>
                </a:lnTo>
                <a:lnTo>
                  <a:pt x="27918" y="13399"/>
                </a:lnTo>
                <a:lnTo>
                  <a:pt x="24000" y="9481"/>
                </a:lnTo>
                <a:lnTo>
                  <a:pt x="28302" y="5181"/>
                </a:lnTo>
                <a:close/>
                <a:moveTo>
                  <a:pt x="82838" y="6898"/>
                </a:moveTo>
                <a:lnTo>
                  <a:pt x="86754" y="10814"/>
                </a:lnTo>
                <a:lnTo>
                  <a:pt x="82453" y="15115"/>
                </a:lnTo>
                <a:lnTo>
                  <a:pt x="78537" y="11199"/>
                </a:lnTo>
                <a:lnTo>
                  <a:pt x="82838" y="6898"/>
                </a:lnTo>
                <a:close/>
                <a:moveTo>
                  <a:pt x="74420" y="7280"/>
                </a:moveTo>
                <a:lnTo>
                  <a:pt x="78335" y="11198"/>
                </a:lnTo>
                <a:lnTo>
                  <a:pt x="74037" y="15497"/>
                </a:lnTo>
                <a:lnTo>
                  <a:pt x="70119" y="11581"/>
                </a:lnTo>
                <a:lnTo>
                  <a:pt x="74420" y="7280"/>
                </a:lnTo>
                <a:close/>
                <a:moveTo>
                  <a:pt x="66001" y="7663"/>
                </a:moveTo>
                <a:lnTo>
                  <a:pt x="69916" y="11581"/>
                </a:lnTo>
                <a:lnTo>
                  <a:pt x="65614" y="15881"/>
                </a:lnTo>
                <a:lnTo>
                  <a:pt x="61700" y="11965"/>
                </a:lnTo>
                <a:lnTo>
                  <a:pt x="66001" y="7663"/>
                </a:lnTo>
                <a:close/>
                <a:moveTo>
                  <a:pt x="57578" y="8050"/>
                </a:moveTo>
                <a:lnTo>
                  <a:pt x="59537" y="10006"/>
                </a:lnTo>
                <a:lnTo>
                  <a:pt x="61496" y="11965"/>
                </a:lnTo>
                <a:lnTo>
                  <a:pt x="57195" y="16266"/>
                </a:lnTo>
                <a:lnTo>
                  <a:pt x="53280" y="12348"/>
                </a:lnTo>
                <a:lnTo>
                  <a:pt x="55429" y="10199"/>
                </a:lnTo>
                <a:lnTo>
                  <a:pt x="57578" y="8050"/>
                </a:lnTo>
                <a:close/>
                <a:moveTo>
                  <a:pt x="49159" y="8432"/>
                </a:moveTo>
                <a:lnTo>
                  <a:pt x="51118" y="10389"/>
                </a:lnTo>
                <a:lnTo>
                  <a:pt x="53075" y="12348"/>
                </a:lnTo>
                <a:lnTo>
                  <a:pt x="50926" y="14499"/>
                </a:lnTo>
                <a:lnTo>
                  <a:pt x="48777" y="16648"/>
                </a:lnTo>
                <a:lnTo>
                  <a:pt x="44859" y="12730"/>
                </a:lnTo>
                <a:lnTo>
                  <a:pt x="47010" y="10581"/>
                </a:lnTo>
                <a:lnTo>
                  <a:pt x="49159" y="8432"/>
                </a:lnTo>
                <a:close/>
                <a:moveTo>
                  <a:pt x="40741" y="8814"/>
                </a:moveTo>
                <a:lnTo>
                  <a:pt x="42700" y="10772"/>
                </a:lnTo>
                <a:lnTo>
                  <a:pt x="44658" y="12730"/>
                </a:lnTo>
                <a:lnTo>
                  <a:pt x="40358" y="17031"/>
                </a:lnTo>
                <a:lnTo>
                  <a:pt x="38399" y="15072"/>
                </a:lnTo>
                <a:lnTo>
                  <a:pt x="36440" y="13115"/>
                </a:lnTo>
                <a:lnTo>
                  <a:pt x="40741" y="8814"/>
                </a:lnTo>
                <a:close/>
                <a:moveTo>
                  <a:pt x="32322" y="9197"/>
                </a:moveTo>
                <a:lnTo>
                  <a:pt x="36238" y="13115"/>
                </a:lnTo>
                <a:lnTo>
                  <a:pt x="34088" y="15265"/>
                </a:lnTo>
                <a:lnTo>
                  <a:pt x="31937" y="17415"/>
                </a:lnTo>
                <a:lnTo>
                  <a:pt x="29979" y="15457"/>
                </a:lnTo>
                <a:lnTo>
                  <a:pt x="28021" y="13498"/>
                </a:lnTo>
                <a:lnTo>
                  <a:pt x="32322" y="9197"/>
                </a:lnTo>
                <a:close/>
                <a:moveTo>
                  <a:pt x="23900" y="9583"/>
                </a:moveTo>
                <a:lnTo>
                  <a:pt x="27816" y="13500"/>
                </a:lnTo>
                <a:lnTo>
                  <a:pt x="25667" y="15649"/>
                </a:lnTo>
                <a:lnTo>
                  <a:pt x="23518" y="17799"/>
                </a:lnTo>
                <a:lnTo>
                  <a:pt x="21559" y="15841"/>
                </a:lnTo>
                <a:lnTo>
                  <a:pt x="19600" y="13882"/>
                </a:lnTo>
                <a:lnTo>
                  <a:pt x="23900" y="9583"/>
                </a:lnTo>
                <a:close/>
                <a:moveTo>
                  <a:pt x="86855" y="10915"/>
                </a:moveTo>
                <a:lnTo>
                  <a:pt x="90773" y="14833"/>
                </a:lnTo>
                <a:lnTo>
                  <a:pt x="86472" y="19134"/>
                </a:lnTo>
                <a:lnTo>
                  <a:pt x="82554" y="15216"/>
                </a:lnTo>
                <a:lnTo>
                  <a:pt x="86855" y="10915"/>
                </a:lnTo>
                <a:close/>
                <a:moveTo>
                  <a:pt x="78437" y="11299"/>
                </a:moveTo>
                <a:lnTo>
                  <a:pt x="82355" y="15215"/>
                </a:lnTo>
                <a:lnTo>
                  <a:pt x="78054" y="19516"/>
                </a:lnTo>
                <a:lnTo>
                  <a:pt x="74138" y="15598"/>
                </a:lnTo>
                <a:lnTo>
                  <a:pt x="78437" y="11299"/>
                </a:lnTo>
                <a:close/>
                <a:moveTo>
                  <a:pt x="70018" y="11682"/>
                </a:moveTo>
                <a:lnTo>
                  <a:pt x="73936" y="15598"/>
                </a:lnTo>
                <a:lnTo>
                  <a:pt x="69635" y="19900"/>
                </a:lnTo>
                <a:lnTo>
                  <a:pt x="65717" y="15983"/>
                </a:lnTo>
                <a:lnTo>
                  <a:pt x="70018" y="11682"/>
                </a:lnTo>
                <a:close/>
                <a:moveTo>
                  <a:pt x="61599" y="12065"/>
                </a:moveTo>
                <a:lnTo>
                  <a:pt x="65514" y="15983"/>
                </a:lnTo>
                <a:lnTo>
                  <a:pt x="61215" y="20283"/>
                </a:lnTo>
                <a:lnTo>
                  <a:pt x="57297" y="16367"/>
                </a:lnTo>
                <a:lnTo>
                  <a:pt x="61599" y="12065"/>
                </a:lnTo>
                <a:close/>
                <a:moveTo>
                  <a:pt x="53176" y="12452"/>
                </a:moveTo>
                <a:lnTo>
                  <a:pt x="57094" y="16368"/>
                </a:lnTo>
                <a:lnTo>
                  <a:pt x="52794" y="20668"/>
                </a:lnTo>
                <a:lnTo>
                  <a:pt x="50837" y="18709"/>
                </a:lnTo>
                <a:lnTo>
                  <a:pt x="48878" y="16750"/>
                </a:lnTo>
                <a:lnTo>
                  <a:pt x="51027" y="14601"/>
                </a:lnTo>
                <a:lnTo>
                  <a:pt x="53176" y="12452"/>
                </a:lnTo>
                <a:close/>
                <a:moveTo>
                  <a:pt x="44757" y="12834"/>
                </a:moveTo>
                <a:lnTo>
                  <a:pt x="48675" y="16750"/>
                </a:lnTo>
                <a:lnTo>
                  <a:pt x="44374" y="21051"/>
                </a:lnTo>
                <a:lnTo>
                  <a:pt x="40456" y="17133"/>
                </a:lnTo>
                <a:lnTo>
                  <a:pt x="44757" y="12834"/>
                </a:lnTo>
                <a:close/>
                <a:moveTo>
                  <a:pt x="36336" y="13219"/>
                </a:moveTo>
                <a:lnTo>
                  <a:pt x="38296" y="15176"/>
                </a:lnTo>
                <a:lnTo>
                  <a:pt x="40254" y="17133"/>
                </a:lnTo>
                <a:lnTo>
                  <a:pt x="35954" y="21435"/>
                </a:lnTo>
                <a:lnTo>
                  <a:pt x="32036" y="17517"/>
                </a:lnTo>
                <a:lnTo>
                  <a:pt x="34186" y="15368"/>
                </a:lnTo>
                <a:lnTo>
                  <a:pt x="36336" y="13219"/>
                </a:lnTo>
                <a:close/>
                <a:moveTo>
                  <a:pt x="27915" y="13601"/>
                </a:moveTo>
                <a:lnTo>
                  <a:pt x="29876" y="15558"/>
                </a:lnTo>
                <a:lnTo>
                  <a:pt x="31835" y="17515"/>
                </a:lnTo>
                <a:lnTo>
                  <a:pt x="27533" y="21817"/>
                </a:lnTo>
                <a:lnTo>
                  <a:pt x="23617" y="17899"/>
                </a:lnTo>
                <a:lnTo>
                  <a:pt x="25766" y="15750"/>
                </a:lnTo>
                <a:lnTo>
                  <a:pt x="27915" y="13601"/>
                </a:lnTo>
                <a:close/>
                <a:moveTo>
                  <a:pt x="19500" y="13983"/>
                </a:moveTo>
                <a:lnTo>
                  <a:pt x="21458" y="15941"/>
                </a:lnTo>
                <a:lnTo>
                  <a:pt x="23417" y="17899"/>
                </a:lnTo>
                <a:lnTo>
                  <a:pt x="19115" y="22200"/>
                </a:lnTo>
                <a:lnTo>
                  <a:pt x="17158" y="20241"/>
                </a:lnTo>
                <a:lnTo>
                  <a:pt x="15199" y="18284"/>
                </a:lnTo>
                <a:lnTo>
                  <a:pt x="19500" y="13983"/>
                </a:lnTo>
                <a:close/>
                <a:moveTo>
                  <a:pt x="90874" y="14934"/>
                </a:moveTo>
                <a:lnTo>
                  <a:pt x="94790" y="18852"/>
                </a:lnTo>
                <a:lnTo>
                  <a:pt x="90489" y="23151"/>
                </a:lnTo>
                <a:lnTo>
                  <a:pt x="86573" y="19235"/>
                </a:lnTo>
                <a:lnTo>
                  <a:pt x="90874" y="14934"/>
                </a:lnTo>
                <a:close/>
                <a:moveTo>
                  <a:pt x="82456" y="15316"/>
                </a:moveTo>
                <a:lnTo>
                  <a:pt x="86372" y="19234"/>
                </a:lnTo>
                <a:lnTo>
                  <a:pt x="82073" y="23533"/>
                </a:lnTo>
                <a:lnTo>
                  <a:pt x="78155" y="19617"/>
                </a:lnTo>
                <a:lnTo>
                  <a:pt x="82456" y="15316"/>
                </a:lnTo>
                <a:close/>
                <a:moveTo>
                  <a:pt x="74037" y="15699"/>
                </a:moveTo>
                <a:lnTo>
                  <a:pt x="77953" y="19617"/>
                </a:lnTo>
                <a:lnTo>
                  <a:pt x="73652" y="23918"/>
                </a:lnTo>
                <a:lnTo>
                  <a:pt x="69735" y="20000"/>
                </a:lnTo>
                <a:lnTo>
                  <a:pt x="74037" y="15699"/>
                </a:lnTo>
                <a:close/>
                <a:moveTo>
                  <a:pt x="65616" y="16084"/>
                </a:moveTo>
                <a:lnTo>
                  <a:pt x="69532" y="20000"/>
                </a:lnTo>
                <a:lnTo>
                  <a:pt x="65231" y="24302"/>
                </a:lnTo>
                <a:lnTo>
                  <a:pt x="61316" y="20384"/>
                </a:lnTo>
                <a:lnTo>
                  <a:pt x="65616" y="16084"/>
                </a:lnTo>
                <a:close/>
                <a:moveTo>
                  <a:pt x="57196" y="16468"/>
                </a:moveTo>
                <a:lnTo>
                  <a:pt x="61111" y="20384"/>
                </a:lnTo>
                <a:lnTo>
                  <a:pt x="56813" y="24685"/>
                </a:lnTo>
                <a:lnTo>
                  <a:pt x="52895" y="20769"/>
                </a:lnTo>
                <a:lnTo>
                  <a:pt x="57196" y="16468"/>
                </a:lnTo>
                <a:close/>
                <a:moveTo>
                  <a:pt x="48777" y="16850"/>
                </a:moveTo>
                <a:lnTo>
                  <a:pt x="50736" y="18808"/>
                </a:lnTo>
                <a:lnTo>
                  <a:pt x="52693" y="20766"/>
                </a:lnTo>
                <a:lnTo>
                  <a:pt x="48394" y="25067"/>
                </a:lnTo>
                <a:lnTo>
                  <a:pt x="46435" y="23108"/>
                </a:lnTo>
                <a:lnTo>
                  <a:pt x="44476" y="21151"/>
                </a:lnTo>
                <a:lnTo>
                  <a:pt x="48777" y="16850"/>
                </a:lnTo>
                <a:close/>
                <a:moveTo>
                  <a:pt x="40358" y="17233"/>
                </a:moveTo>
                <a:lnTo>
                  <a:pt x="44274" y="21151"/>
                </a:lnTo>
                <a:lnTo>
                  <a:pt x="39973" y="25450"/>
                </a:lnTo>
                <a:lnTo>
                  <a:pt x="36057" y="21534"/>
                </a:lnTo>
                <a:lnTo>
                  <a:pt x="40358" y="17233"/>
                </a:lnTo>
                <a:close/>
                <a:moveTo>
                  <a:pt x="31937" y="17616"/>
                </a:moveTo>
                <a:lnTo>
                  <a:pt x="35855" y="21534"/>
                </a:lnTo>
                <a:lnTo>
                  <a:pt x="31553" y="25835"/>
                </a:lnTo>
                <a:lnTo>
                  <a:pt x="27637" y="21918"/>
                </a:lnTo>
                <a:lnTo>
                  <a:pt x="31937" y="17616"/>
                </a:lnTo>
                <a:close/>
                <a:moveTo>
                  <a:pt x="23516" y="18001"/>
                </a:moveTo>
                <a:lnTo>
                  <a:pt x="27432" y="21918"/>
                </a:lnTo>
                <a:lnTo>
                  <a:pt x="23133" y="26219"/>
                </a:lnTo>
                <a:lnTo>
                  <a:pt x="19215" y="22301"/>
                </a:lnTo>
                <a:lnTo>
                  <a:pt x="23516" y="18001"/>
                </a:lnTo>
                <a:close/>
                <a:moveTo>
                  <a:pt x="15098" y="18385"/>
                </a:moveTo>
                <a:lnTo>
                  <a:pt x="17057" y="20344"/>
                </a:lnTo>
                <a:lnTo>
                  <a:pt x="19015" y="22301"/>
                </a:lnTo>
                <a:lnTo>
                  <a:pt x="14715" y="26602"/>
                </a:lnTo>
                <a:lnTo>
                  <a:pt x="10797" y="22686"/>
                </a:lnTo>
                <a:lnTo>
                  <a:pt x="15098" y="18385"/>
                </a:lnTo>
                <a:close/>
                <a:moveTo>
                  <a:pt x="94894" y="18950"/>
                </a:moveTo>
                <a:lnTo>
                  <a:pt x="98809" y="22869"/>
                </a:lnTo>
                <a:lnTo>
                  <a:pt x="96660" y="25018"/>
                </a:lnTo>
                <a:lnTo>
                  <a:pt x="94509" y="27169"/>
                </a:lnTo>
                <a:lnTo>
                  <a:pt x="92552" y="25210"/>
                </a:lnTo>
                <a:lnTo>
                  <a:pt x="90593" y="23251"/>
                </a:lnTo>
                <a:lnTo>
                  <a:pt x="94894" y="18950"/>
                </a:lnTo>
                <a:close/>
                <a:moveTo>
                  <a:pt x="86473" y="19335"/>
                </a:moveTo>
                <a:lnTo>
                  <a:pt x="90391" y="23251"/>
                </a:lnTo>
                <a:lnTo>
                  <a:pt x="88239" y="25403"/>
                </a:lnTo>
                <a:lnTo>
                  <a:pt x="86090" y="27552"/>
                </a:lnTo>
                <a:lnTo>
                  <a:pt x="84131" y="25593"/>
                </a:lnTo>
                <a:lnTo>
                  <a:pt x="82172" y="23634"/>
                </a:lnTo>
                <a:lnTo>
                  <a:pt x="86473" y="19335"/>
                </a:lnTo>
                <a:close/>
                <a:moveTo>
                  <a:pt x="78054" y="19718"/>
                </a:moveTo>
                <a:lnTo>
                  <a:pt x="81972" y="23634"/>
                </a:lnTo>
                <a:lnTo>
                  <a:pt x="77671" y="27935"/>
                </a:lnTo>
                <a:lnTo>
                  <a:pt x="73753" y="24019"/>
                </a:lnTo>
                <a:lnTo>
                  <a:pt x="78054" y="19718"/>
                </a:lnTo>
                <a:close/>
                <a:moveTo>
                  <a:pt x="69635" y="20101"/>
                </a:moveTo>
                <a:lnTo>
                  <a:pt x="73549" y="24019"/>
                </a:lnTo>
                <a:lnTo>
                  <a:pt x="69251" y="28319"/>
                </a:lnTo>
                <a:lnTo>
                  <a:pt x="65333" y="24403"/>
                </a:lnTo>
                <a:lnTo>
                  <a:pt x="69635" y="20101"/>
                </a:lnTo>
                <a:close/>
                <a:moveTo>
                  <a:pt x="61215" y="20485"/>
                </a:moveTo>
                <a:lnTo>
                  <a:pt x="65132" y="24403"/>
                </a:lnTo>
                <a:lnTo>
                  <a:pt x="60830" y="28704"/>
                </a:lnTo>
                <a:lnTo>
                  <a:pt x="56914" y="24786"/>
                </a:lnTo>
                <a:lnTo>
                  <a:pt x="61215" y="20485"/>
                </a:lnTo>
                <a:close/>
                <a:moveTo>
                  <a:pt x="52794" y="20870"/>
                </a:moveTo>
                <a:lnTo>
                  <a:pt x="56712" y="24786"/>
                </a:lnTo>
                <a:lnTo>
                  <a:pt x="52411" y="29087"/>
                </a:lnTo>
                <a:lnTo>
                  <a:pt x="48495" y="25169"/>
                </a:lnTo>
                <a:lnTo>
                  <a:pt x="52794" y="20870"/>
                </a:lnTo>
                <a:close/>
                <a:moveTo>
                  <a:pt x="44376" y="21252"/>
                </a:moveTo>
                <a:lnTo>
                  <a:pt x="46334" y="23212"/>
                </a:lnTo>
                <a:lnTo>
                  <a:pt x="48293" y="25169"/>
                </a:lnTo>
                <a:lnTo>
                  <a:pt x="46142" y="27320"/>
                </a:lnTo>
                <a:lnTo>
                  <a:pt x="43993" y="29469"/>
                </a:lnTo>
                <a:lnTo>
                  <a:pt x="40077" y="25551"/>
                </a:lnTo>
                <a:lnTo>
                  <a:pt x="44376" y="21252"/>
                </a:lnTo>
                <a:close/>
                <a:moveTo>
                  <a:pt x="35954" y="21635"/>
                </a:moveTo>
                <a:lnTo>
                  <a:pt x="39871" y="25551"/>
                </a:lnTo>
                <a:lnTo>
                  <a:pt x="35569" y="29853"/>
                </a:lnTo>
                <a:lnTo>
                  <a:pt x="31653" y="25935"/>
                </a:lnTo>
                <a:lnTo>
                  <a:pt x="35954" y="21635"/>
                </a:lnTo>
                <a:close/>
                <a:moveTo>
                  <a:pt x="27533" y="22018"/>
                </a:moveTo>
                <a:lnTo>
                  <a:pt x="31451" y="25936"/>
                </a:lnTo>
                <a:lnTo>
                  <a:pt x="27150" y="30236"/>
                </a:lnTo>
                <a:lnTo>
                  <a:pt x="23234" y="26320"/>
                </a:lnTo>
                <a:lnTo>
                  <a:pt x="27533" y="22018"/>
                </a:lnTo>
                <a:close/>
                <a:moveTo>
                  <a:pt x="19115" y="22402"/>
                </a:moveTo>
                <a:lnTo>
                  <a:pt x="23032" y="26320"/>
                </a:lnTo>
                <a:lnTo>
                  <a:pt x="18731" y="30619"/>
                </a:lnTo>
                <a:lnTo>
                  <a:pt x="14816" y="26703"/>
                </a:lnTo>
                <a:lnTo>
                  <a:pt x="19115" y="22402"/>
                </a:lnTo>
                <a:close/>
                <a:moveTo>
                  <a:pt x="10696" y="22787"/>
                </a:moveTo>
                <a:lnTo>
                  <a:pt x="14614" y="26703"/>
                </a:lnTo>
                <a:lnTo>
                  <a:pt x="10313" y="31004"/>
                </a:lnTo>
                <a:lnTo>
                  <a:pt x="6395" y="27086"/>
                </a:lnTo>
                <a:lnTo>
                  <a:pt x="10696" y="22787"/>
                </a:lnTo>
                <a:close/>
                <a:moveTo>
                  <a:pt x="98910" y="22971"/>
                </a:moveTo>
                <a:lnTo>
                  <a:pt x="102829" y="26888"/>
                </a:lnTo>
                <a:lnTo>
                  <a:pt x="98528" y="31187"/>
                </a:lnTo>
                <a:lnTo>
                  <a:pt x="96569" y="29230"/>
                </a:lnTo>
                <a:lnTo>
                  <a:pt x="94610" y="27271"/>
                </a:lnTo>
                <a:lnTo>
                  <a:pt x="96759" y="25122"/>
                </a:lnTo>
                <a:lnTo>
                  <a:pt x="98910" y="22971"/>
                </a:lnTo>
                <a:close/>
                <a:moveTo>
                  <a:pt x="90489" y="23353"/>
                </a:moveTo>
                <a:lnTo>
                  <a:pt x="92448" y="25312"/>
                </a:lnTo>
                <a:lnTo>
                  <a:pt x="94407" y="27271"/>
                </a:lnTo>
                <a:lnTo>
                  <a:pt x="90109" y="31569"/>
                </a:lnTo>
                <a:lnTo>
                  <a:pt x="86191" y="27653"/>
                </a:lnTo>
                <a:lnTo>
                  <a:pt x="88340" y="25502"/>
                </a:lnTo>
                <a:lnTo>
                  <a:pt x="90489" y="23353"/>
                </a:lnTo>
                <a:close/>
                <a:moveTo>
                  <a:pt x="82073" y="23735"/>
                </a:moveTo>
                <a:lnTo>
                  <a:pt x="84030" y="25694"/>
                </a:lnTo>
                <a:lnTo>
                  <a:pt x="85989" y="27653"/>
                </a:lnTo>
                <a:lnTo>
                  <a:pt x="81688" y="31954"/>
                </a:lnTo>
                <a:lnTo>
                  <a:pt x="79730" y="29995"/>
                </a:lnTo>
                <a:lnTo>
                  <a:pt x="77771" y="28036"/>
                </a:lnTo>
                <a:lnTo>
                  <a:pt x="82073" y="23735"/>
                </a:lnTo>
                <a:close/>
                <a:moveTo>
                  <a:pt x="73652" y="24120"/>
                </a:moveTo>
                <a:lnTo>
                  <a:pt x="77570" y="28036"/>
                </a:lnTo>
                <a:lnTo>
                  <a:pt x="75418" y="30188"/>
                </a:lnTo>
                <a:lnTo>
                  <a:pt x="73268" y="32338"/>
                </a:lnTo>
                <a:lnTo>
                  <a:pt x="71309" y="30379"/>
                </a:lnTo>
                <a:lnTo>
                  <a:pt x="69352" y="28420"/>
                </a:lnTo>
                <a:lnTo>
                  <a:pt x="73652" y="24120"/>
                </a:lnTo>
                <a:close/>
                <a:moveTo>
                  <a:pt x="65232" y="24503"/>
                </a:moveTo>
                <a:lnTo>
                  <a:pt x="69149" y="28420"/>
                </a:lnTo>
                <a:lnTo>
                  <a:pt x="67000" y="30570"/>
                </a:lnTo>
                <a:lnTo>
                  <a:pt x="64849" y="32721"/>
                </a:lnTo>
                <a:lnTo>
                  <a:pt x="62890" y="30762"/>
                </a:lnTo>
                <a:lnTo>
                  <a:pt x="60931" y="28805"/>
                </a:lnTo>
                <a:lnTo>
                  <a:pt x="65232" y="24503"/>
                </a:lnTo>
                <a:close/>
                <a:moveTo>
                  <a:pt x="56813" y="24887"/>
                </a:moveTo>
                <a:lnTo>
                  <a:pt x="60729" y="28805"/>
                </a:lnTo>
                <a:lnTo>
                  <a:pt x="56430" y="33104"/>
                </a:lnTo>
                <a:lnTo>
                  <a:pt x="52512" y="29188"/>
                </a:lnTo>
                <a:lnTo>
                  <a:pt x="56813" y="24887"/>
                </a:lnTo>
                <a:close/>
                <a:moveTo>
                  <a:pt x="48391" y="25270"/>
                </a:moveTo>
                <a:lnTo>
                  <a:pt x="52309" y="29188"/>
                </a:lnTo>
                <a:lnTo>
                  <a:pt x="48009" y="33486"/>
                </a:lnTo>
                <a:lnTo>
                  <a:pt x="46051" y="31529"/>
                </a:lnTo>
                <a:lnTo>
                  <a:pt x="44092" y="29570"/>
                </a:lnTo>
                <a:lnTo>
                  <a:pt x="46242" y="27421"/>
                </a:lnTo>
                <a:lnTo>
                  <a:pt x="48391" y="25270"/>
                </a:lnTo>
                <a:close/>
                <a:moveTo>
                  <a:pt x="39973" y="25652"/>
                </a:moveTo>
                <a:lnTo>
                  <a:pt x="43891" y="29570"/>
                </a:lnTo>
                <a:lnTo>
                  <a:pt x="39589" y="33871"/>
                </a:lnTo>
                <a:lnTo>
                  <a:pt x="35673" y="29953"/>
                </a:lnTo>
                <a:lnTo>
                  <a:pt x="39973" y="25652"/>
                </a:lnTo>
                <a:close/>
                <a:moveTo>
                  <a:pt x="31553" y="26037"/>
                </a:moveTo>
                <a:lnTo>
                  <a:pt x="35471" y="29953"/>
                </a:lnTo>
                <a:lnTo>
                  <a:pt x="31170" y="34255"/>
                </a:lnTo>
                <a:lnTo>
                  <a:pt x="27252" y="30337"/>
                </a:lnTo>
                <a:lnTo>
                  <a:pt x="31553" y="26037"/>
                </a:lnTo>
                <a:close/>
                <a:moveTo>
                  <a:pt x="23134" y="26421"/>
                </a:moveTo>
                <a:lnTo>
                  <a:pt x="27050" y="30337"/>
                </a:lnTo>
                <a:lnTo>
                  <a:pt x="22751" y="34638"/>
                </a:lnTo>
                <a:lnTo>
                  <a:pt x="18833" y="30722"/>
                </a:lnTo>
                <a:lnTo>
                  <a:pt x="23134" y="26421"/>
                </a:lnTo>
                <a:close/>
                <a:moveTo>
                  <a:pt x="14715" y="26804"/>
                </a:moveTo>
                <a:lnTo>
                  <a:pt x="18631" y="30722"/>
                </a:lnTo>
                <a:lnTo>
                  <a:pt x="14330" y="35022"/>
                </a:lnTo>
                <a:lnTo>
                  <a:pt x="10414" y="31105"/>
                </a:lnTo>
                <a:lnTo>
                  <a:pt x="14715" y="26804"/>
                </a:lnTo>
                <a:close/>
                <a:moveTo>
                  <a:pt x="102930" y="26988"/>
                </a:moveTo>
                <a:lnTo>
                  <a:pt x="106846" y="30905"/>
                </a:lnTo>
                <a:lnTo>
                  <a:pt x="102545" y="35206"/>
                </a:lnTo>
                <a:lnTo>
                  <a:pt x="98629" y="31288"/>
                </a:lnTo>
                <a:lnTo>
                  <a:pt x="102930" y="26988"/>
                </a:lnTo>
                <a:close/>
                <a:moveTo>
                  <a:pt x="6294" y="27187"/>
                </a:moveTo>
                <a:lnTo>
                  <a:pt x="10212" y="31105"/>
                </a:lnTo>
                <a:lnTo>
                  <a:pt x="5910" y="35403"/>
                </a:lnTo>
                <a:lnTo>
                  <a:pt x="1994" y="31489"/>
                </a:lnTo>
                <a:lnTo>
                  <a:pt x="6294" y="27187"/>
                </a:lnTo>
                <a:close/>
                <a:moveTo>
                  <a:pt x="94509" y="27370"/>
                </a:moveTo>
                <a:lnTo>
                  <a:pt x="96468" y="29328"/>
                </a:lnTo>
                <a:lnTo>
                  <a:pt x="98427" y="31287"/>
                </a:lnTo>
                <a:lnTo>
                  <a:pt x="96275" y="33439"/>
                </a:lnTo>
                <a:lnTo>
                  <a:pt x="94126" y="35588"/>
                </a:lnTo>
                <a:lnTo>
                  <a:pt x="90209" y="31670"/>
                </a:lnTo>
                <a:lnTo>
                  <a:pt x="94509" y="27370"/>
                </a:lnTo>
                <a:close/>
                <a:moveTo>
                  <a:pt x="86090" y="27754"/>
                </a:moveTo>
                <a:lnTo>
                  <a:pt x="90008" y="31670"/>
                </a:lnTo>
                <a:lnTo>
                  <a:pt x="85706" y="35971"/>
                </a:lnTo>
                <a:lnTo>
                  <a:pt x="81789" y="32055"/>
                </a:lnTo>
                <a:lnTo>
                  <a:pt x="86090" y="27754"/>
                </a:lnTo>
                <a:close/>
                <a:moveTo>
                  <a:pt x="77668" y="28139"/>
                </a:moveTo>
                <a:lnTo>
                  <a:pt x="79627" y="30098"/>
                </a:lnTo>
                <a:lnTo>
                  <a:pt x="81585" y="32057"/>
                </a:lnTo>
                <a:lnTo>
                  <a:pt x="77287" y="36355"/>
                </a:lnTo>
                <a:lnTo>
                  <a:pt x="73369" y="32438"/>
                </a:lnTo>
                <a:lnTo>
                  <a:pt x="75518" y="30289"/>
                </a:lnTo>
                <a:lnTo>
                  <a:pt x="77668" y="28139"/>
                </a:lnTo>
                <a:close/>
                <a:moveTo>
                  <a:pt x="69248" y="28522"/>
                </a:moveTo>
                <a:lnTo>
                  <a:pt x="71207" y="30481"/>
                </a:lnTo>
                <a:lnTo>
                  <a:pt x="73166" y="32440"/>
                </a:lnTo>
                <a:lnTo>
                  <a:pt x="68866" y="36740"/>
                </a:lnTo>
                <a:lnTo>
                  <a:pt x="64950" y="32822"/>
                </a:lnTo>
                <a:lnTo>
                  <a:pt x="67099" y="30673"/>
                </a:lnTo>
                <a:lnTo>
                  <a:pt x="69248" y="28522"/>
                </a:lnTo>
                <a:close/>
                <a:moveTo>
                  <a:pt x="60830" y="28906"/>
                </a:moveTo>
                <a:lnTo>
                  <a:pt x="62789" y="30863"/>
                </a:lnTo>
                <a:lnTo>
                  <a:pt x="64748" y="32822"/>
                </a:lnTo>
                <a:lnTo>
                  <a:pt x="60447" y="37123"/>
                </a:lnTo>
                <a:lnTo>
                  <a:pt x="58488" y="35164"/>
                </a:lnTo>
                <a:lnTo>
                  <a:pt x="56531" y="33205"/>
                </a:lnTo>
                <a:lnTo>
                  <a:pt x="60830" y="28906"/>
                </a:lnTo>
                <a:close/>
                <a:moveTo>
                  <a:pt x="52411" y="29288"/>
                </a:moveTo>
                <a:lnTo>
                  <a:pt x="56329" y="33204"/>
                </a:lnTo>
                <a:lnTo>
                  <a:pt x="54177" y="35356"/>
                </a:lnTo>
                <a:lnTo>
                  <a:pt x="52028" y="37505"/>
                </a:lnTo>
                <a:lnTo>
                  <a:pt x="50069" y="35546"/>
                </a:lnTo>
                <a:lnTo>
                  <a:pt x="48110" y="33587"/>
                </a:lnTo>
                <a:lnTo>
                  <a:pt x="52411" y="29288"/>
                </a:lnTo>
                <a:close/>
                <a:moveTo>
                  <a:pt x="43993" y="29671"/>
                </a:moveTo>
                <a:lnTo>
                  <a:pt x="45950" y="31631"/>
                </a:lnTo>
                <a:lnTo>
                  <a:pt x="47908" y="33590"/>
                </a:lnTo>
                <a:lnTo>
                  <a:pt x="45759" y="35739"/>
                </a:lnTo>
                <a:lnTo>
                  <a:pt x="43610" y="37888"/>
                </a:lnTo>
                <a:lnTo>
                  <a:pt x="39692" y="33972"/>
                </a:lnTo>
                <a:lnTo>
                  <a:pt x="43993" y="29671"/>
                </a:lnTo>
                <a:close/>
                <a:moveTo>
                  <a:pt x="35572" y="30054"/>
                </a:moveTo>
                <a:lnTo>
                  <a:pt x="39489" y="33972"/>
                </a:lnTo>
                <a:lnTo>
                  <a:pt x="35187" y="38272"/>
                </a:lnTo>
                <a:lnTo>
                  <a:pt x="31271" y="34356"/>
                </a:lnTo>
                <a:lnTo>
                  <a:pt x="35572" y="30054"/>
                </a:lnTo>
                <a:close/>
                <a:moveTo>
                  <a:pt x="27151" y="30438"/>
                </a:moveTo>
                <a:lnTo>
                  <a:pt x="31069" y="34356"/>
                </a:lnTo>
                <a:lnTo>
                  <a:pt x="26768" y="38655"/>
                </a:lnTo>
                <a:lnTo>
                  <a:pt x="22852" y="34739"/>
                </a:lnTo>
                <a:lnTo>
                  <a:pt x="27151" y="30438"/>
                </a:lnTo>
                <a:close/>
                <a:moveTo>
                  <a:pt x="18732" y="30823"/>
                </a:moveTo>
                <a:lnTo>
                  <a:pt x="22650" y="34739"/>
                </a:lnTo>
                <a:lnTo>
                  <a:pt x="18349" y="39040"/>
                </a:lnTo>
                <a:lnTo>
                  <a:pt x="14431" y="35122"/>
                </a:lnTo>
                <a:lnTo>
                  <a:pt x="18732" y="30823"/>
                </a:lnTo>
                <a:close/>
                <a:moveTo>
                  <a:pt x="106949" y="31004"/>
                </a:moveTo>
                <a:lnTo>
                  <a:pt x="110865" y="34923"/>
                </a:lnTo>
                <a:lnTo>
                  <a:pt x="108715" y="37073"/>
                </a:lnTo>
                <a:lnTo>
                  <a:pt x="106565" y="39222"/>
                </a:lnTo>
                <a:lnTo>
                  <a:pt x="102649" y="35305"/>
                </a:lnTo>
                <a:lnTo>
                  <a:pt x="106949" y="31004"/>
                </a:lnTo>
                <a:close/>
                <a:moveTo>
                  <a:pt x="10313" y="31206"/>
                </a:moveTo>
                <a:lnTo>
                  <a:pt x="14229" y="35122"/>
                </a:lnTo>
                <a:lnTo>
                  <a:pt x="9929" y="39424"/>
                </a:lnTo>
                <a:lnTo>
                  <a:pt x="6011" y="35507"/>
                </a:lnTo>
                <a:lnTo>
                  <a:pt x="10313" y="31206"/>
                </a:lnTo>
                <a:close/>
                <a:moveTo>
                  <a:pt x="98525" y="31392"/>
                </a:moveTo>
                <a:lnTo>
                  <a:pt x="102443" y="35308"/>
                </a:lnTo>
                <a:lnTo>
                  <a:pt x="98145" y="39608"/>
                </a:lnTo>
                <a:lnTo>
                  <a:pt x="96186" y="37649"/>
                </a:lnTo>
                <a:lnTo>
                  <a:pt x="94227" y="35690"/>
                </a:lnTo>
                <a:lnTo>
                  <a:pt x="96376" y="33541"/>
                </a:lnTo>
                <a:lnTo>
                  <a:pt x="98525" y="31392"/>
                </a:lnTo>
                <a:close/>
                <a:moveTo>
                  <a:pt x="90109" y="31771"/>
                </a:moveTo>
                <a:lnTo>
                  <a:pt x="94025" y="35689"/>
                </a:lnTo>
                <a:lnTo>
                  <a:pt x="89724" y="39989"/>
                </a:lnTo>
                <a:lnTo>
                  <a:pt x="85807" y="36072"/>
                </a:lnTo>
                <a:lnTo>
                  <a:pt x="90109" y="31771"/>
                </a:lnTo>
                <a:close/>
                <a:moveTo>
                  <a:pt x="81688" y="32156"/>
                </a:moveTo>
                <a:lnTo>
                  <a:pt x="85606" y="36072"/>
                </a:lnTo>
                <a:lnTo>
                  <a:pt x="81304" y="40373"/>
                </a:lnTo>
                <a:lnTo>
                  <a:pt x="77388" y="36456"/>
                </a:lnTo>
                <a:lnTo>
                  <a:pt x="81688" y="32156"/>
                </a:lnTo>
                <a:close/>
                <a:moveTo>
                  <a:pt x="73268" y="32539"/>
                </a:moveTo>
                <a:lnTo>
                  <a:pt x="77186" y="36456"/>
                </a:lnTo>
                <a:lnTo>
                  <a:pt x="72885" y="40757"/>
                </a:lnTo>
                <a:lnTo>
                  <a:pt x="68967" y="36841"/>
                </a:lnTo>
                <a:lnTo>
                  <a:pt x="73268" y="32539"/>
                </a:lnTo>
                <a:close/>
                <a:moveTo>
                  <a:pt x="64849" y="32923"/>
                </a:moveTo>
                <a:lnTo>
                  <a:pt x="68765" y="36841"/>
                </a:lnTo>
                <a:lnTo>
                  <a:pt x="64464" y="41140"/>
                </a:lnTo>
                <a:lnTo>
                  <a:pt x="60548" y="37224"/>
                </a:lnTo>
                <a:lnTo>
                  <a:pt x="64849" y="32923"/>
                </a:lnTo>
                <a:close/>
                <a:moveTo>
                  <a:pt x="56427" y="33308"/>
                </a:moveTo>
                <a:lnTo>
                  <a:pt x="58387" y="35265"/>
                </a:lnTo>
                <a:lnTo>
                  <a:pt x="60346" y="37224"/>
                </a:lnTo>
                <a:lnTo>
                  <a:pt x="56045" y="41524"/>
                </a:lnTo>
                <a:lnTo>
                  <a:pt x="52128" y="37607"/>
                </a:lnTo>
                <a:lnTo>
                  <a:pt x="54278" y="35458"/>
                </a:lnTo>
                <a:lnTo>
                  <a:pt x="56427" y="33308"/>
                </a:lnTo>
                <a:close/>
                <a:moveTo>
                  <a:pt x="48007" y="33691"/>
                </a:moveTo>
                <a:lnTo>
                  <a:pt x="49966" y="35649"/>
                </a:lnTo>
                <a:lnTo>
                  <a:pt x="51925" y="37607"/>
                </a:lnTo>
                <a:lnTo>
                  <a:pt x="47625" y="41907"/>
                </a:lnTo>
                <a:lnTo>
                  <a:pt x="45667" y="39948"/>
                </a:lnTo>
                <a:lnTo>
                  <a:pt x="43709" y="37989"/>
                </a:lnTo>
                <a:lnTo>
                  <a:pt x="45858" y="35840"/>
                </a:lnTo>
                <a:lnTo>
                  <a:pt x="48007" y="33691"/>
                </a:lnTo>
                <a:close/>
                <a:moveTo>
                  <a:pt x="39589" y="34073"/>
                </a:moveTo>
                <a:lnTo>
                  <a:pt x="43507" y="37989"/>
                </a:lnTo>
                <a:lnTo>
                  <a:pt x="41355" y="40141"/>
                </a:lnTo>
                <a:lnTo>
                  <a:pt x="39206" y="42291"/>
                </a:lnTo>
                <a:lnTo>
                  <a:pt x="37247" y="40332"/>
                </a:lnTo>
                <a:lnTo>
                  <a:pt x="35288" y="38373"/>
                </a:lnTo>
                <a:lnTo>
                  <a:pt x="39589" y="34073"/>
                </a:lnTo>
                <a:close/>
                <a:moveTo>
                  <a:pt x="31170" y="34456"/>
                </a:moveTo>
                <a:lnTo>
                  <a:pt x="35086" y="38373"/>
                </a:lnTo>
                <a:lnTo>
                  <a:pt x="32936" y="40525"/>
                </a:lnTo>
                <a:lnTo>
                  <a:pt x="30787" y="42674"/>
                </a:lnTo>
                <a:lnTo>
                  <a:pt x="28828" y="40715"/>
                </a:lnTo>
                <a:lnTo>
                  <a:pt x="26869" y="38758"/>
                </a:lnTo>
                <a:lnTo>
                  <a:pt x="31170" y="34456"/>
                </a:lnTo>
                <a:close/>
                <a:moveTo>
                  <a:pt x="22751" y="34840"/>
                </a:moveTo>
                <a:lnTo>
                  <a:pt x="26667" y="38758"/>
                </a:lnTo>
                <a:lnTo>
                  <a:pt x="22366" y="43057"/>
                </a:lnTo>
                <a:lnTo>
                  <a:pt x="18449" y="39141"/>
                </a:lnTo>
                <a:lnTo>
                  <a:pt x="22751" y="34840"/>
                </a:lnTo>
                <a:close/>
                <a:moveTo>
                  <a:pt x="110963" y="35026"/>
                </a:moveTo>
                <a:lnTo>
                  <a:pt x="114882" y="38941"/>
                </a:lnTo>
                <a:lnTo>
                  <a:pt x="110581" y="43242"/>
                </a:lnTo>
                <a:lnTo>
                  <a:pt x="108622" y="41283"/>
                </a:lnTo>
                <a:lnTo>
                  <a:pt x="106665" y="39324"/>
                </a:lnTo>
                <a:lnTo>
                  <a:pt x="108814" y="37175"/>
                </a:lnTo>
                <a:lnTo>
                  <a:pt x="110963" y="35026"/>
                </a:lnTo>
                <a:close/>
                <a:moveTo>
                  <a:pt x="14330" y="35223"/>
                </a:moveTo>
                <a:lnTo>
                  <a:pt x="18248" y="39141"/>
                </a:lnTo>
                <a:lnTo>
                  <a:pt x="13946" y="43442"/>
                </a:lnTo>
                <a:lnTo>
                  <a:pt x="10030" y="39525"/>
                </a:lnTo>
                <a:lnTo>
                  <a:pt x="14330" y="35223"/>
                </a:lnTo>
                <a:close/>
                <a:moveTo>
                  <a:pt x="102545" y="35408"/>
                </a:moveTo>
                <a:lnTo>
                  <a:pt x="106463" y="39324"/>
                </a:lnTo>
                <a:lnTo>
                  <a:pt x="102162" y="43625"/>
                </a:lnTo>
                <a:lnTo>
                  <a:pt x="98245" y="39709"/>
                </a:lnTo>
                <a:lnTo>
                  <a:pt x="102545" y="35408"/>
                </a:lnTo>
                <a:close/>
                <a:moveTo>
                  <a:pt x="5910" y="35608"/>
                </a:moveTo>
                <a:lnTo>
                  <a:pt x="9828" y="39525"/>
                </a:lnTo>
                <a:lnTo>
                  <a:pt x="5527" y="43826"/>
                </a:lnTo>
                <a:lnTo>
                  <a:pt x="1609" y="39908"/>
                </a:lnTo>
                <a:lnTo>
                  <a:pt x="5910" y="35608"/>
                </a:lnTo>
                <a:close/>
                <a:moveTo>
                  <a:pt x="94127" y="35790"/>
                </a:moveTo>
                <a:lnTo>
                  <a:pt x="96086" y="37749"/>
                </a:lnTo>
                <a:lnTo>
                  <a:pt x="98045" y="39706"/>
                </a:lnTo>
                <a:lnTo>
                  <a:pt x="95893" y="41858"/>
                </a:lnTo>
                <a:lnTo>
                  <a:pt x="93744" y="44007"/>
                </a:lnTo>
                <a:lnTo>
                  <a:pt x="89828" y="40091"/>
                </a:lnTo>
                <a:lnTo>
                  <a:pt x="94127" y="35790"/>
                </a:lnTo>
                <a:close/>
                <a:moveTo>
                  <a:pt x="85706" y="36173"/>
                </a:moveTo>
                <a:lnTo>
                  <a:pt x="89623" y="40091"/>
                </a:lnTo>
                <a:lnTo>
                  <a:pt x="85323" y="44391"/>
                </a:lnTo>
                <a:lnTo>
                  <a:pt x="81405" y="40474"/>
                </a:lnTo>
                <a:lnTo>
                  <a:pt x="85706" y="36173"/>
                </a:lnTo>
                <a:close/>
                <a:moveTo>
                  <a:pt x="77287" y="36557"/>
                </a:moveTo>
                <a:lnTo>
                  <a:pt x="81203" y="40474"/>
                </a:lnTo>
                <a:lnTo>
                  <a:pt x="76902" y="44776"/>
                </a:lnTo>
                <a:lnTo>
                  <a:pt x="72986" y="40858"/>
                </a:lnTo>
                <a:lnTo>
                  <a:pt x="77287" y="36557"/>
                </a:lnTo>
                <a:close/>
                <a:moveTo>
                  <a:pt x="68866" y="36941"/>
                </a:moveTo>
                <a:lnTo>
                  <a:pt x="72784" y="40858"/>
                </a:lnTo>
                <a:lnTo>
                  <a:pt x="68483" y="45159"/>
                </a:lnTo>
                <a:lnTo>
                  <a:pt x="64567" y="41241"/>
                </a:lnTo>
                <a:lnTo>
                  <a:pt x="68866" y="36941"/>
                </a:lnTo>
                <a:close/>
                <a:moveTo>
                  <a:pt x="60447" y="37325"/>
                </a:moveTo>
                <a:lnTo>
                  <a:pt x="64365" y="41241"/>
                </a:lnTo>
                <a:lnTo>
                  <a:pt x="60063" y="45542"/>
                </a:lnTo>
                <a:lnTo>
                  <a:pt x="56146" y="41626"/>
                </a:lnTo>
                <a:lnTo>
                  <a:pt x="60447" y="37325"/>
                </a:lnTo>
                <a:close/>
                <a:moveTo>
                  <a:pt x="52028" y="37708"/>
                </a:moveTo>
                <a:lnTo>
                  <a:pt x="55944" y="41626"/>
                </a:lnTo>
                <a:lnTo>
                  <a:pt x="51644" y="45926"/>
                </a:lnTo>
                <a:lnTo>
                  <a:pt x="47726" y="42010"/>
                </a:lnTo>
                <a:lnTo>
                  <a:pt x="52028" y="37708"/>
                </a:lnTo>
                <a:close/>
                <a:moveTo>
                  <a:pt x="43605" y="38095"/>
                </a:moveTo>
                <a:lnTo>
                  <a:pt x="45566" y="40051"/>
                </a:lnTo>
                <a:lnTo>
                  <a:pt x="47525" y="42010"/>
                </a:lnTo>
                <a:lnTo>
                  <a:pt x="43223" y="46311"/>
                </a:lnTo>
                <a:lnTo>
                  <a:pt x="41266" y="44352"/>
                </a:lnTo>
                <a:lnTo>
                  <a:pt x="39307" y="42393"/>
                </a:lnTo>
                <a:lnTo>
                  <a:pt x="41456" y="40244"/>
                </a:lnTo>
                <a:lnTo>
                  <a:pt x="43605" y="38095"/>
                </a:lnTo>
                <a:close/>
                <a:moveTo>
                  <a:pt x="35187" y="38475"/>
                </a:moveTo>
                <a:lnTo>
                  <a:pt x="37146" y="40434"/>
                </a:lnTo>
                <a:lnTo>
                  <a:pt x="39105" y="42393"/>
                </a:lnTo>
                <a:lnTo>
                  <a:pt x="34804" y="46694"/>
                </a:lnTo>
                <a:lnTo>
                  <a:pt x="30889" y="42775"/>
                </a:lnTo>
                <a:lnTo>
                  <a:pt x="33038" y="40626"/>
                </a:lnTo>
                <a:lnTo>
                  <a:pt x="35187" y="38475"/>
                </a:lnTo>
                <a:close/>
                <a:moveTo>
                  <a:pt x="26769" y="38859"/>
                </a:moveTo>
                <a:lnTo>
                  <a:pt x="28727" y="40816"/>
                </a:lnTo>
                <a:lnTo>
                  <a:pt x="30686" y="42775"/>
                </a:lnTo>
                <a:lnTo>
                  <a:pt x="26385" y="47076"/>
                </a:lnTo>
                <a:lnTo>
                  <a:pt x="24426" y="45117"/>
                </a:lnTo>
                <a:lnTo>
                  <a:pt x="22470" y="43158"/>
                </a:lnTo>
                <a:lnTo>
                  <a:pt x="26769" y="38859"/>
                </a:lnTo>
                <a:close/>
                <a:moveTo>
                  <a:pt x="114983" y="39042"/>
                </a:moveTo>
                <a:lnTo>
                  <a:pt x="118901" y="42959"/>
                </a:lnTo>
                <a:lnTo>
                  <a:pt x="114600" y="47259"/>
                </a:lnTo>
                <a:lnTo>
                  <a:pt x="110682" y="43343"/>
                </a:lnTo>
                <a:lnTo>
                  <a:pt x="114983" y="39042"/>
                </a:lnTo>
                <a:close/>
                <a:moveTo>
                  <a:pt x="18349" y="39242"/>
                </a:moveTo>
                <a:lnTo>
                  <a:pt x="22265" y="43158"/>
                </a:lnTo>
                <a:lnTo>
                  <a:pt x="20116" y="45309"/>
                </a:lnTo>
                <a:lnTo>
                  <a:pt x="17965" y="47460"/>
                </a:lnTo>
                <a:lnTo>
                  <a:pt x="16006" y="45501"/>
                </a:lnTo>
                <a:lnTo>
                  <a:pt x="14047" y="43543"/>
                </a:lnTo>
                <a:lnTo>
                  <a:pt x="18349" y="39242"/>
                </a:lnTo>
                <a:close/>
                <a:moveTo>
                  <a:pt x="106565" y="39424"/>
                </a:moveTo>
                <a:lnTo>
                  <a:pt x="108524" y="41382"/>
                </a:lnTo>
                <a:lnTo>
                  <a:pt x="110483" y="43341"/>
                </a:lnTo>
                <a:lnTo>
                  <a:pt x="108331" y="45492"/>
                </a:lnTo>
                <a:lnTo>
                  <a:pt x="106182" y="47641"/>
                </a:lnTo>
                <a:lnTo>
                  <a:pt x="102264" y="43725"/>
                </a:lnTo>
                <a:lnTo>
                  <a:pt x="106565" y="39424"/>
                </a:lnTo>
                <a:close/>
                <a:moveTo>
                  <a:pt x="9929" y="39625"/>
                </a:moveTo>
                <a:lnTo>
                  <a:pt x="13846" y="43543"/>
                </a:lnTo>
                <a:lnTo>
                  <a:pt x="11696" y="45692"/>
                </a:lnTo>
                <a:lnTo>
                  <a:pt x="9546" y="47841"/>
                </a:lnTo>
                <a:lnTo>
                  <a:pt x="7587" y="45885"/>
                </a:lnTo>
                <a:lnTo>
                  <a:pt x="5628" y="43927"/>
                </a:lnTo>
                <a:lnTo>
                  <a:pt x="9929" y="39625"/>
                </a:lnTo>
                <a:close/>
                <a:moveTo>
                  <a:pt x="98142" y="39811"/>
                </a:moveTo>
                <a:lnTo>
                  <a:pt x="102059" y="43728"/>
                </a:lnTo>
                <a:lnTo>
                  <a:pt x="97760" y="48027"/>
                </a:lnTo>
                <a:lnTo>
                  <a:pt x="95802" y="46069"/>
                </a:lnTo>
                <a:lnTo>
                  <a:pt x="93843" y="44110"/>
                </a:lnTo>
                <a:lnTo>
                  <a:pt x="95993" y="41961"/>
                </a:lnTo>
                <a:lnTo>
                  <a:pt x="98142" y="39811"/>
                </a:lnTo>
                <a:close/>
                <a:moveTo>
                  <a:pt x="89724" y="40192"/>
                </a:moveTo>
                <a:lnTo>
                  <a:pt x="93642" y="44108"/>
                </a:lnTo>
                <a:lnTo>
                  <a:pt x="89340" y="48409"/>
                </a:lnTo>
                <a:lnTo>
                  <a:pt x="85424" y="44492"/>
                </a:lnTo>
                <a:lnTo>
                  <a:pt x="89724" y="40192"/>
                </a:lnTo>
                <a:close/>
                <a:moveTo>
                  <a:pt x="81304" y="40575"/>
                </a:moveTo>
                <a:lnTo>
                  <a:pt x="85222" y="44492"/>
                </a:lnTo>
                <a:lnTo>
                  <a:pt x="80921" y="48793"/>
                </a:lnTo>
                <a:lnTo>
                  <a:pt x="77003" y="44876"/>
                </a:lnTo>
                <a:lnTo>
                  <a:pt x="81304" y="40575"/>
                </a:lnTo>
                <a:close/>
                <a:moveTo>
                  <a:pt x="72885" y="40959"/>
                </a:moveTo>
                <a:lnTo>
                  <a:pt x="76801" y="44876"/>
                </a:lnTo>
                <a:lnTo>
                  <a:pt x="72500" y="49176"/>
                </a:lnTo>
                <a:lnTo>
                  <a:pt x="68584" y="45260"/>
                </a:lnTo>
                <a:lnTo>
                  <a:pt x="72885" y="40959"/>
                </a:lnTo>
                <a:close/>
                <a:moveTo>
                  <a:pt x="64466" y="41342"/>
                </a:moveTo>
                <a:lnTo>
                  <a:pt x="68382" y="45260"/>
                </a:lnTo>
                <a:lnTo>
                  <a:pt x="64081" y="49560"/>
                </a:lnTo>
                <a:lnTo>
                  <a:pt x="60164" y="45643"/>
                </a:lnTo>
                <a:lnTo>
                  <a:pt x="64466" y="41342"/>
                </a:lnTo>
                <a:close/>
                <a:moveTo>
                  <a:pt x="56045" y="41727"/>
                </a:moveTo>
                <a:lnTo>
                  <a:pt x="59963" y="45643"/>
                </a:lnTo>
                <a:lnTo>
                  <a:pt x="55661" y="49945"/>
                </a:lnTo>
                <a:lnTo>
                  <a:pt x="51745" y="46027"/>
                </a:lnTo>
                <a:lnTo>
                  <a:pt x="56045" y="41727"/>
                </a:lnTo>
                <a:close/>
                <a:moveTo>
                  <a:pt x="47625" y="42109"/>
                </a:moveTo>
                <a:lnTo>
                  <a:pt x="51543" y="46025"/>
                </a:lnTo>
                <a:lnTo>
                  <a:pt x="47242" y="50327"/>
                </a:lnTo>
                <a:lnTo>
                  <a:pt x="43324" y="46409"/>
                </a:lnTo>
                <a:lnTo>
                  <a:pt x="47625" y="42109"/>
                </a:lnTo>
                <a:close/>
                <a:moveTo>
                  <a:pt x="39207" y="42492"/>
                </a:moveTo>
                <a:lnTo>
                  <a:pt x="41166" y="44451"/>
                </a:lnTo>
                <a:lnTo>
                  <a:pt x="43125" y="46409"/>
                </a:lnTo>
                <a:lnTo>
                  <a:pt x="40973" y="48561"/>
                </a:lnTo>
                <a:lnTo>
                  <a:pt x="38824" y="50710"/>
                </a:lnTo>
                <a:lnTo>
                  <a:pt x="34906" y="46794"/>
                </a:lnTo>
                <a:lnTo>
                  <a:pt x="39207" y="42492"/>
                </a:lnTo>
                <a:close/>
                <a:moveTo>
                  <a:pt x="30788" y="42876"/>
                </a:moveTo>
                <a:lnTo>
                  <a:pt x="34703" y="46794"/>
                </a:lnTo>
                <a:lnTo>
                  <a:pt x="30402" y="51093"/>
                </a:lnTo>
                <a:lnTo>
                  <a:pt x="26487" y="47177"/>
                </a:lnTo>
                <a:lnTo>
                  <a:pt x="30788" y="42876"/>
                </a:lnTo>
                <a:close/>
                <a:moveTo>
                  <a:pt x="119002" y="43060"/>
                </a:moveTo>
                <a:lnTo>
                  <a:pt x="122918" y="46977"/>
                </a:lnTo>
                <a:lnTo>
                  <a:pt x="118617" y="51278"/>
                </a:lnTo>
                <a:lnTo>
                  <a:pt x="114701" y="47360"/>
                </a:lnTo>
                <a:lnTo>
                  <a:pt x="119002" y="43060"/>
                </a:lnTo>
                <a:close/>
                <a:moveTo>
                  <a:pt x="22364" y="43262"/>
                </a:moveTo>
                <a:lnTo>
                  <a:pt x="24325" y="45218"/>
                </a:lnTo>
                <a:lnTo>
                  <a:pt x="26284" y="47177"/>
                </a:lnTo>
                <a:lnTo>
                  <a:pt x="21982" y="51478"/>
                </a:lnTo>
                <a:lnTo>
                  <a:pt x="18066" y="47560"/>
                </a:lnTo>
                <a:lnTo>
                  <a:pt x="20215" y="45411"/>
                </a:lnTo>
                <a:lnTo>
                  <a:pt x="22364" y="43262"/>
                </a:lnTo>
                <a:close/>
                <a:moveTo>
                  <a:pt x="110581" y="43445"/>
                </a:moveTo>
                <a:lnTo>
                  <a:pt x="114499" y="47362"/>
                </a:lnTo>
                <a:lnTo>
                  <a:pt x="110199" y="51661"/>
                </a:lnTo>
                <a:lnTo>
                  <a:pt x="108242" y="49702"/>
                </a:lnTo>
                <a:lnTo>
                  <a:pt x="106283" y="47745"/>
                </a:lnTo>
                <a:lnTo>
                  <a:pt x="108432" y="45594"/>
                </a:lnTo>
                <a:lnTo>
                  <a:pt x="110581" y="43445"/>
                </a:lnTo>
                <a:close/>
                <a:moveTo>
                  <a:pt x="13945" y="43646"/>
                </a:moveTo>
                <a:lnTo>
                  <a:pt x="15905" y="45602"/>
                </a:lnTo>
                <a:lnTo>
                  <a:pt x="17864" y="47560"/>
                </a:lnTo>
                <a:lnTo>
                  <a:pt x="13563" y="51862"/>
                </a:lnTo>
                <a:lnTo>
                  <a:pt x="9645" y="47944"/>
                </a:lnTo>
                <a:lnTo>
                  <a:pt x="11796" y="45795"/>
                </a:lnTo>
                <a:lnTo>
                  <a:pt x="13945" y="43646"/>
                </a:lnTo>
                <a:close/>
                <a:moveTo>
                  <a:pt x="102163" y="43826"/>
                </a:moveTo>
                <a:lnTo>
                  <a:pt x="106081" y="47742"/>
                </a:lnTo>
                <a:lnTo>
                  <a:pt x="103929" y="49894"/>
                </a:lnTo>
                <a:lnTo>
                  <a:pt x="101780" y="52043"/>
                </a:lnTo>
                <a:lnTo>
                  <a:pt x="99821" y="50084"/>
                </a:lnTo>
                <a:lnTo>
                  <a:pt x="97863" y="48127"/>
                </a:lnTo>
                <a:lnTo>
                  <a:pt x="102163" y="43826"/>
                </a:lnTo>
                <a:close/>
                <a:moveTo>
                  <a:pt x="5529" y="44027"/>
                </a:moveTo>
                <a:lnTo>
                  <a:pt x="7487" y="45986"/>
                </a:lnTo>
                <a:lnTo>
                  <a:pt x="9446" y="47944"/>
                </a:lnTo>
                <a:lnTo>
                  <a:pt x="5145" y="52245"/>
                </a:lnTo>
                <a:lnTo>
                  <a:pt x="3186" y="50286"/>
                </a:lnTo>
                <a:lnTo>
                  <a:pt x="1227" y="48329"/>
                </a:lnTo>
                <a:lnTo>
                  <a:pt x="5529" y="44027"/>
                </a:lnTo>
                <a:close/>
                <a:moveTo>
                  <a:pt x="93744" y="44209"/>
                </a:moveTo>
                <a:lnTo>
                  <a:pt x="95703" y="46168"/>
                </a:lnTo>
                <a:lnTo>
                  <a:pt x="97662" y="48127"/>
                </a:lnTo>
                <a:lnTo>
                  <a:pt x="95510" y="50277"/>
                </a:lnTo>
                <a:lnTo>
                  <a:pt x="93360" y="52427"/>
                </a:lnTo>
                <a:lnTo>
                  <a:pt x="91402" y="50469"/>
                </a:lnTo>
                <a:lnTo>
                  <a:pt x="89443" y="48510"/>
                </a:lnTo>
                <a:lnTo>
                  <a:pt x="93744" y="44209"/>
                </a:lnTo>
                <a:close/>
                <a:moveTo>
                  <a:pt x="85323" y="44593"/>
                </a:moveTo>
                <a:lnTo>
                  <a:pt x="89239" y="48510"/>
                </a:lnTo>
                <a:lnTo>
                  <a:pt x="84938" y="52812"/>
                </a:lnTo>
                <a:lnTo>
                  <a:pt x="81022" y="48894"/>
                </a:lnTo>
                <a:lnTo>
                  <a:pt x="85323" y="44593"/>
                </a:lnTo>
                <a:close/>
                <a:moveTo>
                  <a:pt x="76902" y="44977"/>
                </a:moveTo>
                <a:lnTo>
                  <a:pt x="80820" y="48894"/>
                </a:lnTo>
                <a:lnTo>
                  <a:pt x="76519" y="53195"/>
                </a:lnTo>
                <a:lnTo>
                  <a:pt x="72602" y="49277"/>
                </a:lnTo>
                <a:lnTo>
                  <a:pt x="76902" y="44977"/>
                </a:lnTo>
                <a:close/>
                <a:moveTo>
                  <a:pt x="68483" y="45361"/>
                </a:moveTo>
                <a:lnTo>
                  <a:pt x="72401" y="49277"/>
                </a:lnTo>
                <a:lnTo>
                  <a:pt x="68099" y="53578"/>
                </a:lnTo>
                <a:lnTo>
                  <a:pt x="64182" y="49662"/>
                </a:lnTo>
                <a:lnTo>
                  <a:pt x="68483" y="45361"/>
                </a:lnTo>
                <a:close/>
                <a:moveTo>
                  <a:pt x="60063" y="45744"/>
                </a:moveTo>
                <a:lnTo>
                  <a:pt x="63980" y="49662"/>
                </a:lnTo>
                <a:lnTo>
                  <a:pt x="59680" y="53962"/>
                </a:lnTo>
                <a:lnTo>
                  <a:pt x="55762" y="50045"/>
                </a:lnTo>
                <a:lnTo>
                  <a:pt x="60063" y="45744"/>
                </a:lnTo>
                <a:close/>
                <a:moveTo>
                  <a:pt x="51644" y="46128"/>
                </a:moveTo>
                <a:lnTo>
                  <a:pt x="55560" y="50045"/>
                </a:lnTo>
                <a:lnTo>
                  <a:pt x="51259" y="54347"/>
                </a:lnTo>
                <a:lnTo>
                  <a:pt x="47343" y="50429"/>
                </a:lnTo>
                <a:lnTo>
                  <a:pt x="51644" y="46128"/>
                </a:lnTo>
                <a:close/>
                <a:moveTo>
                  <a:pt x="43223" y="46511"/>
                </a:moveTo>
                <a:lnTo>
                  <a:pt x="47141" y="50429"/>
                </a:lnTo>
                <a:lnTo>
                  <a:pt x="42840" y="54730"/>
                </a:lnTo>
                <a:lnTo>
                  <a:pt x="40884" y="52770"/>
                </a:lnTo>
                <a:lnTo>
                  <a:pt x="38925" y="50811"/>
                </a:lnTo>
                <a:lnTo>
                  <a:pt x="41074" y="48662"/>
                </a:lnTo>
                <a:lnTo>
                  <a:pt x="43223" y="46511"/>
                </a:lnTo>
                <a:close/>
                <a:moveTo>
                  <a:pt x="34805" y="46894"/>
                </a:moveTo>
                <a:lnTo>
                  <a:pt x="38722" y="50811"/>
                </a:lnTo>
                <a:lnTo>
                  <a:pt x="34420" y="55112"/>
                </a:lnTo>
                <a:lnTo>
                  <a:pt x="30506" y="51194"/>
                </a:lnTo>
                <a:lnTo>
                  <a:pt x="34805" y="46894"/>
                </a:lnTo>
                <a:close/>
                <a:moveTo>
                  <a:pt x="123019" y="47078"/>
                </a:moveTo>
                <a:lnTo>
                  <a:pt x="126937" y="50995"/>
                </a:lnTo>
                <a:lnTo>
                  <a:pt x="122636" y="55295"/>
                </a:lnTo>
                <a:lnTo>
                  <a:pt x="118718" y="51379"/>
                </a:lnTo>
                <a:lnTo>
                  <a:pt x="123019" y="47078"/>
                </a:lnTo>
                <a:close/>
                <a:moveTo>
                  <a:pt x="26385" y="47278"/>
                </a:moveTo>
                <a:lnTo>
                  <a:pt x="30301" y="51194"/>
                </a:lnTo>
                <a:lnTo>
                  <a:pt x="26001" y="55495"/>
                </a:lnTo>
                <a:lnTo>
                  <a:pt x="22083" y="51579"/>
                </a:lnTo>
                <a:lnTo>
                  <a:pt x="26385" y="47278"/>
                </a:lnTo>
                <a:close/>
                <a:moveTo>
                  <a:pt x="114601" y="47461"/>
                </a:moveTo>
                <a:lnTo>
                  <a:pt x="118519" y="51379"/>
                </a:lnTo>
                <a:lnTo>
                  <a:pt x="114218" y="55680"/>
                </a:lnTo>
                <a:lnTo>
                  <a:pt x="110300" y="51762"/>
                </a:lnTo>
                <a:lnTo>
                  <a:pt x="114601" y="47461"/>
                </a:lnTo>
                <a:close/>
                <a:moveTo>
                  <a:pt x="17965" y="47661"/>
                </a:moveTo>
                <a:lnTo>
                  <a:pt x="21882" y="51579"/>
                </a:lnTo>
                <a:lnTo>
                  <a:pt x="17580" y="55879"/>
                </a:lnTo>
                <a:lnTo>
                  <a:pt x="13664" y="51963"/>
                </a:lnTo>
                <a:lnTo>
                  <a:pt x="17965" y="47661"/>
                </a:lnTo>
                <a:close/>
                <a:moveTo>
                  <a:pt x="106179" y="47847"/>
                </a:moveTo>
                <a:lnTo>
                  <a:pt x="108138" y="49806"/>
                </a:lnTo>
                <a:lnTo>
                  <a:pt x="110097" y="51764"/>
                </a:lnTo>
                <a:lnTo>
                  <a:pt x="105799" y="56063"/>
                </a:lnTo>
                <a:lnTo>
                  <a:pt x="101881" y="52146"/>
                </a:lnTo>
                <a:lnTo>
                  <a:pt x="104030" y="49996"/>
                </a:lnTo>
                <a:lnTo>
                  <a:pt x="106179" y="47847"/>
                </a:lnTo>
                <a:close/>
                <a:moveTo>
                  <a:pt x="9544" y="48045"/>
                </a:moveTo>
                <a:lnTo>
                  <a:pt x="13462" y="51963"/>
                </a:lnTo>
                <a:lnTo>
                  <a:pt x="9161" y="56262"/>
                </a:lnTo>
                <a:lnTo>
                  <a:pt x="5245" y="52346"/>
                </a:lnTo>
                <a:lnTo>
                  <a:pt x="9544" y="48045"/>
                </a:lnTo>
                <a:close/>
                <a:moveTo>
                  <a:pt x="97760" y="48231"/>
                </a:moveTo>
                <a:lnTo>
                  <a:pt x="99719" y="50190"/>
                </a:lnTo>
                <a:lnTo>
                  <a:pt x="101677" y="52148"/>
                </a:lnTo>
                <a:lnTo>
                  <a:pt x="97378" y="56447"/>
                </a:lnTo>
                <a:lnTo>
                  <a:pt x="93461" y="52530"/>
                </a:lnTo>
                <a:lnTo>
                  <a:pt x="95611" y="50380"/>
                </a:lnTo>
                <a:lnTo>
                  <a:pt x="97760" y="48231"/>
                </a:lnTo>
                <a:close/>
                <a:moveTo>
                  <a:pt x="89342" y="48611"/>
                </a:moveTo>
                <a:lnTo>
                  <a:pt x="91301" y="50570"/>
                </a:lnTo>
                <a:lnTo>
                  <a:pt x="93260" y="52528"/>
                </a:lnTo>
                <a:lnTo>
                  <a:pt x="91108" y="54680"/>
                </a:lnTo>
                <a:lnTo>
                  <a:pt x="88958" y="56829"/>
                </a:lnTo>
                <a:lnTo>
                  <a:pt x="86999" y="54870"/>
                </a:lnTo>
                <a:lnTo>
                  <a:pt x="85041" y="52912"/>
                </a:lnTo>
                <a:lnTo>
                  <a:pt x="89342" y="48611"/>
                </a:lnTo>
                <a:close/>
                <a:moveTo>
                  <a:pt x="80922" y="48995"/>
                </a:moveTo>
                <a:lnTo>
                  <a:pt x="84840" y="52912"/>
                </a:lnTo>
                <a:lnTo>
                  <a:pt x="82688" y="55063"/>
                </a:lnTo>
                <a:lnTo>
                  <a:pt x="80539" y="57212"/>
                </a:lnTo>
                <a:lnTo>
                  <a:pt x="78580" y="55255"/>
                </a:lnTo>
                <a:lnTo>
                  <a:pt x="76621" y="53296"/>
                </a:lnTo>
                <a:lnTo>
                  <a:pt x="80922" y="48995"/>
                </a:lnTo>
                <a:close/>
                <a:moveTo>
                  <a:pt x="72503" y="49378"/>
                </a:moveTo>
                <a:lnTo>
                  <a:pt x="76419" y="53296"/>
                </a:lnTo>
                <a:lnTo>
                  <a:pt x="74269" y="55446"/>
                </a:lnTo>
                <a:lnTo>
                  <a:pt x="72120" y="57597"/>
                </a:lnTo>
                <a:lnTo>
                  <a:pt x="70161" y="55638"/>
                </a:lnTo>
                <a:lnTo>
                  <a:pt x="68202" y="53679"/>
                </a:lnTo>
                <a:lnTo>
                  <a:pt x="72503" y="49378"/>
                </a:lnTo>
                <a:close/>
                <a:moveTo>
                  <a:pt x="64081" y="49763"/>
                </a:moveTo>
                <a:lnTo>
                  <a:pt x="67999" y="53679"/>
                </a:lnTo>
                <a:lnTo>
                  <a:pt x="63697" y="57980"/>
                </a:lnTo>
                <a:lnTo>
                  <a:pt x="59780" y="54063"/>
                </a:lnTo>
                <a:lnTo>
                  <a:pt x="64081" y="49763"/>
                </a:lnTo>
                <a:close/>
                <a:moveTo>
                  <a:pt x="55663" y="50146"/>
                </a:moveTo>
                <a:lnTo>
                  <a:pt x="59579" y="54063"/>
                </a:lnTo>
                <a:lnTo>
                  <a:pt x="55279" y="58364"/>
                </a:lnTo>
                <a:lnTo>
                  <a:pt x="51363" y="54448"/>
                </a:lnTo>
                <a:lnTo>
                  <a:pt x="55663" y="50146"/>
                </a:lnTo>
                <a:close/>
                <a:moveTo>
                  <a:pt x="47243" y="50528"/>
                </a:moveTo>
                <a:lnTo>
                  <a:pt x="51161" y="54445"/>
                </a:lnTo>
                <a:lnTo>
                  <a:pt x="46860" y="58746"/>
                </a:lnTo>
                <a:lnTo>
                  <a:pt x="42942" y="54829"/>
                </a:lnTo>
                <a:lnTo>
                  <a:pt x="47243" y="50528"/>
                </a:lnTo>
                <a:close/>
                <a:moveTo>
                  <a:pt x="38824" y="50912"/>
                </a:moveTo>
                <a:lnTo>
                  <a:pt x="40783" y="52871"/>
                </a:lnTo>
                <a:lnTo>
                  <a:pt x="42740" y="54829"/>
                </a:lnTo>
                <a:lnTo>
                  <a:pt x="40590" y="56980"/>
                </a:lnTo>
                <a:lnTo>
                  <a:pt x="38441" y="59129"/>
                </a:lnTo>
                <a:lnTo>
                  <a:pt x="34523" y="55213"/>
                </a:lnTo>
                <a:lnTo>
                  <a:pt x="38824" y="50912"/>
                </a:lnTo>
                <a:close/>
                <a:moveTo>
                  <a:pt x="127038" y="51098"/>
                </a:moveTo>
                <a:lnTo>
                  <a:pt x="130954" y="55014"/>
                </a:lnTo>
                <a:lnTo>
                  <a:pt x="126653" y="59315"/>
                </a:lnTo>
                <a:lnTo>
                  <a:pt x="122737" y="55399"/>
                </a:lnTo>
                <a:lnTo>
                  <a:pt x="127038" y="51098"/>
                </a:lnTo>
                <a:close/>
                <a:moveTo>
                  <a:pt x="30402" y="51298"/>
                </a:moveTo>
                <a:lnTo>
                  <a:pt x="34320" y="55214"/>
                </a:lnTo>
                <a:lnTo>
                  <a:pt x="30020" y="59514"/>
                </a:lnTo>
                <a:lnTo>
                  <a:pt x="26103" y="55596"/>
                </a:lnTo>
                <a:lnTo>
                  <a:pt x="30402" y="51298"/>
                </a:lnTo>
                <a:close/>
                <a:moveTo>
                  <a:pt x="118620" y="51480"/>
                </a:moveTo>
                <a:lnTo>
                  <a:pt x="122536" y="55396"/>
                </a:lnTo>
                <a:lnTo>
                  <a:pt x="118235" y="59697"/>
                </a:lnTo>
                <a:lnTo>
                  <a:pt x="114319" y="55781"/>
                </a:lnTo>
                <a:lnTo>
                  <a:pt x="118620" y="51480"/>
                </a:lnTo>
                <a:close/>
                <a:moveTo>
                  <a:pt x="21982" y="51680"/>
                </a:moveTo>
                <a:lnTo>
                  <a:pt x="25900" y="55596"/>
                </a:lnTo>
                <a:lnTo>
                  <a:pt x="21599" y="59898"/>
                </a:lnTo>
                <a:lnTo>
                  <a:pt x="17681" y="55980"/>
                </a:lnTo>
                <a:lnTo>
                  <a:pt x="21982" y="51680"/>
                </a:lnTo>
                <a:close/>
                <a:moveTo>
                  <a:pt x="110199" y="51863"/>
                </a:moveTo>
                <a:lnTo>
                  <a:pt x="114117" y="55781"/>
                </a:lnTo>
                <a:lnTo>
                  <a:pt x="109816" y="60081"/>
                </a:lnTo>
                <a:lnTo>
                  <a:pt x="105899" y="56164"/>
                </a:lnTo>
                <a:lnTo>
                  <a:pt x="110199" y="51863"/>
                </a:lnTo>
                <a:close/>
                <a:moveTo>
                  <a:pt x="13563" y="52063"/>
                </a:moveTo>
                <a:lnTo>
                  <a:pt x="17479" y="55980"/>
                </a:lnTo>
                <a:lnTo>
                  <a:pt x="13180" y="60281"/>
                </a:lnTo>
                <a:lnTo>
                  <a:pt x="9262" y="56365"/>
                </a:lnTo>
                <a:lnTo>
                  <a:pt x="13563" y="52063"/>
                </a:lnTo>
                <a:close/>
                <a:moveTo>
                  <a:pt x="101780" y="52246"/>
                </a:moveTo>
                <a:lnTo>
                  <a:pt x="105698" y="56164"/>
                </a:lnTo>
                <a:lnTo>
                  <a:pt x="101396" y="60465"/>
                </a:lnTo>
                <a:lnTo>
                  <a:pt x="97479" y="56548"/>
                </a:lnTo>
                <a:lnTo>
                  <a:pt x="101780" y="52246"/>
                </a:lnTo>
                <a:close/>
                <a:moveTo>
                  <a:pt x="5145" y="52447"/>
                </a:moveTo>
                <a:lnTo>
                  <a:pt x="9061" y="56365"/>
                </a:lnTo>
                <a:lnTo>
                  <a:pt x="4762" y="60664"/>
                </a:lnTo>
                <a:lnTo>
                  <a:pt x="844" y="56748"/>
                </a:lnTo>
                <a:lnTo>
                  <a:pt x="5145" y="52447"/>
                </a:lnTo>
                <a:close/>
                <a:moveTo>
                  <a:pt x="93358" y="52631"/>
                </a:moveTo>
                <a:lnTo>
                  <a:pt x="97275" y="56548"/>
                </a:lnTo>
                <a:lnTo>
                  <a:pt x="92977" y="60847"/>
                </a:lnTo>
                <a:lnTo>
                  <a:pt x="91018" y="58889"/>
                </a:lnTo>
                <a:lnTo>
                  <a:pt x="89059" y="56930"/>
                </a:lnTo>
                <a:lnTo>
                  <a:pt x="91208" y="54780"/>
                </a:lnTo>
                <a:lnTo>
                  <a:pt x="93358" y="52631"/>
                </a:lnTo>
                <a:close/>
                <a:moveTo>
                  <a:pt x="84938" y="53015"/>
                </a:moveTo>
                <a:lnTo>
                  <a:pt x="86897" y="54974"/>
                </a:lnTo>
                <a:lnTo>
                  <a:pt x="88856" y="56931"/>
                </a:lnTo>
                <a:lnTo>
                  <a:pt x="84556" y="61231"/>
                </a:lnTo>
                <a:lnTo>
                  <a:pt x="80640" y="57313"/>
                </a:lnTo>
                <a:lnTo>
                  <a:pt x="82789" y="55164"/>
                </a:lnTo>
                <a:lnTo>
                  <a:pt x="84938" y="53015"/>
                </a:lnTo>
                <a:close/>
                <a:moveTo>
                  <a:pt x="76519" y="53398"/>
                </a:moveTo>
                <a:lnTo>
                  <a:pt x="78478" y="55357"/>
                </a:lnTo>
                <a:lnTo>
                  <a:pt x="80437" y="57316"/>
                </a:lnTo>
                <a:lnTo>
                  <a:pt x="76137" y="61614"/>
                </a:lnTo>
                <a:lnTo>
                  <a:pt x="72220" y="57698"/>
                </a:lnTo>
                <a:lnTo>
                  <a:pt x="74370" y="55547"/>
                </a:lnTo>
                <a:lnTo>
                  <a:pt x="76519" y="53398"/>
                </a:lnTo>
                <a:close/>
                <a:moveTo>
                  <a:pt x="68101" y="53780"/>
                </a:moveTo>
                <a:lnTo>
                  <a:pt x="70060" y="55739"/>
                </a:lnTo>
                <a:lnTo>
                  <a:pt x="72019" y="57698"/>
                </a:lnTo>
                <a:lnTo>
                  <a:pt x="67717" y="61998"/>
                </a:lnTo>
                <a:lnTo>
                  <a:pt x="65759" y="60040"/>
                </a:lnTo>
                <a:lnTo>
                  <a:pt x="63800" y="58081"/>
                </a:lnTo>
                <a:lnTo>
                  <a:pt x="68101" y="53780"/>
                </a:lnTo>
                <a:close/>
                <a:moveTo>
                  <a:pt x="59682" y="54164"/>
                </a:moveTo>
                <a:lnTo>
                  <a:pt x="63598" y="58081"/>
                </a:lnTo>
                <a:lnTo>
                  <a:pt x="61447" y="60231"/>
                </a:lnTo>
                <a:lnTo>
                  <a:pt x="59298" y="62383"/>
                </a:lnTo>
                <a:lnTo>
                  <a:pt x="57339" y="60424"/>
                </a:lnTo>
                <a:lnTo>
                  <a:pt x="55380" y="58465"/>
                </a:lnTo>
                <a:lnTo>
                  <a:pt x="59682" y="54164"/>
                </a:lnTo>
                <a:close/>
                <a:moveTo>
                  <a:pt x="51262" y="54548"/>
                </a:moveTo>
                <a:lnTo>
                  <a:pt x="55178" y="58465"/>
                </a:lnTo>
                <a:lnTo>
                  <a:pt x="53028" y="60614"/>
                </a:lnTo>
                <a:lnTo>
                  <a:pt x="50877" y="62765"/>
                </a:lnTo>
                <a:lnTo>
                  <a:pt x="48920" y="60807"/>
                </a:lnTo>
                <a:lnTo>
                  <a:pt x="46961" y="58848"/>
                </a:lnTo>
                <a:lnTo>
                  <a:pt x="51262" y="54548"/>
                </a:lnTo>
                <a:close/>
                <a:moveTo>
                  <a:pt x="42840" y="54932"/>
                </a:moveTo>
                <a:lnTo>
                  <a:pt x="46758" y="58848"/>
                </a:lnTo>
                <a:lnTo>
                  <a:pt x="42456" y="63149"/>
                </a:lnTo>
                <a:lnTo>
                  <a:pt x="40499" y="61189"/>
                </a:lnTo>
                <a:lnTo>
                  <a:pt x="38542" y="59230"/>
                </a:lnTo>
                <a:lnTo>
                  <a:pt x="40691" y="57081"/>
                </a:lnTo>
                <a:lnTo>
                  <a:pt x="42840" y="54932"/>
                </a:lnTo>
                <a:close/>
                <a:moveTo>
                  <a:pt x="131055" y="55115"/>
                </a:moveTo>
                <a:lnTo>
                  <a:pt x="134973" y="59033"/>
                </a:lnTo>
                <a:lnTo>
                  <a:pt x="130672" y="63334"/>
                </a:lnTo>
                <a:lnTo>
                  <a:pt x="126754" y="59416"/>
                </a:lnTo>
                <a:lnTo>
                  <a:pt x="131055" y="55115"/>
                </a:lnTo>
                <a:close/>
                <a:moveTo>
                  <a:pt x="34422" y="55314"/>
                </a:moveTo>
                <a:lnTo>
                  <a:pt x="38337" y="59230"/>
                </a:lnTo>
                <a:lnTo>
                  <a:pt x="34039" y="63531"/>
                </a:lnTo>
                <a:lnTo>
                  <a:pt x="30121" y="59615"/>
                </a:lnTo>
                <a:lnTo>
                  <a:pt x="34422" y="55314"/>
                </a:lnTo>
                <a:close/>
                <a:moveTo>
                  <a:pt x="122637" y="55497"/>
                </a:moveTo>
                <a:lnTo>
                  <a:pt x="126555" y="59415"/>
                </a:lnTo>
                <a:lnTo>
                  <a:pt x="122254" y="63716"/>
                </a:lnTo>
                <a:lnTo>
                  <a:pt x="118336" y="59798"/>
                </a:lnTo>
                <a:lnTo>
                  <a:pt x="122637" y="55497"/>
                </a:lnTo>
                <a:close/>
                <a:moveTo>
                  <a:pt x="26001" y="55699"/>
                </a:moveTo>
                <a:lnTo>
                  <a:pt x="29917" y="59616"/>
                </a:lnTo>
                <a:lnTo>
                  <a:pt x="25616" y="63918"/>
                </a:lnTo>
                <a:lnTo>
                  <a:pt x="21700" y="60000"/>
                </a:lnTo>
                <a:lnTo>
                  <a:pt x="26001" y="55699"/>
                </a:lnTo>
                <a:close/>
                <a:moveTo>
                  <a:pt x="114218" y="55882"/>
                </a:moveTo>
                <a:lnTo>
                  <a:pt x="118134" y="59798"/>
                </a:lnTo>
                <a:lnTo>
                  <a:pt x="113834" y="64099"/>
                </a:lnTo>
                <a:lnTo>
                  <a:pt x="109917" y="60181"/>
                </a:lnTo>
                <a:lnTo>
                  <a:pt x="114218" y="55882"/>
                </a:lnTo>
                <a:close/>
                <a:moveTo>
                  <a:pt x="17580" y="56081"/>
                </a:moveTo>
                <a:lnTo>
                  <a:pt x="21498" y="59998"/>
                </a:lnTo>
                <a:lnTo>
                  <a:pt x="17197" y="64300"/>
                </a:lnTo>
                <a:lnTo>
                  <a:pt x="13281" y="60382"/>
                </a:lnTo>
                <a:lnTo>
                  <a:pt x="17580" y="56081"/>
                </a:lnTo>
                <a:close/>
                <a:moveTo>
                  <a:pt x="105799" y="56265"/>
                </a:moveTo>
                <a:lnTo>
                  <a:pt x="109715" y="60181"/>
                </a:lnTo>
                <a:lnTo>
                  <a:pt x="105414" y="64483"/>
                </a:lnTo>
                <a:lnTo>
                  <a:pt x="101497" y="60566"/>
                </a:lnTo>
                <a:lnTo>
                  <a:pt x="105799" y="56265"/>
                </a:lnTo>
                <a:close/>
                <a:moveTo>
                  <a:pt x="9161" y="56466"/>
                </a:moveTo>
                <a:lnTo>
                  <a:pt x="13079" y="60382"/>
                </a:lnTo>
                <a:lnTo>
                  <a:pt x="8777" y="64683"/>
                </a:lnTo>
                <a:lnTo>
                  <a:pt x="4860" y="60765"/>
                </a:lnTo>
                <a:lnTo>
                  <a:pt x="9161" y="56466"/>
                </a:lnTo>
                <a:close/>
                <a:moveTo>
                  <a:pt x="97378" y="56649"/>
                </a:moveTo>
                <a:lnTo>
                  <a:pt x="101296" y="60566"/>
                </a:lnTo>
                <a:lnTo>
                  <a:pt x="96994" y="64866"/>
                </a:lnTo>
                <a:lnTo>
                  <a:pt x="93078" y="60950"/>
                </a:lnTo>
                <a:lnTo>
                  <a:pt x="97378" y="56649"/>
                </a:lnTo>
                <a:close/>
                <a:moveTo>
                  <a:pt x="88958" y="57032"/>
                </a:moveTo>
                <a:lnTo>
                  <a:pt x="90917" y="58991"/>
                </a:lnTo>
                <a:lnTo>
                  <a:pt x="92876" y="60950"/>
                </a:lnTo>
                <a:lnTo>
                  <a:pt x="90724" y="63099"/>
                </a:lnTo>
                <a:lnTo>
                  <a:pt x="88575" y="65248"/>
                </a:lnTo>
                <a:lnTo>
                  <a:pt x="84657" y="61333"/>
                </a:lnTo>
                <a:lnTo>
                  <a:pt x="88958" y="57032"/>
                </a:lnTo>
                <a:close/>
                <a:moveTo>
                  <a:pt x="80539" y="57414"/>
                </a:moveTo>
                <a:lnTo>
                  <a:pt x="84455" y="61332"/>
                </a:lnTo>
                <a:lnTo>
                  <a:pt x="80156" y="65633"/>
                </a:lnTo>
                <a:lnTo>
                  <a:pt x="76238" y="61715"/>
                </a:lnTo>
                <a:lnTo>
                  <a:pt x="80539" y="57414"/>
                </a:lnTo>
                <a:close/>
                <a:moveTo>
                  <a:pt x="72120" y="57799"/>
                </a:moveTo>
                <a:lnTo>
                  <a:pt x="76036" y="61715"/>
                </a:lnTo>
                <a:lnTo>
                  <a:pt x="71735" y="66016"/>
                </a:lnTo>
                <a:lnTo>
                  <a:pt x="67818" y="62099"/>
                </a:lnTo>
                <a:lnTo>
                  <a:pt x="72120" y="57799"/>
                </a:lnTo>
                <a:close/>
                <a:moveTo>
                  <a:pt x="63697" y="58184"/>
                </a:moveTo>
                <a:lnTo>
                  <a:pt x="65656" y="60141"/>
                </a:lnTo>
                <a:lnTo>
                  <a:pt x="67615" y="62099"/>
                </a:lnTo>
                <a:lnTo>
                  <a:pt x="63315" y="66400"/>
                </a:lnTo>
                <a:lnTo>
                  <a:pt x="59399" y="62483"/>
                </a:lnTo>
                <a:lnTo>
                  <a:pt x="61548" y="60333"/>
                </a:lnTo>
                <a:lnTo>
                  <a:pt x="63697" y="58184"/>
                </a:lnTo>
                <a:close/>
                <a:moveTo>
                  <a:pt x="55277" y="58567"/>
                </a:moveTo>
                <a:lnTo>
                  <a:pt x="57237" y="60525"/>
                </a:lnTo>
                <a:lnTo>
                  <a:pt x="59194" y="62483"/>
                </a:lnTo>
                <a:lnTo>
                  <a:pt x="54895" y="66783"/>
                </a:lnTo>
                <a:lnTo>
                  <a:pt x="50977" y="62867"/>
                </a:lnTo>
                <a:lnTo>
                  <a:pt x="53126" y="60718"/>
                </a:lnTo>
                <a:lnTo>
                  <a:pt x="55277" y="58567"/>
                </a:lnTo>
                <a:close/>
                <a:moveTo>
                  <a:pt x="46860" y="58949"/>
                </a:moveTo>
                <a:lnTo>
                  <a:pt x="48819" y="60908"/>
                </a:lnTo>
                <a:lnTo>
                  <a:pt x="50776" y="62867"/>
                </a:lnTo>
                <a:lnTo>
                  <a:pt x="46477" y="67165"/>
                </a:lnTo>
                <a:lnTo>
                  <a:pt x="44518" y="65208"/>
                </a:lnTo>
                <a:lnTo>
                  <a:pt x="42559" y="63250"/>
                </a:lnTo>
                <a:lnTo>
                  <a:pt x="46860" y="58949"/>
                </a:lnTo>
                <a:close/>
                <a:moveTo>
                  <a:pt x="135074" y="59134"/>
                </a:moveTo>
                <a:lnTo>
                  <a:pt x="138990" y="63050"/>
                </a:lnTo>
                <a:lnTo>
                  <a:pt x="134689" y="67351"/>
                </a:lnTo>
                <a:lnTo>
                  <a:pt x="130773" y="63435"/>
                </a:lnTo>
                <a:lnTo>
                  <a:pt x="135074" y="59134"/>
                </a:lnTo>
                <a:close/>
                <a:moveTo>
                  <a:pt x="38441" y="59331"/>
                </a:moveTo>
                <a:lnTo>
                  <a:pt x="40398" y="61290"/>
                </a:lnTo>
                <a:lnTo>
                  <a:pt x="42357" y="63249"/>
                </a:lnTo>
                <a:lnTo>
                  <a:pt x="40206" y="65399"/>
                </a:lnTo>
                <a:lnTo>
                  <a:pt x="38056" y="67550"/>
                </a:lnTo>
                <a:lnTo>
                  <a:pt x="36098" y="65591"/>
                </a:lnTo>
                <a:lnTo>
                  <a:pt x="34139" y="63632"/>
                </a:lnTo>
                <a:lnTo>
                  <a:pt x="38441" y="59331"/>
                </a:lnTo>
                <a:close/>
                <a:moveTo>
                  <a:pt x="126656" y="59516"/>
                </a:moveTo>
                <a:lnTo>
                  <a:pt x="130572" y="63432"/>
                </a:lnTo>
                <a:lnTo>
                  <a:pt x="126271" y="67733"/>
                </a:lnTo>
                <a:lnTo>
                  <a:pt x="122355" y="63817"/>
                </a:lnTo>
                <a:lnTo>
                  <a:pt x="126656" y="59516"/>
                </a:lnTo>
                <a:close/>
                <a:moveTo>
                  <a:pt x="30020" y="59716"/>
                </a:moveTo>
                <a:lnTo>
                  <a:pt x="33936" y="63632"/>
                </a:lnTo>
                <a:lnTo>
                  <a:pt x="31786" y="65784"/>
                </a:lnTo>
                <a:lnTo>
                  <a:pt x="29636" y="67933"/>
                </a:lnTo>
                <a:lnTo>
                  <a:pt x="27677" y="65975"/>
                </a:lnTo>
                <a:lnTo>
                  <a:pt x="25720" y="64016"/>
                </a:lnTo>
                <a:lnTo>
                  <a:pt x="30020" y="59716"/>
                </a:lnTo>
                <a:close/>
                <a:moveTo>
                  <a:pt x="118235" y="59899"/>
                </a:moveTo>
                <a:lnTo>
                  <a:pt x="122153" y="63817"/>
                </a:lnTo>
                <a:lnTo>
                  <a:pt x="117852" y="68117"/>
                </a:lnTo>
                <a:lnTo>
                  <a:pt x="113935" y="64200"/>
                </a:lnTo>
                <a:lnTo>
                  <a:pt x="118235" y="59899"/>
                </a:lnTo>
                <a:close/>
                <a:moveTo>
                  <a:pt x="21600" y="60101"/>
                </a:moveTo>
                <a:lnTo>
                  <a:pt x="25518" y="64019"/>
                </a:lnTo>
                <a:lnTo>
                  <a:pt x="21217" y="68318"/>
                </a:lnTo>
                <a:lnTo>
                  <a:pt x="17299" y="64402"/>
                </a:lnTo>
                <a:lnTo>
                  <a:pt x="21600" y="60101"/>
                </a:lnTo>
                <a:close/>
                <a:moveTo>
                  <a:pt x="109816" y="60282"/>
                </a:moveTo>
                <a:lnTo>
                  <a:pt x="113734" y="64200"/>
                </a:lnTo>
                <a:lnTo>
                  <a:pt x="109432" y="68501"/>
                </a:lnTo>
                <a:lnTo>
                  <a:pt x="105515" y="64584"/>
                </a:lnTo>
                <a:lnTo>
                  <a:pt x="109816" y="60282"/>
                </a:lnTo>
                <a:close/>
                <a:moveTo>
                  <a:pt x="13180" y="60483"/>
                </a:moveTo>
                <a:lnTo>
                  <a:pt x="17096" y="64401"/>
                </a:lnTo>
                <a:lnTo>
                  <a:pt x="12795" y="68700"/>
                </a:lnTo>
                <a:lnTo>
                  <a:pt x="8878" y="64784"/>
                </a:lnTo>
                <a:lnTo>
                  <a:pt x="13180" y="60483"/>
                </a:lnTo>
                <a:close/>
                <a:moveTo>
                  <a:pt x="101396" y="60667"/>
                </a:moveTo>
                <a:lnTo>
                  <a:pt x="105313" y="64584"/>
                </a:lnTo>
                <a:lnTo>
                  <a:pt x="101013" y="68885"/>
                </a:lnTo>
                <a:lnTo>
                  <a:pt x="97095" y="64967"/>
                </a:lnTo>
                <a:lnTo>
                  <a:pt x="101396" y="60667"/>
                </a:lnTo>
                <a:close/>
                <a:moveTo>
                  <a:pt x="4762" y="60866"/>
                </a:moveTo>
                <a:lnTo>
                  <a:pt x="8678" y="64784"/>
                </a:lnTo>
                <a:lnTo>
                  <a:pt x="4377" y="69085"/>
                </a:lnTo>
                <a:lnTo>
                  <a:pt x="460" y="65167"/>
                </a:lnTo>
                <a:lnTo>
                  <a:pt x="4762" y="60866"/>
                </a:lnTo>
                <a:close/>
                <a:moveTo>
                  <a:pt x="92974" y="61052"/>
                </a:moveTo>
                <a:lnTo>
                  <a:pt x="96892" y="64968"/>
                </a:lnTo>
                <a:lnTo>
                  <a:pt x="92592" y="69267"/>
                </a:lnTo>
                <a:lnTo>
                  <a:pt x="90633" y="67308"/>
                </a:lnTo>
                <a:lnTo>
                  <a:pt x="88676" y="65352"/>
                </a:lnTo>
                <a:lnTo>
                  <a:pt x="90825" y="63201"/>
                </a:lnTo>
                <a:lnTo>
                  <a:pt x="92974" y="61052"/>
                </a:lnTo>
                <a:close/>
                <a:moveTo>
                  <a:pt x="84556" y="61433"/>
                </a:moveTo>
                <a:lnTo>
                  <a:pt x="88474" y="65349"/>
                </a:lnTo>
                <a:lnTo>
                  <a:pt x="84173" y="69650"/>
                </a:lnTo>
                <a:lnTo>
                  <a:pt x="80256" y="65734"/>
                </a:lnTo>
                <a:lnTo>
                  <a:pt x="84556" y="61433"/>
                </a:lnTo>
                <a:close/>
                <a:moveTo>
                  <a:pt x="76137" y="61816"/>
                </a:moveTo>
                <a:lnTo>
                  <a:pt x="80055" y="65734"/>
                </a:lnTo>
                <a:lnTo>
                  <a:pt x="75753" y="70034"/>
                </a:lnTo>
                <a:lnTo>
                  <a:pt x="71836" y="66117"/>
                </a:lnTo>
                <a:lnTo>
                  <a:pt x="76137" y="61816"/>
                </a:lnTo>
                <a:close/>
                <a:moveTo>
                  <a:pt x="67717" y="62199"/>
                </a:moveTo>
                <a:lnTo>
                  <a:pt x="71634" y="66117"/>
                </a:lnTo>
                <a:lnTo>
                  <a:pt x="67334" y="70418"/>
                </a:lnTo>
                <a:lnTo>
                  <a:pt x="63416" y="66501"/>
                </a:lnTo>
                <a:lnTo>
                  <a:pt x="67717" y="62199"/>
                </a:lnTo>
                <a:close/>
                <a:moveTo>
                  <a:pt x="59298" y="62584"/>
                </a:moveTo>
                <a:lnTo>
                  <a:pt x="63214" y="66501"/>
                </a:lnTo>
                <a:lnTo>
                  <a:pt x="58913" y="70802"/>
                </a:lnTo>
                <a:lnTo>
                  <a:pt x="54997" y="66884"/>
                </a:lnTo>
                <a:lnTo>
                  <a:pt x="59298" y="62584"/>
                </a:lnTo>
                <a:close/>
                <a:moveTo>
                  <a:pt x="50877" y="62968"/>
                </a:moveTo>
                <a:lnTo>
                  <a:pt x="54795" y="66884"/>
                </a:lnTo>
                <a:lnTo>
                  <a:pt x="50494" y="71184"/>
                </a:lnTo>
                <a:lnTo>
                  <a:pt x="46577" y="67269"/>
                </a:lnTo>
                <a:lnTo>
                  <a:pt x="50877" y="62968"/>
                </a:lnTo>
                <a:close/>
                <a:moveTo>
                  <a:pt x="139093" y="63149"/>
                </a:moveTo>
                <a:lnTo>
                  <a:pt x="143009" y="67069"/>
                </a:lnTo>
                <a:lnTo>
                  <a:pt x="140858" y="69218"/>
                </a:lnTo>
                <a:lnTo>
                  <a:pt x="138709" y="71367"/>
                </a:lnTo>
                <a:lnTo>
                  <a:pt x="134793" y="67451"/>
                </a:lnTo>
                <a:lnTo>
                  <a:pt x="139093" y="63149"/>
                </a:lnTo>
                <a:close/>
                <a:moveTo>
                  <a:pt x="42456" y="63351"/>
                </a:moveTo>
                <a:lnTo>
                  <a:pt x="44417" y="65310"/>
                </a:lnTo>
                <a:lnTo>
                  <a:pt x="46376" y="67269"/>
                </a:lnTo>
                <a:lnTo>
                  <a:pt x="42074" y="71567"/>
                </a:lnTo>
                <a:lnTo>
                  <a:pt x="38157" y="67651"/>
                </a:lnTo>
                <a:lnTo>
                  <a:pt x="40307" y="65500"/>
                </a:lnTo>
                <a:lnTo>
                  <a:pt x="42456" y="63351"/>
                </a:lnTo>
                <a:close/>
                <a:moveTo>
                  <a:pt x="130673" y="63533"/>
                </a:moveTo>
                <a:lnTo>
                  <a:pt x="134591" y="67451"/>
                </a:lnTo>
                <a:lnTo>
                  <a:pt x="130290" y="71752"/>
                </a:lnTo>
                <a:lnTo>
                  <a:pt x="126372" y="67834"/>
                </a:lnTo>
                <a:lnTo>
                  <a:pt x="130673" y="63533"/>
                </a:lnTo>
                <a:close/>
                <a:moveTo>
                  <a:pt x="34037" y="63735"/>
                </a:moveTo>
                <a:lnTo>
                  <a:pt x="35997" y="65693"/>
                </a:lnTo>
                <a:lnTo>
                  <a:pt x="37955" y="67652"/>
                </a:lnTo>
                <a:lnTo>
                  <a:pt x="35804" y="69802"/>
                </a:lnTo>
                <a:lnTo>
                  <a:pt x="33655" y="71951"/>
                </a:lnTo>
                <a:lnTo>
                  <a:pt x="29737" y="68034"/>
                </a:lnTo>
                <a:lnTo>
                  <a:pt x="31886" y="65885"/>
                </a:lnTo>
                <a:lnTo>
                  <a:pt x="34037" y="63735"/>
                </a:lnTo>
                <a:close/>
                <a:moveTo>
                  <a:pt x="122254" y="63918"/>
                </a:moveTo>
                <a:lnTo>
                  <a:pt x="126170" y="67834"/>
                </a:lnTo>
                <a:lnTo>
                  <a:pt x="121870" y="72135"/>
                </a:lnTo>
                <a:lnTo>
                  <a:pt x="117953" y="68217"/>
                </a:lnTo>
                <a:lnTo>
                  <a:pt x="122254" y="63918"/>
                </a:lnTo>
                <a:close/>
                <a:moveTo>
                  <a:pt x="25619" y="64117"/>
                </a:moveTo>
                <a:lnTo>
                  <a:pt x="27577" y="66075"/>
                </a:lnTo>
                <a:lnTo>
                  <a:pt x="29535" y="68034"/>
                </a:lnTo>
                <a:lnTo>
                  <a:pt x="25234" y="72336"/>
                </a:lnTo>
                <a:lnTo>
                  <a:pt x="23277" y="70377"/>
                </a:lnTo>
                <a:lnTo>
                  <a:pt x="21318" y="68418"/>
                </a:lnTo>
                <a:lnTo>
                  <a:pt x="25619" y="64117"/>
                </a:lnTo>
                <a:close/>
                <a:moveTo>
                  <a:pt x="113834" y="64301"/>
                </a:moveTo>
                <a:lnTo>
                  <a:pt x="117751" y="68217"/>
                </a:lnTo>
                <a:lnTo>
                  <a:pt x="113450" y="72519"/>
                </a:lnTo>
                <a:lnTo>
                  <a:pt x="109533" y="68602"/>
                </a:lnTo>
                <a:lnTo>
                  <a:pt x="113834" y="64301"/>
                </a:lnTo>
                <a:close/>
                <a:moveTo>
                  <a:pt x="17198" y="64501"/>
                </a:moveTo>
                <a:lnTo>
                  <a:pt x="21116" y="68418"/>
                </a:lnTo>
                <a:lnTo>
                  <a:pt x="18967" y="70567"/>
                </a:lnTo>
                <a:lnTo>
                  <a:pt x="16816" y="72718"/>
                </a:lnTo>
                <a:lnTo>
                  <a:pt x="14859" y="70759"/>
                </a:lnTo>
                <a:lnTo>
                  <a:pt x="12900" y="68800"/>
                </a:lnTo>
                <a:lnTo>
                  <a:pt x="17198" y="64501"/>
                </a:lnTo>
                <a:close/>
                <a:moveTo>
                  <a:pt x="105414" y="64684"/>
                </a:moveTo>
                <a:lnTo>
                  <a:pt x="109331" y="68602"/>
                </a:lnTo>
                <a:lnTo>
                  <a:pt x="105030" y="72902"/>
                </a:lnTo>
                <a:lnTo>
                  <a:pt x="101114" y="68986"/>
                </a:lnTo>
                <a:lnTo>
                  <a:pt x="105414" y="64684"/>
                </a:lnTo>
                <a:close/>
                <a:moveTo>
                  <a:pt x="8779" y="64883"/>
                </a:moveTo>
                <a:lnTo>
                  <a:pt x="12694" y="68801"/>
                </a:lnTo>
                <a:lnTo>
                  <a:pt x="10545" y="70952"/>
                </a:lnTo>
                <a:lnTo>
                  <a:pt x="8396" y="73101"/>
                </a:lnTo>
                <a:lnTo>
                  <a:pt x="6437" y="71142"/>
                </a:lnTo>
                <a:lnTo>
                  <a:pt x="4478" y="69183"/>
                </a:lnTo>
                <a:lnTo>
                  <a:pt x="8779" y="64883"/>
                </a:lnTo>
                <a:close/>
                <a:moveTo>
                  <a:pt x="96994" y="65068"/>
                </a:moveTo>
                <a:lnTo>
                  <a:pt x="100912" y="68986"/>
                </a:lnTo>
                <a:lnTo>
                  <a:pt x="96611" y="73287"/>
                </a:lnTo>
                <a:lnTo>
                  <a:pt x="92693" y="69369"/>
                </a:lnTo>
                <a:lnTo>
                  <a:pt x="96994" y="65068"/>
                </a:lnTo>
                <a:close/>
                <a:moveTo>
                  <a:pt x="88575" y="65450"/>
                </a:moveTo>
                <a:lnTo>
                  <a:pt x="90534" y="67409"/>
                </a:lnTo>
                <a:lnTo>
                  <a:pt x="92491" y="69368"/>
                </a:lnTo>
                <a:lnTo>
                  <a:pt x="88191" y="73669"/>
                </a:lnTo>
                <a:lnTo>
                  <a:pt x="86233" y="71710"/>
                </a:lnTo>
                <a:lnTo>
                  <a:pt x="84274" y="69751"/>
                </a:lnTo>
                <a:lnTo>
                  <a:pt x="88575" y="65450"/>
                </a:lnTo>
                <a:close/>
                <a:moveTo>
                  <a:pt x="80156" y="65835"/>
                </a:moveTo>
                <a:lnTo>
                  <a:pt x="84072" y="69751"/>
                </a:lnTo>
                <a:lnTo>
                  <a:pt x="79771" y="74052"/>
                </a:lnTo>
                <a:lnTo>
                  <a:pt x="75854" y="70134"/>
                </a:lnTo>
                <a:lnTo>
                  <a:pt x="80156" y="65835"/>
                </a:lnTo>
                <a:close/>
                <a:moveTo>
                  <a:pt x="71735" y="66220"/>
                </a:moveTo>
                <a:lnTo>
                  <a:pt x="75653" y="70137"/>
                </a:lnTo>
                <a:lnTo>
                  <a:pt x="71351" y="74436"/>
                </a:lnTo>
                <a:lnTo>
                  <a:pt x="67435" y="70519"/>
                </a:lnTo>
                <a:lnTo>
                  <a:pt x="71735" y="66220"/>
                </a:lnTo>
                <a:close/>
                <a:moveTo>
                  <a:pt x="63315" y="66602"/>
                </a:moveTo>
                <a:lnTo>
                  <a:pt x="67233" y="70519"/>
                </a:lnTo>
                <a:lnTo>
                  <a:pt x="62932" y="74819"/>
                </a:lnTo>
                <a:lnTo>
                  <a:pt x="59014" y="70903"/>
                </a:lnTo>
                <a:lnTo>
                  <a:pt x="63315" y="66602"/>
                </a:lnTo>
                <a:close/>
                <a:moveTo>
                  <a:pt x="54896" y="66985"/>
                </a:moveTo>
                <a:lnTo>
                  <a:pt x="58812" y="70903"/>
                </a:lnTo>
                <a:lnTo>
                  <a:pt x="54513" y="75204"/>
                </a:lnTo>
                <a:lnTo>
                  <a:pt x="50595" y="71286"/>
                </a:lnTo>
                <a:lnTo>
                  <a:pt x="54896" y="66985"/>
                </a:lnTo>
                <a:close/>
                <a:moveTo>
                  <a:pt x="143108" y="67171"/>
                </a:moveTo>
                <a:lnTo>
                  <a:pt x="147028" y="71086"/>
                </a:lnTo>
                <a:lnTo>
                  <a:pt x="142728" y="75387"/>
                </a:lnTo>
                <a:lnTo>
                  <a:pt x="140769" y="73428"/>
                </a:lnTo>
                <a:lnTo>
                  <a:pt x="138810" y="71471"/>
                </a:lnTo>
                <a:lnTo>
                  <a:pt x="140959" y="69320"/>
                </a:lnTo>
                <a:lnTo>
                  <a:pt x="143108" y="67171"/>
                </a:lnTo>
                <a:close/>
                <a:moveTo>
                  <a:pt x="46477" y="67367"/>
                </a:moveTo>
                <a:lnTo>
                  <a:pt x="50393" y="71286"/>
                </a:lnTo>
                <a:lnTo>
                  <a:pt x="46092" y="75586"/>
                </a:lnTo>
                <a:lnTo>
                  <a:pt x="42175" y="71668"/>
                </a:lnTo>
                <a:lnTo>
                  <a:pt x="46477" y="67367"/>
                </a:lnTo>
                <a:close/>
                <a:moveTo>
                  <a:pt x="134692" y="67551"/>
                </a:moveTo>
                <a:lnTo>
                  <a:pt x="138608" y="71468"/>
                </a:lnTo>
                <a:lnTo>
                  <a:pt x="134307" y="75769"/>
                </a:lnTo>
                <a:lnTo>
                  <a:pt x="130391" y="71853"/>
                </a:lnTo>
                <a:lnTo>
                  <a:pt x="134692" y="67551"/>
                </a:lnTo>
                <a:close/>
                <a:moveTo>
                  <a:pt x="38054" y="67755"/>
                </a:moveTo>
                <a:lnTo>
                  <a:pt x="41974" y="71670"/>
                </a:lnTo>
                <a:lnTo>
                  <a:pt x="37672" y="75971"/>
                </a:lnTo>
                <a:lnTo>
                  <a:pt x="35713" y="74012"/>
                </a:lnTo>
                <a:lnTo>
                  <a:pt x="33756" y="72054"/>
                </a:lnTo>
                <a:lnTo>
                  <a:pt x="35905" y="69904"/>
                </a:lnTo>
                <a:lnTo>
                  <a:pt x="38054" y="67755"/>
                </a:lnTo>
                <a:close/>
                <a:moveTo>
                  <a:pt x="126271" y="67935"/>
                </a:moveTo>
                <a:lnTo>
                  <a:pt x="130189" y="71853"/>
                </a:lnTo>
                <a:lnTo>
                  <a:pt x="125888" y="76152"/>
                </a:lnTo>
                <a:lnTo>
                  <a:pt x="121971" y="72236"/>
                </a:lnTo>
                <a:lnTo>
                  <a:pt x="126271" y="67935"/>
                </a:lnTo>
                <a:close/>
                <a:moveTo>
                  <a:pt x="29636" y="68135"/>
                </a:moveTo>
                <a:lnTo>
                  <a:pt x="33554" y="72052"/>
                </a:lnTo>
                <a:lnTo>
                  <a:pt x="29253" y="76353"/>
                </a:lnTo>
                <a:lnTo>
                  <a:pt x="25335" y="72436"/>
                </a:lnTo>
                <a:lnTo>
                  <a:pt x="29636" y="68135"/>
                </a:lnTo>
                <a:close/>
                <a:moveTo>
                  <a:pt x="117852" y="68318"/>
                </a:moveTo>
                <a:lnTo>
                  <a:pt x="121770" y="72236"/>
                </a:lnTo>
                <a:lnTo>
                  <a:pt x="117468" y="76537"/>
                </a:lnTo>
                <a:lnTo>
                  <a:pt x="113551" y="72620"/>
                </a:lnTo>
                <a:lnTo>
                  <a:pt x="117852" y="68318"/>
                </a:lnTo>
                <a:close/>
                <a:moveTo>
                  <a:pt x="21216" y="68520"/>
                </a:moveTo>
                <a:lnTo>
                  <a:pt x="23176" y="70478"/>
                </a:lnTo>
                <a:lnTo>
                  <a:pt x="25133" y="72436"/>
                </a:lnTo>
                <a:lnTo>
                  <a:pt x="20834" y="76736"/>
                </a:lnTo>
                <a:lnTo>
                  <a:pt x="16916" y="72820"/>
                </a:lnTo>
                <a:lnTo>
                  <a:pt x="19065" y="70671"/>
                </a:lnTo>
                <a:lnTo>
                  <a:pt x="21216" y="68520"/>
                </a:lnTo>
                <a:close/>
                <a:moveTo>
                  <a:pt x="109432" y="68703"/>
                </a:moveTo>
                <a:lnTo>
                  <a:pt x="113349" y="72620"/>
                </a:lnTo>
                <a:lnTo>
                  <a:pt x="109049" y="76921"/>
                </a:lnTo>
                <a:lnTo>
                  <a:pt x="105131" y="73003"/>
                </a:lnTo>
                <a:lnTo>
                  <a:pt x="109432" y="68703"/>
                </a:lnTo>
                <a:close/>
                <a:moveTo>
                  <a:pt x="12798" y="68905"/>
                </a:moveTo>
                <a:lnTo>
                  <a:pt x="14755" y="70862"/>
                </a:lnTo>
                <a:lnTo>
                  <a:pt x="16714" y="72821"/>
                </a:lnTo>
                <a:lnTo>
                  <a:pt x="12413" y="77123"/>
                </a:lnTo>
                <a:lnTo>
                  <a:pt x="8496" y="73205"/>
                </a:lnTo>
                <a:lnTo>
                  <a:pt x="10647" y="71054"/>
                </a:lnTo>
                <a:lnTo>
                  <a:pt x="12798" y="68905"/>
                </a:lnTo>
                <a:close/>
                <a:moveTo>
                  <a:pt x="101013" y="69085"/>
                </a:moveTo>
                <a:lnTo>
                  <a:pt x="104929" y="73001"/>
                </a:lnTo>
                <a:lnTo>
                  <a:pt x="102779" y="75154"/>
                </a:lnTo>
                <a:lnTo>
                  <a:pt x="100628" y="77303"/>
                </a:lnTo>
                <a:lnTo>
                  <a:pt x="98671" y="75344"/>
                </a:lnTo>
                <a:lnTo>
                  <a:pt x="96712" y="73385"/>
                </a:lnTo>
                <a:lnTo>
                  <a:pt x="101013" y="69085"/>
                </a:lnTo>
                <a:close/>
                <a:moveTo>
                  <a:pt x="4377" y="69287"/>
                </a:moveTo>
                <a:lnTo>
                  <a:pt x="6336" y="71244"/>
                </a:lnTo>
                <a:lnTo>
                  <a:pt x="8295" y="73203"/>
                </a:lnTo>
                <a:lnTo>
                  <a:pt x="3993" y="77504"/>
                </a:lnTo>
                <a:lnTo>
                  <a:pt x="2034" y="75546"/>
                </a:lnTo>
                <a:lnTo>
                  <a:pt x="77" y="73587"/>
                </a:lnTo>
                <a:lnTo>
                  <a:pt x="4377" y="69287"/>
                </a:lnTo>
                <a:close/>
                <a:moveTo>
                  <a:pt x="92592" y="69470"/>
                </a:moveTo>
                <a:lnTo>
                  <a:pt x="96510" y="73388"/>
                </a:lnTo>
                <a:lnTo>
                  <a:pt x="94358" y="75537"/>
                </a:lnTo>
                <a:lnTo>
                  <a:pt x="92209" y="77686"/>
                </a:lnTo>
                <a:lnTo>
                  <a:pt x="90250" y="75730"/>
                </a:lnTo>
                <a:lnTo>
                  <a:pt x="88291" y="73771"/>
                </a:lnTo>
                <a:lnTo>
                  <a:pt x="92592" y="69470"/>
                </a:lnTo>
                <a:close/>
                <a:moveTo>
                  <a:pt x="84173" y="69852"/>
                </a:moveTo>
                <a:lnTo>
                  <a:pt x="86132" y="71811"/>
                </a:lnTo>
                <a:lnTo>
                  <a:pt x="88091" y="73770"/>
                </a:lnTo>
                <a:lnTo>
                  <a:pt x="85939" y="75920"/>
                </a:lnTo>
                <a:lnTo>
                  <a:pt x="83789" y="78070"/>
                </a:lnTo>
                <a:lnTo>
                  <a:pt x="79872" y="74153"/>
                </a:lnTo>
                <a:lnTo>
                  <a:pt x="84173" y="69852"/>
                </a:lnTo>
                <a:close/>
                <a:moveTo>
                  <a:pt x="75753" y="70235"/>
                </a:moveTo>
                <a:lnTo>
                  <a:pt x="79670" y="74153"/>
                </a:lnTo>
                <a:lnTo>
                  <a:pt x="75370" y="78454"/>
                </a:lnTo>
                <a:lnTo>
                  <a:pt x="71452" y="74537"/>
                </a:lnTo>
                <a:lnTo>
                  <a:pt x="75753" y="70235"/>
                </a:lnTo>
                <a:close/>
                <a:moveTo>
                  <a:pt x="67334" y="70620"/>
                </a:moveTo>
                <a:lnTo>
                  <a:pt x="71250" y="74537"/>
                </a:lnTo>
                <a:lnTo>
                  <a:pt x="66949" y="78838"/>
                </a:lnTo>
                <a:lnTo>
                  <a:pt x="63033" y="74920"/>
                </a:lnTo>
                <a:lnTo>
                  <a:pt x="67334" y="70620"/>
                </a:lnTo>
                <a:close/>
                <a:moveTo>
                  <a:pt x="58913" y="71004"/>
                </a:moveTo>
                <a:lnTo>
                  <a:pt x="62831" y="74920"/>
                </a:lnTo>
                <a:lnTo>
                  <a:pt x="58530" y="79221"/>
                </a:lnTo>
                <a:lnTo>
                  <a:pt x="54613" y="75305"/>
                </a:lnTo>
                <a:lnTo>
                  <a:pt x="58913" y="71004"/>
                </a:lnTo>
                <a:close/>
                <a:moveTo>
                  <a:pt x="147131" y="71187"/>
                </a:moveTo>
                <a:lnTo>
                  <a:pt x="151046" y="75105"/>
                </a:lnTo>
                <a:lnTo>
                  <a:pt x="146747" y="79406"/>
                </a:lnTo>
                <a:lnTo>
                  <a:pt x="144789" y="77447"/>
                </a:lnTo>
                <a:lnTo>
                  <a:pt x="142830" y="75488"/>
                </a:lnTo>
                <a:lnTo>
                  <a:pt x="147131" y="71187"/>
                </a:lnTo>
                <a:close/>
                <a:moveTo>
                  <a:pt x="50494" y="71387"/>
                </a:moveTo>
                <a:lnTo>
                  <a:pt x="54410" y="75305"/>
                </a:lnTo>
                <a:lnTo>
                  <a:pt x="50110" y="79603"/>
                </a:lnTo>
                <a:lnTo>
                  <a:pt x="46193" y="75688"/>
                </a:lnTo>
                <a:lnTo>
                  <a:pt x="50494" y="71387"/>
                </a:lnTo>
                <a:close/>
                <a:moveTo>
                  <a:pt x="138709" y="71572"/>
                </a:moveTo>
                <a:lnTo>
                  <a:pt x="140668" y="73529"/>
                </a:lnTo>
                <a:lnTo>
                  <a:pt x="142627" y="75488"/>
                </a:lnTo>
                <a:lnTo>
                  <a:pt x="140476" y="77637"/>
                </a:lnTo>
                <a:lnTo>
                  <a:pt x="138327" y="79788"/>
                </a:lnTo>
                <a:lnTo>
                  <a:pt x="134408" y="75871"/>
                </a:lnTo>
                <a:lnTo>
                  <a:pt x="138709" y="71572"/>
                </a:lnTo>
                <a:close/>
                <a:moveTo>
                  <a:pt x="42074" y="71771"/>
                </a:moveTo>
                <a:lnTo>
                  <a:pt x="45991" y="75688"/>
                </a:lnTo>
                <a:lnTo>
                  <a:pt x="41690" y="79989"/>
                </a:lnTo>
                <a:lnTo>
                  <a:pt x="37773" y="76072"/>
                </a:lnTo>
                <a:lnTo>
                  <a:pt x="42074" y="71771"/>
                </a:lnTo>
                <a:close/>
                <a:moveTo>
                  <a:pt x="130290" y="71954"/>
                </a:moveTo>
                <a:lnTo>
                  <a:pt x="134206" y="75870"/>
                </a:lnTo>
                <a:lnTo>
                  <a:pt x="129906" y="80171"/>
                </a:lnTo>
                <a:lnTo>
                  <a:pt x="125989" y="76253"/>
                </a:lnTo>
                <a:lnTo>
                  <a:pt x="130290" y="71954"/>
                </a:lnTo>
                <a:close/>
                <a:moveTo>
                  <a:pt x="33655" y="72155"/>
                </a:moveTo>
                <a:lnTo>
                  <a:pt x="35613" y="74113"/>
                </a:lnTo>
                <a:lnTo>
                  <a:pt x="37571" y="76072"/>
                </a:lnTo>
                <a:lnTo>
                  <a:pt x="33270" y="80373"/>
                </a:lnTo>
                <a:lnTo>
                  <a:pt x="31313" y="78414"/>
                </a:lnTo>
                <a:lnTo>
                  <a:pt x="29354" y="76455"/>
                </a:lnTo>
                <a:lnTo>
                  <a:pt x="33655" y="72155"/>
                </a:lnTo>
                <a:close/>
                <a:moveTo>
                  <a:pt x="121870" y="72337"/>
                </a:moveTo>
                <a:lnTo>
                  <a:pt x="125787" y="76253"/>
                </a:lnTo>
                <a:lnTo>
                  <a:pt x="121486" y="80555"/>
                </a:lnTo>
                <a:lnTo>
                  <a:pt x="117569" y="76638"/>
                </a:lnTo>
                <a:lnTo>
                  <a:pt x="121870" y="72337"/>
                </a:lnTo>
                <a:close/>
                <a:moveTo>
                  <a:pt x="25234" y="72537"/>
                </a:moveTo>
                <a:lnTo>
                  <a:pt x="29152" y="76454"/>
                </a:lnTo>
                <a:lnTo>
                  <a:pt x="24851" y="80755"/>
                </a:lnTo>
                <a:lnTo>
                  <a:pt x="20934" y="76837"/>
                </a:lnTo>
                <a:lnTo>
                  <a:pt x="25234" y="72537"/>
                </a:lnTo>
                <a:close/>
                <a:moveTo>
                  <a:pt x="113450" y="72720"/>
                </a:moveTo>
                <a:lnTo>
                  <a:pt x="117367" y="76638"/>
                </a:lnTo>
                <a:lnTo>
                  <a:pt x="113066" y="80938"/>
                </a:lnTo>
                <a:lnTo>
                  <a:pt x="109150" y="77022"/>
                </a:lnTo>
                <a:lnTo>
                  <a:pt x="113450" y="72720"/>
                </a:lnTo>
                <a:close/>
                <a:moveTo>
                  <a:pt x="16815" y="72921"/>
                </a:moveTo>
                <a:lnTo>
                  <a:pt x="20733" y="76837"/>
                </a:lnTo>
                <a:lnTo>
                  <a:pt x="16431" y="81138"/>
                </a:lnTo>
                <a:lnTo>
                  <a:pt x="12514" y="77222"/>
                </a:lnTo>
                <a:lnTo>
                  <a:pt x="16815" y="72921"/>
                </a:lnTo>
                <a:close/>
                <a:moveTo>
                  <a:pt x="105029" y="73107"/>
                </a:moveTo>
                <a:lnTo>
                  <a:pt x="108945" y="77023"/>
                </a:lnTo>
                <a:lnTo>
                  <a:pt x="106796" y="79172"/>
                </a:lnTo>
                <a:lnTo>
                  <a:pt x="104647" y="81323"/>
                </a:lnTo>
                <a:lnTo>
                  <a:pt x="100729" y="77405"/>
                </a:lnTo>
                <a:lnTo>
                  <a:pt x="102880" y="75256"/>
                </a:lnTo>
                <a:lnTo>
                  <a:pt x="105029" y="73107"/>
                </a:lnTo>
                <a:close/>
                <a:moveTo>
                  <a:pt x="8396" y="73304"/>
                </a:moveTo>
                <a:lnTo>
                  <a:pt x="12312" y="77222"/>
                </a:lnTo>
                <a:lnTo>
                  <a:pt x="8012" y="81522"/>
                </a:lnTo>
                <a:lnTo>
                  <a:pt x="4094" y="77605"/>
                </a:lnTo>
                <a:lnTo>
                  <a:pt x="8396" y="73304"/>
                </a:lnTo>
                <a:close/>
                <a:moveTo>
                  <a:pt x="96608" y="73490"/>
                </a:moveTo>
                <a:lnTo>
                  <a:pt x="98567" y="75449"/>
                </a:lnTo>
                <a:lnTo>
                  <a:pt x="100526" y="77406"/>
                </a:lnTo>
                <a:lnTo>
                  <a:pt x="96225" y="81708"/>
                </a:lnTo>
                <a:lnTo>
                  <a:pt x="92310" y="77788"/>
                </a:lnTo>
                <a:lnTo>
                  <a:pt x="94459" y="75639"/>
                </a:lnTo>
                <a:lnTo>
                  <a:pt x="96608" y="73490"/>
                </a:lnTo>
                <a:close/>
                <a:moveTo>
                  <a:pt x="88191" y="73872"/>
                </a:moveTo>
                <a:lnTo>
                  <a:pt x="90149" y="75831"/>
                </a:lnTo>
                <a:lnTo>
                  <a:pt x="92108" y="77788"/>
                </a:lnTo>
                <a:lnTo>
                  <a:pt x="87807" y="82090"/>
                </a:lnTo>
                <a:lnTo>
                  <a:pt x="85849" y="80131"/>
                </a:lnTo>
                <a:lnTo>
                  <a:pt x="83890" y="78173"/>
                </a:lnTo>
                <a:lnTo>
                  <a:pt x="86039" y="76023"/>
                </a:lnTo>
                <a:lnTo>
                  <a:pt x="88191" y="73872"/>
                </a:lnTo>
                <a:close/>
                <a:moveTo>
                  <a:pt x="79771" y="74256"/>
                </a:moveTo>
                <a:lnTo>
                  <a:pt x="83688" y="78173"/>
                </a:lnTo>
                <a:lnTo>
                  <a:pt x="81539" y="80322"/>
                </a:lnTo>
                <a:lnTo>
                  <a:pt x="79387" y="82472"/>
                </a:lnTo>
                <a:lnTo>
                  <a:pt x="77428" y="80513"/>
                </a:lnTo>
                <a:lnTo>
                  <a:pt x="75469" y="78555"/>
                </a:lnTo>
                <a:lnTo>
                  <a:pt x="79771" y="74256"/>
                </a:lnTo>
                <a:close/>
                <a:moveTo>
                  <a:pt x="71351" y="74639"/>
                </a:moveTo>
                <a:lnTo>
                  <a:pt x="75269" y="78557"/>
                </a:lnTo>
                <a:lnTo>
                  <a:pt x="73117" y="80706"/>
                </a:lnTo>
                <a:lnTo>
                  <a:pt x="70968" y="82855"/>
                </a:lnTo>
                <a:lnTo>
                  <a:pt x="69009" y="80898"/>
                </a:lnTo>
                <a:lnTo>
                  <a:pt x="67050" y="78939"/>
                </a:lnTo>
                <a:lnTo>
                  <a:pt x="71351" y="74639"/>
                </a:lnTo>
                <a:close/>
                <a:moveTo>
                  <a:pt x="62932" y="75021"/>
                </a:moveTo>
                <a:lnTo>
                  <a:pt x="66848" y="78939"/>
                </a:lnTo>
                <a:lnTo>
                  <a:pt x="62549" y="83238"/>
                </a:lnTo>
                <a:lnTo>
                  <a:pt x="58631" y="79322"/>
                </a:lnTo>
                <a:lnTo>
                  <a:pt x="62932" y="75021"/>
                </a:lnTo>
                <a:close/>
                <a:moveTo>
                  <a:pt x="54513" y="75406"/>
                </a:moveTo>
                <a:lnTo>
                  <a:pt x="58429" y="79322"/>
                </a:lnTo>
                <a:lnTo>
                  <a:pt x="54128" y="83623"/>
                </a:lnTo>
                <a:lnTo>
                  <a:pt x="50211" y="79706"/>
                </a:lnTo>
                <a:lnTo>
                  <a:pt x="54513" y="75406"/>
                </a:lnTo>
                <a:close/>
                <a:moveTo>
                  <a:pt x="142725" y="75590"/>
                </a:moveTo>
                <a:lnTo>
                  <a:pt x="144684" y="77549"/>
                </a:lnTo>
                <a:lnTo>
                  <a:pt x="146643" y="79508"/>
                </a:lnTo>
                <a:lnTo>
                  <a:pt x="142343" y="83806"/>
                </a:lnTo>
                <a:lnTo>
                  <a:pt x="138427" y="79890"/>
                </a:lnTo>
                <a:lnTo>
                  <a:pt x="140576" y="77741"/>
                </a:lnTo>
                <a:lnTo>
                  <a:pt x="142725" y="75590"/>
                </a:lnTo>
                <a:close/>
                <a:moveTo>
                  <a:pt x="46092" y="75789"/>
                </a:moveTo>
                <a:lnTo>
                  <a:pt x="50010" y="79706"/>
                </a:lnTo>
                <a:lnTo>
                  <a:pt x="45708" y="84007"/>
                </a:lnTo>
                <a:lnTo>
                  <a:pt x="41792" y="80090"/>
                </a:lnTo>
                <a:lnTo>
                  <a:pt x="46092" y="75789"/>
                </a:lnTo>
                <a:close/>
                <a:moveTo>
                  <a:pt x="134307" y="75971"/>
                </a:moveTo>
                <a:lnTo>
                  <a:pt x="138225" y="79889"/>
                </a:lnTo>
                <a:lnTo>
                  <a:pt x="136076" y="82038"/>
                </a:lnTo>
                <a:lnTo>
                  <a:pt x="133925" y="84187"/>
                </a:lnTo>
                <a:lnTo>
                  <a:pt x="131965" y="82231"/>
                </a:lnTo>
                <a:lnTo>
                  <a:pt x="130007" y="80272"/>
                </a:lnTo>
                <a:lnTo>
                  <a:pt x="134307" y="75971"/>
                </a:lnTo>
                <a:close/>
                <a:moveTo>
                  <a:pt x="37672" y="76173"/>
                </a:moveTo>
                <a:lnTo>
                  <a:pt x="41590" y="80090"/>
                </a:lnTo>
                <a:lnTo>
                  <a:pt x="37289" y="84390"/>
                </a:lnTo>
                <a:lnTo>
                  <a:pt x="33371" y="80474"/>
                </a:lnTo>
                <a:lnTo>
                  <a:pt x="37672" y="76173"/>
                </a:lnTo>
                <a:close/>
                <a:moveTo>
                  <a:pt x="125888" y="76354"/>
                </a:moveTo>
                <a:lnTo>
                  <a:pt x="129806" y="80272"/>
                </a:lnTo>
                <a:lnTo>
                  <a:pt x="127655" y="82421"/>
                </a:lnTo>
                <a:lnTo>
                  <a:pt x="125506" y="84570"/>
                </a:lnTo>
                <a:lnTo>
                  <a:pt x="123545" y="82614"/>
                </a:lnTo>
                <a:lnTo>
                  <a:pt x="121586" y="80655"/>
                </a:lnTo>
                <a:lnTo>
                  <a:pt x="125888" y="76354"/>
                </a:lnTo>
                <a:close/>
                <a:moveTo>
                  <a:pt x="29254" y="76555"/>
                </a:moveTo>
                <a:lnTo>
                  <a:pt x="31212" y="78515"/>
                </a:lnTo>
                <a:lnTo>
                  <a:pt x="33169" y="80474"/>
                </a:lnTo>
                <a:lnTo>
                  <a:pt x="31020" y="82623"/>
                </a:lnTo>
                <a:lnTo>
                  <a:pt x="28871" y="84772"/>
                </a:lnTo>
                <a:lnTo>
                  <a:pt x="24953" y="80856"/>
                </a:lnTo>
                <a:lnTo>
                  <a:pt x="29254" y="76555"/>
                </a:lnTo>
                <a:close/>
                <a:moveTo>
                  <a:pt x="117468" y="76739"/>
                </a:moveTo>
                <a:lnTo>
                  <a:pt x="121385" y="80655"/>
                </a:lnTo>
                <a:lnTo>
                  <a:pt x="119236" y="82805"/>
                </a:lnTo>
                <a:lnTo>
                  <a:pt x="117086" y="84955"/>
                </a:lnTo>
                <a:lnTo>
                  <a:pt x="115126" y="82998"/>
                </a:lnTo>
                <a:lnTo>
                  <a:pt x="113167" y="81039"/>
                </a:lnTo>
                <a:lnTo>
                  <a:pt x="117468" y="76739"/>
                </a:lnTo>
                <a:close/>
                <a:moveTo>
                  <a:pt x="20834" y="76938"/>
                </a:moveTo>
                <a:lnTo>
                  <a:pt x="24750" y="80856"/>
                </a:lnTo>
                <a:lnTo>
                  <a:pt x="20449" y="85157"/>
                </a:lnTo>
                <a:lnTo>
                  <a:pt x="16532" y="81239"/>
                </a:lnTo>
                <a:lnTo>
                  <a:pt x="20834" y="76938"/>
                </a:lnTo>
                <a:close/>
                <a:moveTo>
                  <a:pt x="109046" y="77124"/>
                </a:moveTo>
                <a:lnTo>
                  <a:pt x="112964" y="81040"/>
                </a:lnTo>
                <a:lnTo>
                  <a:pt x="108663" y="85341"/>
                </a:lnTo>
                <a:lnTo>
                  <a:pt x="106707" y="83381"/>
                </a:lnTo>
                <a:lnTo>
                  <a:pt x="104748" y="81424"/>
                </a:lnTo>
                <a:lnTo>
                  <a:pt x="106897" y="79273"/>
                </a:lnTo>
                <a:lnTo>
                  <a:pt x="109046" y="77124"/>
                </a:lnTo>
                <a:close/>
                <a:moveTo>
                  <a:pt x="12413" y="77323"/>
                </a:moveTo>
                <a:lnTo>
                  <a:pt x="16331" y="81239"/>
                </a:lnTo>
                <a:lnTo>
                  <a:pt x="12029" y="85540"/>
                </a:lnTo>
                <a:lnTo>
                  <a:pt x="8113" y="81623"/>
                </a:lnTo>
                <a:lnTo>
                  <a:pt x="12413" y="77323"/>
                </a:lnTo>
                <a:close/>
                <a:moveTo>
                  <a:pt x="100631" y="77506"/>
                </a:moveTo>
                <a:lnTo>
                  <a:pt x="104547" y="81424"/>
                </a:lnTo>
                <a:lnTo>
                  <a:pt x="100246" y="85723"/>
                </a:lnTo>
                <a:lnTo>
                  <a:pt x="96330" y="81807"/>
                </a:lnTo>
                <a:lnTo>
                  <a:pt x="100631" y="77506"/>
                </a:lnTo>
                <a:close/>
                <a:moveTo>
                  <a:pt x="92210" y="77889"/>
                </a:moveTo>
                <a:lnTo>
                  <a:pt x="96128" y="81807"/>
                </a:lnTo>
                <a:lnTo>
                  <a:pt x="91827" y="86108"/>
                </a:lnTo>
                <a:lnTo>
                  <a:pt x="87910" y="82191"/>
                </a:lnTo>
                <a:lnTo>
                  <a:pt x="92210" y="77889"/>
                </a:lnTo>
                <a:close/>
                <a:moveTo>
                  <a:pt x="83786" y="78274"/>
                </a:moveTo>
                <a:lnTo>
                  <a:pt x="85745" y="80232"/>
                </a:lnTo>
                <a:lnTo>
                  <a:pt x="87704" y="82191"/>
                </a:lnTo>
                <a:lnTo>
                  <a:pt x="83406" y="86490"/>
                </a:lnTo>
                <a:lnTo>
                  <a:pt x="81447" y="84531"/>
                </a:lnTo>
                <a:lnTo>
                  <a:pt x="79488" y="82573"/>
                </a:lnTo>
                <a:lnTo>
                  <a:pt x="81637" y="80423"/>
                </a:lnTo>
                <a:lnTo>
                  <a:pt x="83786" y="78274"/>
                </a:lnTo>
                <a:close/>
                <a:moveTo>
                  <a:pt x="75369" y="78658"/>
                </a:moveTo>
                <a:lnTo>
                  <a:pt x="77327" y="80617"/>
                </a:lnTo>
                <a:lnTo>
                  <a:pt x="79286" y="82574"/>
                </a:lnTo>
                <a:lnTo>
                  <a:pt x="74985" y="86875"/>
                </a:lnTo>
                <a:lnTo>
                  <a:pt x="71070" y="82956"/>
                </a:lnTo>
                <a:lnTo>
                  <a:pt x="73219" y="80807"/>
                </a:lnTo>
                <a:lnTo>
                  <a:pt x="75369" y="78658"/>
                </a:lnTo>
                <a:close/>
                <a:moveTo>
                  <a:pt x="66949" y="79040"/>
                </a:moveTo>
                <a:lnTo>
                  <a:pt x="68908" y="80998"/>
                </a:lnTo>
                <a:lnTo>
                  <a:pt x="70867" y="82956"/>
                </a:lnTo>
                <a:lnTo>
                  <a:pt x="66566" y="87257"/>
                </a:lnTo>
                <a:lnTo>
                  <a:pt x="64607" y="85298"/>
                </a:lnTo>
                <a:lnTo>
                  <a:pt x="62649" y="83341"/>
                </a:lnTo>
                <a:lnTo>
                  <a:pt x="66949" y="79040"/>
                </a:lnTo>
                <a:close/>
                <a:moveTo>
                  <a:pt x="58530" y="79423"/>
                </a:moveTo>
                <a:lnTo>
                  <a:pt x="62446" y="83341"/>
                </a:lnTo>
                <a:lnTo>
                  <a:pt x="60297" y="85490"/>
                </a:lnTo>
                <a:lnTo>
                  <a:pt x="58148" y="87639"/>
                </a:lnTo>
                <a:lnTo>
                  <a:pt x="56187" y="85683"/>
                </a:lnTo>
                <a:lnTo>
                  <a:pt x="54229" y="83724"/>
                </a:lnTo>
                <a:lnTo>
                  <a:pt x="58530" y="79423"/>
                </a:lnTo>
                <a:close/>
                <a:moveTo>
                  <a:pt x="50110" y="79806"/>
                </a:moveTo>
                <a:lnTo>
                  <a:pt x="54027" y="83724"/>
                </a:lnTo>
                <a:lnTo>
                  <a:pt x="49726" y="88025"/>
                </a:lnTo>
                <a:lnTo>
                  <a:pt x="45809" y="84108"/>
                </a:lnTo>
                <a:lnTo>
                  <a:pt x="50110" y="79806"/>
                </a:lnTo>
                <a:close/>
                <a:moveTo>
                  <a:pt x="138323" y="79991"/>
                </a:moveTo>
                <a:lnTo>
                  <a:pt x="142241" y="83907"/>
                </a:lnTo>
                <a:lnTo>
                  <a:pt x="137942" y="88207"/>
                </a:lnTo>
                <a:lnTo>
                  <a:pt x="135983" y="86248"/>
                </a:lnTo>
                <a:lnTo>
                  <a:pt x="134025" y="84289"/>
                </a:lnTo>
                <a:lnTo>
                  <a:pt x="136174" y="82140"/>
                </a:lnTo>
                <a:lnTo>
                  <a:pt x="138323" y="79991"/>
                </a:lnTo>
                <a:close/>
                <a:moveTo>
                  <a:pt x="41691" y="80191"/>
                </a:moveTo>
                <a:lnTo>
                  <a:pt x="45607" y="84108"/>
                </a:lnTo>
                <a:lnTo>
                  <a:pt x="41306" y="88409"/>
                </a:lnTo>
                <a:lnTo>
                  <a:pt x="37390" y="84491"/>
                </a:lnTo>
                <a:lnTo>
                  <a:pt x="41691" y="80191"/>
                </a:lnTo>
                <a:close/>
                <a:moveTo>
                  <a:pt x="129906" y="80374"/>
                </a:moveTo>
                <a:lnTo>
                  <a:pt x="131864" y="82333"/>
                </a:lnTo>
                <a:lnTo>
                  <a:pt x="133823" y="84291"/>
                </a:lnTo>
                <a:lnTo>
                  <a:pt x="129522" y="88592"/>
                </a:lnTo>
                <a:lnTo>
                  <a:pt x="125607" y="84674"/>
                </a:lnTo>
                <a:lnTo>
                  <a:pt x="127756" y="82524"/>
                </a:lnTo>
                <a:lnTo>
                  <a:pt x="129906" y="80374"/>
                </a:lnTo>
                <a:close/>
                <a:moveTo>
                  <a:pt x="33269" y="80576"/>
                </a:moveTo>
                <a:lnTo>
                  <a:pt x="37188" y="84491"/>
                </a:lnTo>
                <a:lnTo>
                  <a:pt x="32887" y="88792"/>
                </a:lnTo>
                <a:lnTo>
                  <a:pt x="30928" y="86833"/>
                </a:lnTo>
                <a:lnTo>
                  <a:pt x="28970" y="84876"/>
                </a:lnTo>
                <a:lnTo>
                  <a:pt x="31120" y="82725"/>
                </a:lnTo>
                <a:lnTo>
                  <a:pt x="33269" y="80576"/>
                </a:lnTo>
                <a:close/>
                <a:moveTo>
                  <a:pt x="121486" y="80758"/>
                </a:moveTo>
                <a:lnTo>
                  <a:pt x="123444" y="82717"/>
                </a:lnTo>
                <a:lnTo>
                  <a:pt x="125403" y="84676"/>
                </a:lnTo>
                <a:lnTo>
                  <a:pt x="121102" y="88975"/>
                </a:lnTo>
                <a:lnTo>
                  <a:pt x="117187" y="85058"/>
                </a:lnTo>
                <a:lnTo>
                  <a:pt x="119336" y="82908"/>
                </a:lnTo>
                <a:lnTo>
                  <a:pt x="121486" y="80758"/>
                </a:lnTo>
                <a:close/>
                <a:moveTo>
                  <a:pt x="24851" y="80957"/>
                </a:moveTo>
                <a:lnTo>
                  <a:pt x="28769" y="84873"/>
                </a:lnTo>
                <a:lnTo>
                  <a:pt x="24467" y="89174"/>
                </a:lnTo>
                <a:lnTo>
                  <a:pt x="20550" y="85258"/>
                </a:lnTo>
                <a:lnTo>
                  <a:pt x="24851" y="80957"/>
                </a:lnTo>
                <a:close/>
                <a:moveTo>
                  <a:pt x="113066" y="81140"/>
                </a:moveTo>
                <a:lnTo>
                  <a:pt x="115025" y="83099"/>
                </a:lnTo>
                <a:lnTo>
                  <a:pt x="116984" y="85058"/>
                </a:lnTo>
                <a:lnTo>
                  <a:pt x="112683" y="89359"/>
                </a:lnTo>
                <a:lnTo>
                  <a:pt x="110724" y="87400"/>
                </a:lnTo>
                <a:lnTo>
                  <a:pt x="108765" y="85441"/>
                </a:lnTo>
                <a:lnTo>
                  <a:pt x="113066" y="81140"/>
                </a:lnTo>
                <a:close/>
                <a:moveTo>
                  <a:pt x="16431" y="81340"/>
                </a:moveTo>
                <a:lnTo>
                  <a:pt x="20348" y="85258"/>
                </a:lnTo>
                <a:lnTo>
                  <a:pt x="16048" y="89558"/>
                </a:lnTo>
                <a:lnTo>
                  <a:pt x="12130" y="85641"/>
                </a:lnTo>
                <a:lnTo>
                  <a:pt x="16431" y="81340"/>
                </a:lnTo>
                <a:close/>
                <a:moveTo>
                  <a:pt x="104648" y="81525"/>
                </a:moveTo>
                <a:lnTo>
                  <a:pt x="106607" y="83482"/>
                </a:lnTo>
                <a:lnTo>
                  <a:pt x="108566" y="85441"/>
                </a:lnTo>
                <a:lnTo>
                  <a:pt x="106415" y="87590"/>
                </a:lnTo>
                <a:lnTo>
                  <a:pt x="104266" y="89741"/>
                </a:lnTo>
                <a:lnTo>
                  <a:pt x="100347" y="85824"/>
                </a:lnTo>
                <a:lnTo>
                  <a:pt x="104648" y="81525"/>
                </a:lnTo>
                <a:close/>
                <a:moveTo>
                  <a:pt x="8014" y="81724"/>
                </a:moveTo>
                <a:lnTo>
                  <a:pt x="11930" y="85641"/>
                </a:lnTo>
                <a:lnTo>
                  <a:pt x="7630" y="89941"/>
                </a:lnTo>
                <a:lnTo>
                  <a:pt x="3712" y="86025"/>
                </a:lnTo>
                <a:lnTo>
                  <a:pt x="8014" y="81724"/>
                </a:lnTo>
                <a:close/>
                <a:moveTo>
                  <a:pt x="96229" y="81908"/>
                </a:moveTo>
                <a:lnTo>
                  <a:pt x="100145" y="85824"/>
                </a:lnTo>
                <a:lnTo>
                  <a:pt x="95845" y="90126"/>
                </a:lnTo>
                <a:lnTo>
                  <a:pt x="91928" y="86209"/>
                </a:lnTo>
                <a:lnTo>
                  <a:pt x="96229" y="81908"/>
                </a:lnTo>
                <a:close/>
                <a:moveTo>
                  <a:pt x="87807" y="82291"/>
                </a:moveTo>
                <a:lnTo>
                  <a:pt x="91724" y="86209"/>
                </a:lnTo>
                <a:lnTo>
                  <a:pt x="87423" y="90508"/>
                </a:lnTo>
                <a:lnTo>
                  <a:pt x="83507" y="86591"/>
                </a:lnTo>
                <a:lnTo>
                  <a:pt x="87807" y="82291"/>
                </a:lnTo>
                <a:close/>
                <a:moveTo>
                  <a:pt x="79387" y="82675"/>
                </a:moveTo>
                <a:lnTo>
                  <a:pt x="81346" y="84634"/>
                </a:lnTo>
                <a:lnTo>
                  <a:pt x="83305" y="86593"/>
                </a:lnTo>
                <a:lnTo>
                  <a:pt x="81154" y="88742"/>
                </a:lnTo>
                <a:lnTo>
                  <a:pt x="79005" y="90891"/>
                </a:lnTo>
                <a:lnTo>
                  <a:pt x="75089" y="86975"/>
                </a:lnTo>
                <a:lnTo>
                  <a:pt x="79387" y="82675"/>
                </a:lnTo>
                <a:close/>
                <a:moveTo>
                  <a:pt x="70968" y="83060"/>
                </a:moveTo>
                <a:lnTo>
                  <a:pt x="74884" y="86976"/>
                </a:lnTo>
                <a:lnTo>
                  <a:pt x="70584" y="91277"/>
                </a:lnTo>
                <a:lnTo>
                  <a:pt x="66667" y="87359"/>
                </a:lnTo>
                <a:lnTo>
                  <a:pt x="70968" y="83060"/>
                </a:lnTo>
                <a:close/>
                <a:moveTo>
                  <a:pt x="62549" y="83443"/>
                </a:moveTo>
                <a:lnTo>
                  <a:pt x="64506" y="85401"/>
                </a:lnTo>
                <a:lnTo>
                  <a:pt x="66465" y="87359"/>
                </a:lnTo>
                <a:lnTo>
                  <a:pt x="62164" y="91661"/>
                </a:lnTo>
                <a:lnTo>
                  <a:pt x="58247" y="87743"/>
                </a:lnTo>
                <a:lnTo>
                  <a:pt x="60398" y="85592"/>
                </a:lnTo>
                <a:lnTo>
                  <a:pt x="62549" y="83443"/>
                </a:lnTo>
                <a:close/>
                <a:moveTo>
                  <a:pt x="54128" y="83825"/>
                </a:moveTo>
                <a:lnTo>
                  <a:pt x="56087" y="85784"/>
                </a:lnTo>
                <a:lnTo>
                  <a:pt x="58045" y="87741"/>
                </a:lnTo>
                <a:lnTo>
                  <a:pt x="53744" y="92043"/>
                </a:lnTo>
                <a:lnTo>
                  <a:pt x="51785" y="90084"/>
                </a:lnTo>
                <a:lnTo>
                  <a:pt x="49829" y="88126"/>
                </a:lnTo>
                <a:lnTo>
                  <a:pt x="54128" y="83825"/>
                </a:lnTo>
                <a:close/>
                <a:moveTo>
                  <a:pt x="45708" y="84209"/>
                </a:moveTo>
                <a:lnTo>
                  <a:pt x="49626" y="88126"/>
                </a:lnTo>
                <a:lnTo>
                  <a:pt x="47475" y="90275"/>
                </a:lnTo>
                <a:lnTo>
                  <a:pt x="45326" y="92425"/>
                </a:lnTo>
                <a:lnTo>
                  <a:pt x="43366" y="90469"/>
                </a:lnTo>
                <a:lnTo>
                  <a:pt x="41407" y="88510"/>
                </a:lnTo>
                <a:lnTo>
                  <a:pt x="45708" y="84209"/>
                </a:lnTo>
                <a:close/>
                <a:moveTo>
                  <a:pt x="133924" y="84390"/>
                </a:moveTo>
                <a:lnTo>
                  <a:pt x="135883" y="86349"/>
                </a:lnTo>
                <a:lnTo>
                  <a:pt x="137841" y="88308"/>
                </a:lnTo>
                <a:lnTo>
                  <a:pt x="133540" y="92609"/>
                </a:lnTo>
                <a:lnTo>
                  <a:pt x="131581" y="90650"/>
                </a:lnTo>
                <a:lnTo>
                  <a:pt x="129622" y="88691"/>
                </a:lnTo>
                <a:lnTo>
                  <a:pt x="133924" y="84390"/>
                </a:lnTo>
                <a:close/>
                <a:moveTo>
                  <a:pt x="37289" y="84592"/>
                </a:moveTo>
                <a:lnTo>
                  <a:pt x="41205" y="88510"/>
                </a:lnTo>
                <a:lnTo>
                  <a:pt x="39056" y="90659"/>
                </a:lnTo>
                <a:lnTo>
                  <a:pt x="36907" y="92808"/>
                </a:lnTo>
                <a:lnTo>
                  <a:pt x="34948" y="90851"/>
                </a:lnTo>
                <a:lnTo>
                  <a:pt x="32989" y="88892"/>
                </a:lnTo>
                <a:lnTo>
                  <a:pt x="37289" y="84592"/>
                </a:lnTo>
                <a:close/>
                <a:moveTo>
                  <a:pt x="125506" y="84775"/>
                </a:moveTo>
                <a:lnTo>
                  <a:pt x="129424" y="88691"/>
                </a:lnTo>
                <a:lnTo>
                  <a:pt x="125122" y="92993"/>
                </a:lnTo>
                <a:lnTo>
                  <a:pt x="121205" y="89075"/>
                </a:lnTo>
                <a:lnTo>
                  <a:pt x="125506" y="84775"/>
                </a:lnTo>
                <a:close/>
                <a:moveTo>
                  <a:pt x="28871" y="84974"/>
                </a:moveTo>
                <a:lnTo>
                  <a:pt x="30827" y="86934"/>
                </a:lnTo>
                <a:lnTo>
                  <a:pt x="32786" y="88893"/>
                </a:lnTo>
                <a:lnTo>
                  <a:pt x="30637" y="91042"/>
                </a:lnTo>
                <a:lnTo>
                  <a:pt x="28486" y="93193"/>
                </a:lnTo>
                <a:lnTo>
                  <a:pt x="24570" y="89275"/>
                </a:lnTo>
                <a:lnTo>
                  <a:pt x="28871" y="84974"/>
                </a:lnTo>
                <a:close/>
                <a:moveTo>
                  <a:pt x="117086" y="85158"/>
                </a:moveTo>
                <a:lnTo>
                  <a:pt x="121003" y="89075"/>
                </a:lnTo>
                <a:lnTo>
                  <a:pt x="116703" y="93376"/>
                </a:lnTo>
                <a:lnTo>
                  <a:pt x="112785" y="89460"/>
                </a:lnTo>
                <a:lnTo>
                  <a:pt x="117086" y="85158"/>
                </a:lnTo>
                <a:close/>
                <a:moveTo>
                  <a:pt x="20449" y="85359"/>
                </a:moveTo>
                <a:lnTo>
                  <a:pt x="24367" y="89275"/>
                </a:lnTo>
                <a:lnTo>
                  <a:pt x="20065" y="93576"/>
                </a:lnTo>
                <a:lnTo>
                  <a:pt x="16149" y="89659"/>
                </a:lnTo>
                <a:lnTo>
                  <a:pt x="20449" y="85359"/>
                </a:lnTo>
                <a:close/>
                <a:moveTo>
                  <a:pt x="108664" y="85543"/>
                </a:moveTo>
                <a:lnTo>
                  <a:pt x="110623" y="87502"/>
                </a:lnTo>
                <a:lnTo>
                  <a:pt x="112582" y="89461"/>
                </a:lnTo>
                <a:lnTo>
                  <a:pt x="108281" y="93761"/>
                </a:lnTo>
                <a:lnTo>
                  <a:pt x="106325" y="91802"/>
                </a:lnTo>
                <a:lnTo>
                  <a:pt x="104366" y="89843"/>
                </a:lnTo>
                <a:lnTo>
                  <a:pt x="106515" y="87694"/>
                </a:lnTo>
                <a:lnTo>
                  <a:pt x="108664" y="85543"/>
                </a:lnTo>
                <a:close/>
                <a:moveTo>
                  <a:pt x="12031" y="85742"/>
                </a:moveTo>
                <a:lnTo>
                  <a:pt x="15947" y="89659"/>
                </a:lnTo>
                <a:lnTo>
                  <a:pt x="11646" y="93960"/>
                </a:lnTo>
                <a:lnTo>
                  <a:pt x="7731" y="90043"/>
                </a:lnTo>
                <a:lnTo>
                  <a:pt x="12031" y="85742"/>
                </a:lnTo>
                <a:close/>
                <a:moveTo>
                  <a:pt x="100246" y="85925"/>
                </a:moveTo>
                <a:lnTo>
                  <a:pt x="104164" y="89843"/>
                </a:lnTo>
                <a:lnTo>
                  <a:pt x="99863" y="94144"/>
                </a:lnTo>
                <a:lnTo>
                  <a:pt x="95946" y="90226"/>
                </a:lnTo>
                <a:lnTo>
                  <a:pt x="100246" y="85925"/>
                </a:lnTo>
                <a:close/>
                <a:moveTo>
                  <a:pt x="91827" y="86310"/>
                </a:moveTo>
                <a:lnTo>
                  <a:pt x="95745" y="90226"/>
                </a:lnTo>
                <a:lnTo>
                  <a:pt x="91442" y="94526"/>
                </a:lnTo>
                <a:lnTo>
                  <a:pt x="87526" y="90610"/>
                </a:lnTo>
                <a:lnTo>
                  <a:pt x="91827" y="86310"/>
                </a:lnTo>
                <a:close/>
                <a:moveTo>
                  <a:pt x="83405" y="86694"/>
                </a:moveTo>
                <a:lnTo>
                  <a:pt x="87322" y="90610"/>
                </a:lnTo>
                <a:lnTo>
                  <a:pt x="83021" y="94911"/>
                </a:lnTo>
                <a:lnTo>
                  <a:pt x="81065" y="92951"/>
                </a:lnTo>
                <a:lnTo>
                  <a:pt x="79106" y="90992"/>
                </a:lnTo>
                <a:lnTo>
                  <a:pt x="81255" y="88843"/>
                </a:lnTo>
                <a:lnTo>
                  <a:pt x="83405" y="86694"/>
                </a:lnTo>
                <a:close/>
                <a:moveTo>
                  <a:pt x="74988" y="87076"/>
                </a:moveTo>
                <a:lnTo>
                  <a:pt x="78904" y="90992"/>
                </a:lnTo>
                <a:lnTo>
                  <a:pt x="74603" y="95293"/>
                </a:lnTo>
                <a:lnTo>
                  <a:pt x="70687" y="91377"/>
                </a:lnTo>
                <a:lnTo>
                  <a:pt x="74988" y="87076"/>
                </a:lnTo>
                <a:close/>
                <a:moveTo>
                  <a:pt x="66567" y="87459"/>
                </a:moveTo>
                <a:lnTo>
                  <a:pt x="70485" y="91377"/>
                </a:lnTo>
                <a:lnTo>
                  <a:pt x="66184" y="95676"/>
                </a:lnTo>
                <a:lnTo>
                  <a:pt x="62266" y="91760"/>
                </a:lnTo>
                <a:lnTo>
                  <a:pt x="66567" y="87459"/>
                </a:lnTo>
                <a:close/>
                <a:moveTo>
                  <a:pt x="58148" y="87842"/>
                </a:moveTo>
                <a:lnTo>
                  <a:pt x="62066" y="91760"/>
                </a:lnTo>
                <a:lnTo>
                  <a:pt x="57764" y="96061"/>
                </a:lnTo>
                <a:lnTo>
                  <a:pt x="53847" y="92144"/>
                </a:lnTo>
                <a:lnTo>
                  <a:pt x="58148" y="87842"/>
                </a:lnTo>
                <a:close/>
                <a:moveTo>
                  <a:pt x="49727" y="88229"/>
                </a:moveTo>
                <a:lnTo>
                  <a:pt x="51684" y="90188"/>
                </a:lnTo>
                <a:lnTo>
                  <a:pt x="53643" y="92145"/>
                </a:lnTo>
                <a:lnTo>
                  <a:pt x="49342" y="96446"/>
                </a:lnTo>
                <a:lnTo>
                  <a:pt x="45427" y="92527"/>
                </a:lnTo>
                <a:lnTo>
                  <a:pt x="47576" y="90378"/>
                </a:lnTo>
                <a:lnTo>
                  <a:pt x="49727" y="88229"/>
                </a:lnTo>
                <a:close/>
                <a:moveTo>
                  <a:pt x="41306" y="88612"/>
                </a:moveTo>
                <a:lnTo>
                  <a:pt x="43265" y="90571"/>
                </a:lnTo>
                <a:lnTo>
                  <a:pt x="45224" y="92530"/>
                </a:lnTo>
                <a:lnTo>
                  <a:pt x="40923" y="96830"/>
                </a:lnTo>
                <a:lnTo>
                  <a:pt x="37008" y="92912"/>
                </a:lnTo>
                <a:lnTo>
                  <a:pt x="39157" y="90761"/>
                </a:lnTo>
                <a:lnTo>
                  <a:pt x="41306" y="88612"/>
                </a:lnTo>
                <a:close/>
                <a:moveTo>
                  <a:pt x="129524" y="88792"/>
                </a:moveTo>
                <a:lnTo>
                  <a:pt x="131482" y="90751"/>
                </a:lnTo>
                <a:lnTo>
                  <a:pt x="133441" y="92710"/>
                </a:lnTo>
                <a:lnTo>
                  <a:pt x="129140" y="97010"/>
                </a:lnTo>
                <a:lnTo>
                  <a:pt x="125223" y="93093"/>
                </a:lnTo>
                <a:lnTo>
                  <a:pt x="129524" y="88792"/>
                </a:lnTo>
                <a:close/>
                <a:moveTo>
                  <a:pt x="32887" y="88994"/>
                </a:moveTo>
                <a:lnTo>
                  <a:pt x="34846" y="90953"/>
                </a:lnTo>
                <a:lnTo>
                  <a:pt x="36805" y="92912"/>
                </a:lnTo>
                <a:lnTo>
                  <a:pt x="32503" y="97212"/>
                </a:lnTo>
                <a:lnTo>
                  <a:pt x="30544" y="95254"/>
                </a:lnTo>
                <a:lnTo>
                  <a:pt x="28586" y="93295"/>
                </a:lnTo>
                <a:lnTo>
                  <a:pt x="30738" y="91143"/>
                </a:lnTo>
                <a:lnTo>
                  <a:pt x="32887" y="88994"/>
                </a:lnTo>
                <a:close/>
                <a:moveTo>
                  <a:pt x="121104" y="89176"/>
                </a:moveTo>
                <a:lnTo>
                  <a:pt x="125021" y="93093"/>
                </a:lnTo>
                <a:lnTo>
                  <a:pt x="120720" y="97395"/>
                </a:lnTo>
                <a:lnTo>
                  <a:pt x="116804" y="93477"/>
                </a:lnTo>
                <a:lnTo>
                  <a:pt x="121104" y="89176"/>
                </a:lnTo>
                <a:close/>
                <a:moveTo>
                  <a:pt x="24469" y="89376"/>
                </a:moveTo>
                <a:lnTo>
                  <a:pt x="28384" y="93294"/>
                </a:lnTo>
                <a:lnTo>
                  <a:pt x="26235" y="95444"/>
                </a:lnTo>
                <a:lnTo>
                  <a:pt x="24085" y="97594"/>
                </a:lnTo>
                <a:lnTo>
                  <a:pt x="22127" y="95636"/>
                </a:lnTo>
                <a:lnTo>
                  <a:pt x="20168" y="93677"/>
                </a:lnTo>
                <a:lnTo>
                  <a:pt x="24469" y="89376"/>
                </a:lnTo>
                <a:close/>
                <a:moveTo>
                  <a:pt x="112684" y="89561"/>
                </a:moveTo>
                <a:lnTo>
                  <a:pt x="116602" y="93477"/>
                </a:lnTo>
                <a:lnTo>
                  <a:pt x="112301" y="97778"/>
                </a:lnTo>
                <a:lnTo>
                  <a:pt x="108383" y="93860"/>
                </a:lnTo>
                <a:lnTo>
                  <a:pt x="112684" y="89561"/>
                </a:lnTo>
                <a:close/>
                <a:moveTo>
                  <a:pt x="16049" y="89759"/>
                </a:moveTo>
                <a:lnTo>
                  <a:pt x="19964" y="93677"/>
                </a:lnTo>
                <a:lnTo>
                  <a:pt x="17815" y="95826"/>
                </a:lnTo>
                <a:lnTo>
                  <a:pt x="15666" y="97976"/>
                </a:lnTo>
                <a:lnTo>
                  <a:pt x="13707" y="96018"/>
                </a:lnTo>
                <a:lnTo>
                  <a:pt x="11748" y="94061"/>
                </a:lnTo>
                <a:lnTo>
                  <a:pt x="16049" y="89759"/>
                </a:lnTo>
                <a:close/>
                <a:moveTo>
                  <a:pt x="104265" y="89944"/>
                </a:moveTo>
                <a:lnTo>
                  <a:pt x="106224" y="91903"/>
                </a:lnTo>
                <a:lnTo>
                  <a:pt x="108181" y="93860"/>
                </a:lnTo>
                <a:lnTo>
                  <a:pt x="106032" y="96011"/>
                </a:lnTo>
                <a:lnTo>
                  <a:pt x="103883" y="98160"/>
                </a:lnTo>
                <a:lnTo>
                  <a:pt x="99964" y="94245"/>
                </a:lnTo>
                <a:lnTo>
                  <a:pt x="104265" y="89944"/>
                </a:lnTo>
                <a:close/>
                <a:moveTo>
                  <a:pt x="7630" y="90144"/>
                </a:moveTo>
                <a:lnTo>
                  <a:pt x="11546" y="94061"/>
                </a:lnTo>
                <a:lnTo>
                  <a:pt x="7244" y="98362"/>
                </a:lnTo>
                <a:lnTo>
                  <a:pt x="3329" y="94444"/>
                </a:lnTo>
                <a:lnTo>
                  <a:pt x="7630" y="90144"/>
                </a:lnTo>
                <a:close/>
                <a:moveTo>
                  <a:pt x="95845" y="90327"/>
                </a:moveTo>
                <a:lnTo>
                  <a:pt x="99762" y="94245"/>
                </a:lnTo>
                <a:lnTo>
                  <a:pt x="95461" y="98545"/>
                </a:lnTo>
                <a:lnTo>
                  <a:pt x="91544" y="94629"/>
                </a:lnTo>
                <a:lnTo>
                  <a:pt x="95845" y="90327"/>
                </a:lnTo>
                <a:close/>
                <a:moveTo>
                  <a:pt x="87423" y="90711"/>
                </a:moveTo>
                <a:lnTo>
                  <a:pt x="91341" y="94629"/>
                </a:lnTo>
                <a:lnTo>
                  <a:pt x="87040" y="98930"/>
                </a:lnTo>
                <a:lnTo>
                  <a:pt x="83122" y="95012"/>
                </a:lnTo>
                <a:lnTo>
                  <a:pt x="87423" y="90711"/>
                </a:lnTo>
                <a:close/>
                <a:moveTo>
                  <a:pt x="79004" y="91096"/>
                </a:moveTo>
                <a:lnTo>
                  <a:pt x="80963" y="93053"/>
                </a:lnTo>
                <a:lnTo>
                  <a:pt x="82920" y="95012"/>
                </a:lnTo>
                <a:lnTo>
                  <a:pt x="80771" y="97161"/>
                </a:lnTo>
                <a:lnTo>
                  <a:pt x="78622" y="99312"/>
                </a:lnTo>
                <a:lnTo>
                  <a:pt x="74704" y="95394"/>
                </a:lnTo>
                <a:lnTo>
                  <a:pt x="79004" y="91096"/>
                </a:lnTo>
                <a:close/>
                <a:moveTo>
                  <a:pt x="70584" y="91479"/>
                </a:moveTo>
                <a:lnTo>
                  <a:pt x="74501" y="95395"/>
                </a:lnTo>
                <a:lnTo>
                  <a:pt x="70200" y="99697"/>
                </a:lnTo>
                <a:lnTo>
                  <a:pt x="66283" y="95780"/>
                </a:lnTo>
                <a:lnTo>
                  <a:pt x="70584" y="91479"/>
                </a:lnTo>
                <a:close/>
                <a:moveTo>
                  <a:pt x="62164" y="91861"/>
                </a:moveTo>
                <a:lnTo>
                  <a:pt x="66081" y="95777"/>
                </a:lnTo>
                <a:lnTo>
                  <a:pt x="61780" y="100079"/>
                </a:lnTo>
                <a:lnTo>
                  <a:pt x="57865" y="96162"/>
                </a:lnTo>
                <a:lnTo>
                  <a:pt x="62164" y="91861"/>
                </a:lnTo>
                <a:close/>
                <a:moveTo>
                  <a:pt x="53744" y="92244"/>
                </a:moveTo>
                <a:lnTo>
                  <a:pt x="57662" y="96162"/>
                </a:lnTo>
                <a:lnTo>
                  <a:pt x="53361" y="100462"/>
                </a:lnTo>
                <a:lnTo>
                  <a:pt x="49443" y="96546"/>
                </a:lnTo>
                <a:lnTo>
                  <a:pt x="53744" y="92244"/>
                </a:lnTo>
                <a:close/>
                <a:moveTo>
                  <a:pt x="45325" y="92628"/>
                </a:moveTo>
                <a:lnTo>
                  <a:pt x="49241" y="96546"/>
                </a:lnTo>
                <a:lnTo>
                  <a:pt x="44941" y="100845"/>
                </a:lnTo>
                <a:lnTo>
                  <a:pt x="41024" y="96929"/>
                </a:lnTo>
                <a:lnTo>
                  <a:pt x="45325" y="92628"/>
                </a:lnTo>
                <a:close/>
                <a:moveTo>
                  <a:pt x="36906" y="93013"/>
                </a:moveTo>
                <a:lnTo>
                  <a:pt x="40822" y="96929"/>
                </a:lnTo>
                <a:lnTo>
                  <a:pt x="36524" y="101229"/>
                </a:lnTo>
                <a:lnTo>
                  <a:pt x="32606" y="97311"/>
                </a:lnTo>
                <a:lnTo>
                  <a:pt x="36906" y="93013"/>
                </a:lnTo>
                <a:close/>
                <a:moveTo>
                  <a:pt x="125122" y="93194"/>
                </a:moveTo>
                <a:lnTo>
                  <a:pt x="129039" y="97111"/>
                </a:lnTo>
                <a:lnTo>
                  <a:pt x="124739" y="101412"/>
                </a:lnTo>
                <a:lnTo>
                  <a:pt x="120821" y="97496"/>
                </a:lnTo>
                <a:lnTo>
                  <a:pt x="125122" y="93194"/>
                </a:lnTo>
                <a:close/>
                <a:moveTo>
                  <a:pt x="28485" y="93396"/>
                </a:moveTo>
                <a:lnTo>
                  <a:pt x="30444" y="95355"/>
                </a:lnTo>
                <a:lnTo>
                  <a:pt x="32402" y="97312"/>
                </a:lnTo>
                <a:lnTo>
                  <a:pt x="28101" y="101614"/>
                </a:lnTo>
                <a:lnTo>
                  <a:pt x="26145" y="99653"/>
                </a:lnTo>
                <a:lnTo>
                  <a:pt x="24186" y="97694"/>
                </a:lnTo>
                <a:lnTo>
                  <a:pt x="26336" y="95545"/>
                </a:lnTo>
                <a:lnTo>
                  <a:pt x="28485" y="93396"/>
                </a:lnTo>
                <a:close/>
                <a:moveTo>
                  <a:pt x="116703" y="93578"/>
                </a:moveTo>
                <a:lnTo>
                  <a:pt x="120619" y="97496"/>
                </a:lnTo>
                <a:lnTo>
                  <a:pt x="116318" y="101795"/>
                </a:lnTo>
                <a:lnTo>
                  <a:pt x="112402" y="97879"/>
                </a:lnTo>
                <a:lnTo>
                  <a:pt x="116703" y="93578"/>
                </a:lnTo>
                <a:close/>
                <a:moveTo>
                  <a:pt x="20065" y="93780"/>
                </a:moveTo>
                <a:lnTo>
                  <a:pt x="22024" y="95737"/>
                </a:lnTo>
                <a:lnTo>
                  <a:pt x="23983" y="97694"/>
                </a:lnTo>
                <a:lnTo>
                  <a:pt x="19682" y="101996"/>
                </a:lnTo>
                <a:lnTo>
                  <a:pt x="15767" y="98079"/>
                </a:lnTo>
                <a:lnTo>
                  <a:pt x="17916" y="95929"/>
                </a:lnTo>
                <a:lnTo>
                  <a:pt x="20065" y="93780"/>
                </a:lnTo>
                <a:close/>
                <a:moveTo>
                  <a:pt x="108281" y="93964"/>
                </a:moveTo>
                <a:lnTo>
                  <a:pt x="112197" y="97880"/>
                </a:lnTo>
                <a:lnTo>
                  <a:pt x="107897" y="102182"/>
                </a:lnTo>
                <a:lnTo>
                  <a:pt x="105940" y="100221"/>
                </a:lnTo>
                <a:lnTo>
                  <a:pt x="103982" y="98262"/>
                </a:lnTo>
                <a:lnTo>
                  <a:pt x="106132" y="96113"/>
                </a:lnTo>
                <a:lnTo>
                  <a:pt x="108281" y="93964"/>
                </a:lnTo>
                <a:close/>
                <a:moveTo>
                  <a:pt x="11646" y="94162"/>
                </a:moveTo>
                <a:lnTo>
                  <a:pt x="13605" y="96120"/>
                </a:lnTo>
                <a:lnTo>
                  <a:pt x="15562" y="98079"/>
                </a:lnTo>
                <a:lnTo>
                  <a:pt x="11263" y="102379"/>
                </a:lnTo>
                <a:lnTo>
                  <a:pt x="9304" y="100422"/>
                </a:lnTo>
                <a:lnTo>
                  <a:pt x="7345" y="98463"/>
                </a:lnTo>
                <a:lnTo>
                  <a:pt x="11646" y="94162"/>
                </a:lnTo>
                <a:close/>
                <a:moveTo>
                  <a:pt x="99863" y="94346"/>
                </a:moveTo>
                <a:lnTo>
                  <a:pt x="103781" y="98262"/>
                </a:lnTo>
                <a:lnTo>
                  <a:pt x="101630" y="100412"/>
                </a:lnTo>
                <a:lnTo>
                  <a:pt x="99481" y="102562"/>
                </a:lnTo>
                <a:lnTo>
                  <a:pt x="97520" y="100605"/>
                </a:lnTo>
                <a:lnTo>
                  <a:pt x="95562" y="98646"/>
                </a:lnTo>
                <a:lnTo>
                  <a:pt x="99863" y="94346"/>
                </a:lnTo>
                <a:close/>
                <a:moveTo>
                  <a:pt x="91443" y="94729"/>
                </a:moveTo>
                <a:lnTo>
                  <a:pt x="95360" y="98646"/>
                </a:lnTo>
                <a:lnTo>
                  <a:pt x="91058" y="102947"/>
                </a:lnTo>
                <a:lnTo>
                  <a:pt x="87142" y="99031"/>
                </a:lnTo>
                <a:lnTo>
                  <a:pt x="91443" y="94729"/>
                </a:lnTo>
                <a:close/>
                <a:moveTo>
                  <a:pt x="83021" y="95113"/>
                </a:moveTo>
                <a:lnTo>
                  <a:pt x="86939" y="99031"/>
                </a:lnTo>
                <a:lnTo>
                  <a:pt x="82638" y="103330"/>
                </a:lnTo>
                <a:lnTo>
                  <a:pt x="80680" y="101370"/>
                </a:lnTo>
                <a:lnTo>
                  <a:pt x="78723" y="99413"/>
                </a:lnTo>
                <a:lnTo>
                  <a:pt x="80872" y="97262"/>
                </a:lnTo>
                <a:lnTo>
                  <a:pt x="83021" y="95113"/>
                </a:lnTo>
                <a:close/>
                <a:moveTo>
                  <a:pt x="74603" y="95495"/>
                </a:moveTo>
                <a:lnTo>
                  <a:pt x="78521" y="99413"/>
                </a:lnTo>
                <a:lnTo>
                  <a:pt x="74220" y="103712"/>
                </a:lnTo>
                <a:lnTo>
                  <a:pt x="70302" y="99796"/>
                </a:lnTo>
                <a:lnTo>
                  <a:pt x="74603" y="95495"/>
                </a:lnTo>
                <a:close/>
                <a:moveTo>
                  <a:pt x="66184" y="95878"/>
                </a:moveTo>
                <a:lnTo>
                  <a:pt x="70102" y="99796"/>
                </a:lnTo>
                <a:lnTo>
                  <a:pt x="65800" y="104097"/>
                </a:lnTo>
                <a:lnTo>
                  <a:pt x="61883" y="100179"/>
                </a:lnTo>
                <a:lnTo>
                  <a:pt x="66184" y="95878"/>
                </a:lnTo>
                <a:close/>
                <a:moveTo>
                  <a:pt x="57764" y="96263"/>
                </a:moveTo>
                <a:lnTo>
                  <a:pt x="61681" y="100179"/>
                </a:lnTo>
                <a:lnTo>
                  <a:pt x="57381" y="104481"/>
                </a:lnTo>
                <a:lnTo>
                  <a:pt x="53463" y="100563"/>
                </a:lnTo>
                <a:lnTo>
                  <a:pt x="57764" y="96263"/>
                </a:lnTo>
                <a:close/>
                <a:moveTo>
                  <a:pt x="49345" y="96647"/>
                </a:moveTo>
                <a:lnTo>
                  <a:pt x="53261" y="100563"/>
                </a:lnTo>
                <a:lnTo>
                  <a:pt x="48960" y="104864"/>
                </a:lnTo>
                <a:lnTo>
                  <a:pt x="45044" y="100948"/>
                </a:lnTo>
                <a:lnTo>
                  <a:pt x="49345" y="96647"/>
                </a:lnTo>
                <a:close/>
                <a:moveTo>
                  <a:pt x="40924" y="97030"/>
                </a:moveTo>
                <a:lnTo>
                  <a:pt x="44842" y="100948"/>
                </a:lnTo>
                <a:lnTo>
                  <a:pt x="40541" y="105246"/>
                </a:lnTo>
                <a:lnTo>
                  <a:pt x="36624" y="101331"/>
                </a:lnTo>
                <a:lnTo>
                  <a:pt x="40924" y="97030"/>
                </a:lnTo>
                <a:close/>
                <a:moveTo>
                  <a:pt x="32503" y="97413"/>
                </a:moveTo>
                <a:lnTo>
                  <a:pt x="36420" y="101331"/>
                </a:lnTo>
                <a:lnTo>
                  <a:pt x="32120" y="105632"/>
                </a:lnTo>
                <a:lnTo>
                  <a:pt x="28202" y="101715"/>
                </a:lnTo>
                <a:lnTo>
                  <a:pt x="32503" y="97413"/>
                </a:lnTo>
                <a:close/>
                <a:moveTo>
                  <a:pt x="120720" y="97596"/>
                </a:moveTo>
                <a:lnTo>
                  <a:pt x="124638" y="101513"/>
                </a:lnTo>
                <a:lnTo>
                  <a:pt x="120337" y="105814"/>
                </a:lnTo>
                <a:lnTo>
                  <a:pt x="116419" y="101896"/>
                </a:lnTo>
                <a:lnTo>
                  <a:pt x="120720" y="97596"/>
                </a:lnTo>
                <a:close/>
                <a:moveTo>
                  <a:pt x="24084" y="97798"/>
                </a:moveTo>
                <a:lnTo>
                  <a:pt x="26041" y="99756"/>
                </a:lnTo>
                <a:lnTo>
                  <a:pt x="28000" y="101715"/>
                </a:lnTo>
                <a:lnTo>
                  <a:pt x="25851" y="103864"/>
                </a:lnTo>
                <a:lnTo>
                  <a:pt x="23702" y="106014"/>
                </a:lnTo>
                <a:lnTo>
                  <a:pt x="19784" y="102097"/>
                </a:lnTo>
                <a:lnTo>
                  <a:pt x="24084" y="97798"/>
                </a:lnTo>
                <a:close/>
                <a:moveTo>
                  <a:pt x="112301" y="97980"/>
                </a:moveTo>
                <a:lnTo>
                  <a:pt x="116217" y="101896"/>
                </a:lnTo>
                <a:lnTo>
                  <a:pt x="111917" y="106197"/>
                </a:lnTo>
                <a:lnTo>
                  <a:pt x="108000" y="102281"/>
                </a:lnTo>
                <a:lnTo>
                  <a:pt x="112301" y="97980"/>
                </a:lnTo>
                <a:close/>
                <a:moveTo>
                  <a:pt x="15663" y="98180"/>
                </a:moveTo>
                <a:lnTo>
                  <a:pt x="19581" y="102097"/>
                </a:lnTo>
                <a:lnTo>
                  <a:pt x="15280" y="106398"/>
                </a:lnTo>
                <a:lnTo>
                  <a:pt x="11363" y="102480"/>
                </a:lnTo>
                <a:lnTo>
                  <a:pt x="15663" y="98180"/>
                </a:lnTo>
                <a:close/>
                <a:moveTo>
                  <a:pt x="103879" y="98365"/>
                </a:moveTo>
                <a:lnTo>
                  <a:pt x="105837" y="100324"/>
                </a:lnTo>
                <a:lnTo>
                  <a:pt x="107796" y="102282"/>
                </a:lnTo>
                <a:lnTo>
                  <a:pt x="103495" y="106582"/>
                </a:lnTo>
                <a:lnTo>
                  <a:pt x="99580" y="102664"/>
                </a:lnTo>
                <a:lnTo>
                  <a:pt x="101729" y="100515"/>
                </a:lnTo>
                <a:lnTo>
                  <a:pt x="103879" y="98365"/>
                </a:lnTo>
                <a:close/>
                <a:moveTo>
                  <a:pt x="7244" y="98565"/>
                </a:moveTo>
                <a:lnTo>
                  <a:pt x="9203" y="100524"/>
                </a:lnTo>
                <a:lnTo>
                  <a:pt x="11162" y="102481"/>
                </a:lnTo>
                <a:lnTo>
                  <a:pt x="6860" y="106783"/>
                </a:lnTo>
                <a:lnTo>
                  <a:pt x="2944" y="102865"/>
                </a:lnTo>
                <a:lnTo>
                  <a:pt x="5095" y="100714"/>
                </a:lnTo>
                <a:lnTo>
                  <a:pt x="7244" y="98565"/>
                </a:lnTo>
                <a:close/>
                <a:moveTo>
                  <a:pt x="95461" y="98747"/>
                </a:moveTo>
                <a:lnTo>
                  <a:pt x="97420" y="100706"/>
                </a:lnTo>
                <a:lnTo>
                  <a:pt x="99378" y="102664"/>
                </a:lnTo>
                <a:lnTo>
                  <a:pt x="95077" y="106966"/>
                </a:lnTo>
                <a:lnTo>
                  <a:pt x="93118" y="105007"/>
                </a:lnTo>
                <a:lnTo>
                  <a:pt x="91161" y="103048"/>
                </a:lnTo>
                <a:lnTo>
                  <a:pt x="95461" y="98747"/>
                </a:lnTo>
                <a:close/>
                <a:moveTo>
                  <a:pt x="87040" y="99132"/>
                </a:moveTo>
                <a:lnTo>
                  <a:pt x="90956" y="103048"/>
                </a:lnTo>
                <a:lnTo>
                  <a:pt x="88807" y="105197"/>
                </a:lnTo>
                <a:lnTo>
                  <a:pt x="86658" y="107348"/>
                </a:lnTo>
                <a:lnTo>
                  <a:pt x="84699" y="105389"/>
                </a:lnTo>
                <a:lnTo>
                  <a:pt x="82740" y="103430"/>
                </a:lnTo>
                <a:lnTo>
                  <a:pt x="87040" y="99132"/>
                </a:lnTo>
                <a:close/>
                <a:moveTo>
                  <a:pt x="78620" y="99515"/>
                </a:moveTo>
                <a:lnTo>
                  <a:pt x="80578" y="101474"/>
                </a:lnTo>
                <a:lnTo>
                  <a:pt x="82537" y="103431"/>
                </a:lnTo>
                <a:lnTo>
                  <a:pt x="80388" y="105582"/>
                </a:lnTo>
                <a:lnTo>
                  <a:pt x="78238" y="107731"/>
                </a:lnTo>
                <a:lnTo>
                  <a:pt x="76280" y="105772"/>
                </a:lnTo>
                <a:lnTo>
                  <a:pt x="74321" y="103813"/>
                </a:lnTo>
                <a:lnTo>
                  <a:pt x="78620" y="99515"/>
                </a:lnTo>
                <a:close/>
                <a:moveTo>
                  <a:pt x="70202" y="99898"/>
                </a:moveTo>
                <a:lnTo>
                  <a:pt x="74119" y="103815"/>
                </a:lnTo>
                <a:lnTo>
                  <a:pt x="69818" y="108116"/>
                </a:lnTo>
                <a:lnTo>
                  <a:pt x="65901" y="104198"/>
                </a:lnTo>
                <a:lnTo>
                  <a:pt x="70202" y="99898"/>
                </a:lnTo>
                <a:close/>
                <a:moveTo>
                  <a:pt x="61782" y="100280"/>
                </a:moveTo>
                <a:lnTo>
                  <a:pt x="65699" y="104198"/>
                </a:lnTo>
                <a:lnTo>
                  <a:pt x="61398" y="108498"/>
                </a:lnTo>
                <a:lnTo>
                  <a:pt x="57480" y="104582"/>
                </a:lnTo>
                <a:lnTo>
                  <a:pt x="61782" y="100280"/>
                </a:lnTo>
                <a:close/>
                <a:moveTo>
                  <a:pt x="53362" y="100664"/>
                </a:moveTo>
                <a:lnTo>
                  <a:pt x="57280" y="104582"/>
                </a:lnTo>
                <a:lnTo>
                  <a:pt x="52979" y="108883"/>
                </a:lnTo>
                <a:lnTo>
                  <a:pt x="49061" y="104965"/>
                </a:lnTo>
                <a:lnTo>
                  <a:pt x="53362" y="100664"/>
                </a:lnTo>
                <a:close/>
                <a:moveTo>
                  <a:pt x="44943" y="101049"/>
                </a:moveTo>
                <a:lnTo>
                  <a:pt x="48859" y="104965"/>
                </a:lnTo>
                <a:lnTo>
                  <a:pt x="44559" y="109265"/>
                </a:lnTo>
                <a:lnTo>
                  <a:pt x="40642" y="105347"/>
                </a:lnTo>
                <a:lnTo>
                  <a:pt x="44943" y="101049"/>
                </a:lnTo>
                <a:close/>
                <a:moveTo>
                  <a:pt x="36524" y="101432"/>
                </a:moveTo>
                <a:lnTo>
                  <a:pt x="40440" y="105348"/>
                </a:lnTo>
                <a:lnTo>
                  <a:pt x="36139" y="109650"/>
                </a:lnTo>
                <a:lnTo>
                  <a:pt x="32222" y="105733"/>
                </a:lnTo>
                <a:lnTo>
                  <a:pt x="36524" y="101432"/>
                </a:lnTo>
                <a:close/>
                <a:moveTo>
                  <a:pt x="28101" y="101815"/>
                </a:moveTo>
                <a:lnTo>
                  <a:pt x="32019" y="105733"/>
                </a:lnTo>
                <a:lnTo>
                  <a:pt x="27718" y="110033"/>
                </a:lnTo>
                <a:lnTo>
                  <a:pt x="25759" y="108076"/>
                </a:lnTo>
                <a:lnTo>
                  <a:pt x="23803" y="106115"/>
                </a:lnTo>
                <a:lnTo>
                  <a:pt x="25952" y="103965"/>
                </a:lnTo>
                <a:lnTo>
                  <a:pt x="28101" y="101815"/>
                </a:lnTo>
                <a:close/>
                <a:moveTo>
                  <a:pt x="116318" y="101997"/>
                </a:moveTo>
                <a:lnTo>
                  <a:pt x="120236" y="105915"/>
                </a:lnTo>
                <a:lnTo>
                  <a:pt x="115935" y="110216"/>
                </a:lnTo>
                <a:lnTo>
                  <a:pt x="112018" y="106298"/>
                </a:lnTo>
                <a:lnTo>
                  <a:pt x="116318" y="101997"/>
                </a:lnTo>
                <a:close/>
                <a:moveTo>
                  <a:pt x="19683" y="102197"/>
                </a:moveTo>
                <a:lnTo>
                  <a:pt x="23600" y="106115"/>
                </a:lnTo>
                <a:lnTo>
                  <a:pt x="19300" y="110415"/>
                </a:lnTo>
                <a:lnTo>
                  <a:pt x="15382" y="106499"/>
                </a:lnTo>
                <a:lnTo>
                  <a:pt x="19683" y="102197"/>
                </a:lnTo>
                <a:close/>
                <a:moveTo>
                  <a:pt x="107899" y="102382"/>
                </a:moveTo>
                <a:lnTo>
                  <a:pt x="111816" y="106298"/>
                </a:lnTo>
                <a:lnTo>
                  <a:pt x="107515" y="110599"/>
                </a:lnTo>
                <a:lnTo>
                  <a:pt x="103597" y="106682"/>
                </a:lnTo>
                <a:lnTo>
                  <a:pt x="107899" y="102382"/>
                </a:lnTo>
                <a:close/>
                <a:moveTo>
                  <a:pt x="11264" y="102581"/>
                </a:moveTo>
                <a:lnTo>
                  <a:pt x="15179" y="106499"/>
                </a:lnTo>
                <a:lnTo>
                  <a:pt x="10878" y="110800"/>
                </a:lnTo>
                <a:lnTo>
                  <a:pt x="6963" y="106882"/>
                </a:lnTo>
                <a:lnTo>
                  <a:pt x="11264" y="102581"/>
                </a:lnTo>
                <a:close/>
                <a:moveTo>
                  <a:pt x="99479" y="102765"/>
                </a:moveTo>
                <a:lnTo>
                  <a:pt x="103396" y="106682"/>
                </a:lnTo>
                <a:lnTo>
                  <a:pt x="99094" y="110983"/>
                </a:lnTo>
                <a:lnTo>
                  <a:pt x="95178" y="107067"/>
                </a:lnTo>
                <a:lnTo>
                  <a:pt x="99479" y="102765"/>
                </a:lnTo>
                <a:close/>
                <a:moveTo>
                  <a:pt x="91057" y="103150"/>
                </a:moveTo>
                <a:lnTo>
                  <a:pt x="93016" y="105109"/>
                </a:lnTo>
                <a:lnTo>
                  <a:pt x="94975" y="107068"/>
                </a:lnTo>
                <a:lnTo>
                  <a:pt x="90674" y="111368"/>
                </a:lnTo>
                <a:lnTo>
                  <a:pt x="86759" y="107450"/>
                </a:lnTo>
                <a:lnTo>
                  <a:pt x="88908" y="105301"/>
                </a:lnTo>
                <a:lnTo>
                  <a:pt x="91057" y="103150"/>
                </a:lnTo>
                <a:close/>
                <a:moveTo>
                  <a:pt x="82638" y="103535"/>
                </a:moveTo>
                <a:lnTo>
                  <a:pt x="84597" y="105493"/>
                </a:lnTo>
                <a:lnTo>
                  <a:pt x="86554" y="107451"/>
                </a:lnTo>
                <a:lnTo>
                  <a:pt x="82254" y="111753"/>
                </a:lnTo>
                <a:lnTo>
                  <a:pt x="78338" y="107833"/>
                </a:lnTo>
                <a:lnTo>
                  <a:pt x="80489" y="105684"/>
                </a:lnTo>
                <a:lnTo>
                  <a:pt x="82638" y="103535"/>
                </a:lnTo>
                <a:close/>
                <a:moveTo>
                  <a:pt x="74220" y="103914"/>
                </a:moveTo>
                <a:lnTo>
                  <a:pt x="76179" y="105873"/>
                </a:lnTo>
                <a:lnTo>
                  <a:pt x="78138" y="107832"/>
                </a:lnTo>
                <a:lnTo>
                  <a:pt x="75987" y="109981"/>
                </a:lnTo>
                <a:lnTo>
                  <a:pt x="73838" y="112130"/>
                </a:lnTo>
                <a:lnTo>
                  <a:pt x="71877" y="110174"/>
                </a:lnTo>
                <a:lnTo>
                  <a:pt x="69919" y="108215"/>
                </a:lnTo>
                <a:lnTo>
                  <a:pt x="74220" y="103914"/>
                </a:lnTo>
                <a:close/>
                <a:moveTo>
                  <a:pt x="65800" y="104299"/>
                </a:moveTo>
                <a:lnTo>
                  <a:pt x="69717" y="108215"/>
                </a:lnTo>
                <a:lnTo>
                  <a:pt x="67568" y="110365"/>
                </a:lnTo>
                <a:lnTo>
                  <a:pt x="65418" y="112515"/>
                </a:lnTo>
                <a:lnTo>
                  <a:pt x="63458" y="110558"/>
                </a:lnTo>
                <a:lnTo>
                  <a:pt x="61499" y="108599"/>
                </a:lnTo>
                <a:lnTo>
                  <a:pt x="65800" y="104299"/>
                </a:lnTo>
                <a:close/>
                <a:moveTo>
                  <a:pt x="57381" y="104682"/>
                </a:moveTo>
                <a:lnTo>
                  <a:pt x="61297" y="108599"/>
                </a:lnTo>
                <a:lnTo>
                  <a:pt x="59148" y="110749"/>
                </a:lnTo>
                <a:lnTo>
                  <a:pt x="56996" y="112900"/>
                </a:lnTo>
                <a:lnTo>
                  <a:pt x="55039" y="110941"/>
                </a:lnTo>
                <a:lnTo>
                  <a:pt x="53080" y="108984"/>
                </a:lnTo>
                <a:lnTo>
                  <a:pt x="57381" y="104682"/>
                </a:lnTo>
                <a:close/>
                <a:moveTo>
                  <a:pt x="48960" y="105066"/>
                </a:moveTo>
                <a:lnTo>
                  <a:pt x="52878" y="108984"/>
                </a:lnTo>
                <a:lnTo>
                  <a:pt x="48577" y="113282"/>
                </a:lnTo>
                <a:lnTo>
                  <a:pt x="44660" y="109367"/>
                </a:lnTo>
                <a:lnTo>
                  <a:pt x="48960" y="105066"/>
                </a:lnTo>
                <a:close/>
                <a:moveTo>
                  <a:pt x="40541" y="105449"/>
                </a:moveTo>
                <a:lnTo>
                  <a:pt x="44459" y="109367"/>
                </a:lnTo>
                <a:lnTo>
                  <a:pt x="40157" y="113668"/>
                </a:lnTo>
                <a:lnTo>
                  <a:pt x="36240" y="109750"/>
                </a:lnTo>
                <a:lnTo>
                  <a:pt x="40541" y="105449"/>
                </a:lnTo>
                <a:close/>
                <a:moveTo>
                  <a:pt x="32121" y="105834"/>
                </a:moveTo>
                <a:lnTo>
                  <a:pt x="36038" y="109750"/>
                </a:lnTo>
                <a:lnTo>
                  <a:pt x="31738" y="114052"/>
                </a:lnTo>
                <a:lnTo>
                  <a:pt x="27820" y="110132"/>
                </a:lnTo>
                <a:lnTo>
                  <a:pt x="32121" y="105834"/>
                </a:lnTo>
                <a:close/>
                <a:moveTo>
                  <a:pt x="23702" y="106218"/>
                </a:moveTo>
                <a:lnTo>
                  <a:pt x="25659" y="108176"/>
                </a:lnTo>
                <a:lnTo>
                  <a:pt x="27618" y="110134"/>
                </a:lnTo>
                <a:lnTo>
                  <a:pt x="25469" y="112285"/>
                </a:lnTo>
                <a:lnTo>
                  <a:pt x="23319" y="114434"/>
                </a:lnTo>
                <a:lnTo>
                  <a:pt x="19402" y="110516"/>
                </a:lnTo>
                <a:lnTo>
                  <a:pt x="23702" y="106218"/>
                </a:lnTo>
                <a:close/>
                <a:moveTo>
                  <a:pt x="111917" y="106399"/>
                </a:moveTo>
                <a:lnTo>
                  <a:pt x="115834" y="110317"/>
                </a:lnTo>
                <a:lnTo>
                  <a:pt x="111533" y="114617"/>
                </a:lnTo>
                <a:lnTo>
                  <a:pt x="107616" y="110700"/>
                </a:lnTo>
                <a:lnTo>
                  <a:pt x="111917" y="106399"/>
                </a:lnTo>
                <a:close/>
                <a:moveTo>
                  <a:pt x="15281" y="106600"/>
                </a:moveTo>
                <a:lnTo>
                  <a:pt x="19199" y="110516"/>
                </a:lnTo>
                <a:lnTo>
                  <a:pt x="14898" y="114817"/>
                </a:lnTo>
                <a:lnTo>
                  <a:pt x="10981" y="110901"/>
                </a:lnTo>
                <a:lnTo>
                  <a:pt x="15281" y="106600"/>
                </a:lnTo>
                <a:close/>
                <a:moveTo>
                  <a:pt x="103497" y="106783"/>
                </a:moveTo>
                <a:lnTo>
                  <a:pt x="107414" y="110700"/>
                </a:lnTo>
                <a:lnTo>
                  <a:pt x="103113" y="115002"/>
                </a:lnTo>
                <a:lnTo>
                  <a:pt x="99197" y="111084"/>
                </a:lnTo>
                <a:lnTo>
                  <a:pt x="103497" y="106783"/>
                </a:lnTo>
                <a:close/>
                <a:moveTo>
                  <a:pt x="6862" y="106983"/>
                </a:moveTo>
                <a:lnTo>
                  <a:pt x="10780" y="110901"/>
                </a:lnTo>
                <a:lnTo>
                  <a:pt x="6478" y="115201"/>
                </a:lnTo>
                <a:lnTo>
                  <a:pt x="2561" y="111284"/>
                </a:lnTo>
                <a:lnTo>
                  <a:pt x="6862" y="106983"/>
                </a:lnTo>
                <a:close/>
                <a:moveTo>
                  <a:pt x="95077" y="107167"/>
                </a:moveTo>
                <a:lnTo>
                  <a:pt x="98995" y="111084"/>
                </a:lnTo>
                <a:lnTo>
                  <a:pt x="94694" y="115385"/>
                </a:lnTo>
                <a:lnTo>
                  <a:pt x="90776" y="111467"/>
                </a:lnTo>
                <a:lnTo>
                  <a:pt x="95077" y="107167"/>
                </a:lnTo>
                <a:close/>
                <a:moveTo>
                  <a:pt x="86658" y="107551"/>
                </a:moveTo>
                <a:lnTo>
                  <a:pt x="90574" y="111467"/>
                </a:lnTo>
                <a:lnTo>
                  <a:pt x="86273" y="115768"/>
                </a:lnTo>
                <a:lnTo>
                  <a:pt x="82357" y="111852"/>
                </a:lnTo>
                <a:lnTo>
                  <a:pt x="86658" y="107551"/>
                </a:lnTo>
                <a:close/>
                <a:moveTo>
                  <a:pt x="78236" y="107934"/>
                </a:moveTo>
                <a:lnTo>
                  <a:pt x="82153" y="111851"/>
                </a:lnTo>
                <a:lnTo>
                  <a:pt x="77852" y="116152"/>
                </a:lnTo>
                <a:lnTo>
                  <a:pt x="75893" y="114193"/>
                </a:lnTo>
                <a:lnTo>
                  <a:pt x="73937" y="112234"/>
                </a:lnTo>
                <a:lnTo>
                  <a:pt x="76086" y="110083"/>
                </a:lnTo>
                <a:lnTo>
                  <a:pt x="78236" y="107934"/>
                </a:lnTo>
                <a:close/>
                <a:moveTo>
                  <a:pt x="69816" y="108318"/>
                </a:moveTo>
                <a:lnTo>
                  <a:pt x="71775" y="110277"/>
                </a:lnTo>
                <a:lnTo>
                  <a:pt x="73734" y="112236"/>
                </a:lnTo>
                <a:lnTo>
                  <a:pt x="69433" y="116535"/>
                </a:lnTo>
                <a:lnTo>
                  <a:pt x="65515" y="112619"/>
                </a:lnTo>
                <a:lnTo>
                  <a:pt x="67667" y="110468"/>
                </a:lnTo>
                <a:lnTo>
                  <a:pt x="69816" y="108318"/>
                </a:lnTo>
                <a:close/>
                <a:moveTo>
                  <a:pt x="61397" y="108703"/>
                </a:moveTo>
                <a:lnTo>
                  <a:pt x="63356" y="110660"/>
                </a:lnTo>
                <a:lnTo>
                  <a:pt x="65313" y="112619"/>
                </a:lnTo>
                <a:lnTo>
                  <a:pt x="61015" y="116919"/>
                </a:lnTo>
                <a:lnTo>
                  <a:pt x="57097" y="113001"/>
                </a:lnTo>
                <a:lnTo>
                  <a:pt x="59248" y="110852"/>
                </a:lnTo>
                <a:lnTo>
                  <a:pt x="61397" y="108703"/>
                </a:lnTo>
                <a:close/>
                <a:moveTo>
                  <a:pt x="52979" y="109085"/>
                </a:moveTo>
                <a:lnTo>
                  <a:pt x="54938" y="111042"/>
                </a:lnTo>
                <a:lnTo>
                  <a:pt x="56895" y="113001"/>
                </a:lnTo>
                <a:lnTo>
                  <a:pt x="52595" y="117302"/>
                </a:lnTo>
                <a:lnTo>
                  <a:pt x="50637" y="115343"/>
                </a:lnTo>
                <a:lnTo>
                  <a:pt x="48678" y="113384"/>
                </a:lnTo>
                <a:lnTo>
                  <a:pt x="52979" y="109085"/>
                </a:lnTo>
                <a:close/>
                <a:moveTo>
                  <a:pt x="44559" y="109468"/>
                </a:moveTo>
                <a:lnTo>
                  <a:pt x="48476" y="113384"/>
                </a:lnTo>
                <a:lnTo>
                  <a:pt x="46325" y="115535"/>
                </a:lnTo>
                <a:lnTo>
                  <a:pt x="44175" y="117684"/>
                </a:lnTo>
                <a:lnTo>
                  <a:pt x="42217" y="115727"/>
                </a:lnTo>
                <a:lnTo>
                  <a:pt x="40258" y="113768"/>
                </a:lnTo>
                <a:lnTo>
                  <a:pt x="44559" y="109468"/>
                </a:lnTo>
                <a:close/>
                <a:moveTo>
                  <a:pt x="36139" y="109851"/>
                </a:moveTo>
                <a:lnTo>
                  <a:pt x="40056" y="113769"/>
                </a:lnTo>
                <a:lnTo>
                  <a:pt x="37906" y="115918"/>
                </a:lnTo>
                <a:lnTo>
                  <a:pt x="35757" y="118067"/>
                </a:lnTo>
                <a:lnTo>
                  <a:pt x="33798" y="116109"/>
                </a:lnTo>
                <a:lnTo>
                  <a:pt x="31839" y="114153"/>
                </a:lnTo>
                <a:lnTo>
                  <a:pt x="36139" y="109851"/>
                </a:lnTo>
                <a:close/>
                <a:moveTo>
                  <a:pt x="27718" y="110235"/>
                </a:moveTo>
                <a:lnTo>
                  <a:pt x="31634" y="114153"/>
                </a:lnTo>
                <a:lnTo>
                  <a:pt x="27334" y="118454"/>
                </a:lnTo>
                <a:lnTo>
                  <a:pt x="25376" y="116495"/>
                </a:lnTo>
                <a:lnTo>
                  <a:pt x="23417" y="114536"/>
                </a:lnTo>
                <a:lnTo>
                  <a:pt x="25569" y="112385"/>
                </a:lnTo>
                <a:lnTo>
                  <a:pt x="27718" y="110235"/>
                </a:lnTo>
                <a:close/>
                <a:moveTo>
                  <a:pt x="19300" y="110617"/>
                </a:moveTo>
                <a:lnTo>
                  <a:pt x="23216" y="114535"/>
                </a:lnTo>
                <a:lnTo>
                  <a:pt x="18916" y="118836"/>
                </a:lnTo>
                <a:lnTo>
                  <a:pt x="14999" y="114918"/>
                </a:lnTo>
                <a:lnTo>
                  <a:pt x="19300" y="110617"/>
                </a:lnTo>
                <a:close/>
                <a:moveTo>
                  <a:pt x="107515" y="110801"/>
                </a:moveTo>
                <a:lnTo>
                  <a:pt x="111432" y="114718"/>
                </a:lnTo>
                <a:lnTo>
                  <a:pt x="107132" y="119019"/>
                </a:lnTo>
                <a:lnTo>
                  <a:pt x="103214" y="115102"/>
                </a:lnTo>
                <a:lnTo>
                  <a:pt x="107515" y="110801"/>
                </a:lnTo>
                <a:close/>
                <a:moveTo>
                  <a:pt x="10881" y="111002"/>
                </a:moveTo>
                <a:lnTo>
                  <a:pt x="14797" y="114918"/>
                </a:lnTo>
                <a:lnTo>
                  <a:pt x="10496" y="119219"/>
                </a:lnTo>
                <a:lnTo>
                  <a:pt x="6579" y="115301"/>
                </a:lnTo>
                <a:lnTo>
                  <a:pt x="10881" y="111002"/>
                </a:lnTo>
                <a:close/>
                <a:moveTo>
                  <a:pt x="99096" y="111185"/>
                </a:moveTo>
                <a:lnTo>
                  <a:pt x="103012" y="115102"/>
                </a:lnTo>
                <a:lnTo>
                  <a:pt x="98711" y="119402"/>
                </a:lnTo>
                <a:lnTo>
                  <a:pt x="94795" y="115486"/>
                </a:lnTo>
                <a:lnTo>
                  <a:pt x="99096" y="111185"/>
                </a:lnTo>
                <a:close/>
                <a:moveTo>
                  <a:pt x="90675" y="111568"/>
                </a:moveTo>
                <a:lnTo>
                  <a:pt x="94593" y="115486"/>
                </a:lnTo>
                <a:lnTo>
                  <a:pt x="90292" y="119787"/>
                </a:lnTo>
                <a:lnTo>
                  <a:pt x="86374" y="115869"/>
                </a:lnTo>
                <a:lnTo>
                  <a:pt x="90675" y="111568"/>
                </a:lnTo>
                <a:close/>
                <a:moveTo>
                  <a:pt x="82256" y="111953"/>
                </a:moveTo>
                <a:lnTo>
                  <a:pt x="86173" y="115869"/>
                </a:lnTo>
                <a:lnTo>
                  <a:pt x="81872" y="120171"/>
                </a:lnTo>
                <a:lnTo>
                  <a:pt x="77954" y="116253"/>
                </a:lnTo>
                <a:lnTo>
                  <a:pt x="82256" y="111953"/>
                </a:lnTo>
                <a:close/>
                <a:moveTo>
                  <a:pt x="73836" y="112334"/>
                </a:moveTo>
                <a:lnTo>
                  <a:pt x="75795" y="114292"/>
                </a:lnTo>
                <a:lnTo>
                  <a:pt x="77753" y="116251"/>
                </a:lnTo>
                <a:lnTo>
                  <a:pt x="75604" y="118400"/>
                </a:lnTo>
                <a:lnTo>
                  <a:pt x="73454" y="120550"/>
                </a:lnTo>
                <a:lnTo>
                  <a:pt x="69535" y="116635"/>
                </a:lnTo>
                <a:lnTo>
                  <a:pt x="73836" y="112334"/>
                </a:lnTo>
                <a:close/>
                <a:moveTo>
                  <a:pt x="65417" y="112718"/>
                </a:moveTo>
                <a:lnTo>
                  <a:pt x="69333" y="116635"/>
                </a:lnTo>
                <a:lnTo>
                  <a:pt x="65032" y="120936"/>
                </a:lnTo>
                <a:lnTo>
                  <a:pt x="61116" y="117020"/>
                </a:lnTo>
                <a:lnTo>
                  <a:pt x="65417" y="112718"/>
                </a:lnTo>
                <a:close/>
                <a:moveTo>
                  <a:pt x="56996" y="113102"/>
                </a:moveTo>
                <a:lnTo>
                  <a:pt x="60914" y="117018"/>
                </a:lnTo>
                <a:lnTo>
                  <a:pt x="56613" y="121319"/>
                </a:lnTo>
                <a:lnTo>
                  <a:pt x="52696" y="117403"/>
                </a:lnTo>
                <a:lnTo>
                  <a:pt x="56996" y="113102"/>
                </a:lnTo>
                <a:close/>
                <a:moveTo>
                  <a:pt x="48575" y="113488"/>
                </a:moveTo>
                <a:lnTo>
                  <a:pt x="50534" y="115446"/>
                </a:lnTo>
                <a:lnTo>
                  <a:pt x="52492" y="117404"/>
                </a:lnTo>
                <a:lnTo>
                  <a:pt x="48192" y="121706"/>
                </a:lnTo>
                <a:lnTo>
                  <a:pt x="44276" y="117786"/>
                </a:lnTo>
                <a:lnTo>
                  <a:pt x="46426" y="115637"/>
                </a:lnTo>
                <a:lnTo>
                  <a:pt x="48575" y="113488"/>
                </a:lnTo>
                <a:close/>
                <a:moveTo>
                  <a:pt x="40156" y="113872"/>
                </a:moveTo>
                <a:lnTo>
                  <a:pt x="42113" y="115830"/>
                </a:lnTo>
                <a:lnTo>
                  <a:pt x="44072" y="117788"/>
                </a:lnTo>
                <a:lnTo>
                  <a:pt x="39771" y="122089"/>
                </a:lnTo>
                <a:lnTo>
                  <a:pt x="35856" y="118170"/>
                </a:lnTo>
                <a:lnTo>
                  <a:pt x="38005" y="116021"/>
                </a:lnTo>
                <a:lnTo>
                  <a:pt x="40156" y="113872"/>
                </a:lnTo>
                <a:close/>
                <a:moveTo>
                  <a:pt x="31738" y="114253"/>
                </a:moveTo>
                <a:lnTo>
                  <a:pt x="33695" y="116212"/>
                </a:lnTo>
                <a:lnTo>
                  <a:pt x="35654" y="118170"/>
                </a:lnTo>
                <a:lnTo>
                  <a:pt x="31353" y="122471"/>
                </a:lnTo>
                <a:lnTo>
                  <a:pt x="29396" y="120512"/>
                </a:lnTo>
                <a:lnTo>
                  <a:pt x="27437" y="118555"/>
                </a:lnTo>
                <a:lnTo>
                  <a:pt x="31738" y="114253"/>
                </a:lnTo>
                <a:close/>
                <a:moveTo>
                  <a:pt x="23317" y="114637"/>
                </a:moveTo>
                <a:lnTo>
                  <a:pt x="25276" y="116596"/>
                </a:lnTo>
                <a:lnTo>
                  <a:pt x="27235" y="118555"/>
                </a:lnTo>
                <a:lnTo>
                  <a:pt x="25086" y="120704"/>
                </a:lnTo>
                <a:lnTo>
                  <a:pt x="22935" y="122853"/>
                </a:lnTo>
                <a:lnTo>
                  <a:pt x="20978" y="120894"/>
                </a:lnTo>
                <a:lnTo>
                  <a:pt x="19017" y="118937"/>
                </a:lnTo>
                <a:lnTo>
                  <a:pt x="23317" y="114637"/>
                </a:lnTo>
                <a:close/>
                <a:moveTo>
                  <a:pt x="14898" y="115019"/>
                </a:moveTo>
                <a:lnTo>
                  <a:pt x="18816" y="118935"/>
                </a:lnTo>
                <a:lnTo>
                  <a:pt x="16665" y="121086"/>
                </a:lnTo>
                <a:lnTo>
                  <a:pt x="14516" y="123235"/>
                </a:lnTo>
                <a:lnTo>
                  <a:pt x="10597" y="119320"/>
                </a:lnTo>
                <a:lnTo>
                  <a:pt x="14898" y="115019"/>
                </a:lnTo>
                <a:close/>
                <a:moveTo>
                  <a:pt x="103113" y="115202"/>
                </a:moveTo>
                <a:lnTo>
                  <a:pt x="107031" y="119120"/>
                </a:lnTo>
                <a:lnTo>
                  <a:pt x="102730" y="123421"/>
                </a:lnTo>
                <a:lnTo>
                  <a:pt x="98812" y="119503"/>
                </a:lnTo>
                <a:lnTo>
                  <a:pt x="103113" y="115202"/>
                </a:lnTo>
                <a:close/>
                <a:moveTo>
                  <a:pt x="94694" y="115587"/>
                </a:moveTo>
                <a:lnTo>
                  <a:pt x="98610" y="119503"/>
                </a:lnTo>
                <a:lnTo>
                  <a:pt x="94309" y="123804"/>
                </a:lnTo>
                <a:lnTo>
                  <a:pt x="90393" y="119887"/>
                </a:lnTo>
                <a:lnTo>
                  <a:pt x="94694" y="115587"/>
                </a:lnTo>
                <a:close/>
                <a:moveTo>
                  <a:pt x="86274" y="115970"/>
                </a:moveTo>
                <a:lnTo>
                  <a:pt x="90191" y="119887"/>
                </a:lnTo>
                <a:lnTo>
                  <a:pt x="85890" y="124188"/>
                </a:lnTo>
                <a:lnTo>
                  <a:pt x="81973" y="120271"/>
                </a:lnTo>
                <a:lnTo>
                  <a:pt x="86274" y="115970"/>
                </a:lnTo>
                <a:close/>
                <a:moveTo>
                  <a:pt x="77854" y="116354"/>
                </a:moveTo>
                <a:lnTo>
                  <a:pt x="81771" y="120271"/>
                </a:lnTo>
                <a:lnTo>
                  <a:pt x="77470" y="124573"/>
                </a:lnTo>
                <a:lnTo>
                  <a:pt x="75511" y="122612"/>
                </a:lnTo>
                <a:lnTo>
                  <a:pt x="73552" y="120653"/>
                </a:lnTo>
                <a:lnTo>
                  <a:pt x="75704" y="118504"/>
                </a:lnTo>
                <a:lnTo>
                  <a:pt x="77854" y="116354"/>
                </a:lnTo>
                <a:close/>
                <a:moveTo>
                  <a:pt x="69434" y="116738"/>
                </a:moveTo>
                <a:lnTo>
                  <a:pt x="73352" y="120655"/>
                </a:lnTo>
                <a:lnTo>
                  <a:pt x="69051" y="124955"/>
                </a:lnTo>
                <a:lnTo>
                  <a:pt x="65133" y="121037"/>
                </a:lnTo>
                <a:lnTo>
                  <a:pt x="69434" y="116738"/>
                </a:lnTo>
                <a:close/>
                <a:moveTo>
                  <a:pt x="61015" y="117120"/>
                </a:moveTo>
                <a:lnTo>
                  <a:pt x="64931" y="121037"/>
                </a:lnTo>
                <a:lnTo>
                  <a:pt x="60631" y="125338"/>
                </a:lnTo>
                <a:lnTo>
                  <a:pt x="56714" y="121420"/>
                </a:lnTo>
                <a:lnTo>
                  <a:pt x="61015" y="117120"/>
                </a:lnTo>
                <a:close/>
                <a:moveTo>
                  <a:pt x="52595" y="117504"/>
                </a:moveTo>
                <a:lnTo>
                  <a:pt x="56512" y="121420"/>
                </a:lnTo>
                <a:lnTo>
                  <a:pt x="52211" y="125721"/>
                </a:lnTo>
                <a:lnTo>
                  <a:pt x="48294" y="121805"/>
                </a:lnTo>
                <a:lnTo>
                  <a:pt x="52595" y="117504"/>
                </a:lnTo>
                <a:close/>
                <a:moveTo>
                  <a:pt x="44175" y="117887"/>
                </a:moveTo>
                <a:lnTo>
                  <a:pt x="48092" y="121804"/>
                </a:lnTo>
                <a:lnTo>
                  <a:pt x="43791" y="126105"/>
                </a:lnTo>
                <a:lnTo>
                  <a:pt x="39875" y="122189"/>
                </a:lnTo>
                <a:lnTo>
                  <a:pt x="44175" y="117887"/>
                </a:lnTo>
                <a:close/>
                <a:moveTo>
                  <a:pt x="35755" y="118271"/>
                </a:moveTo>
                <a:lnTo>
                  <a:pt x="39672" y="122189"/>
                </a:lnTo>
                <a:lnTo>
                  <a:pt x="35372" y="126490"/>
                </a:lnTo>
                <a:lnTo>
                  <a:pt x="31454" y="122572"/>
                </a:lnTo>
                <a:lnTo>
                  <a:pt x="35755" y="118271"/>
                </a:lnTo>
                <a:close/>
                <a:moveTo>
                  <a:pt x="27336" y="118656"/>
                </a:moveTo>
                <a:lnTo>
                  <a:pt x="29295" y="120613"/>
                </a:lnTo>
                <a:lnTo>
                  <a:pt x="31252" y="122572"/>
                </a:lnTo>
                <a:lnTo>
                  <a:pt x="26952" y="126873"/>
                </a:lnTo>
                <a:lnTo>
                  <a:pt x="23035" y="122954"/>
                </a:lnTo>
                <a:lnTo>
                  <a:pt x="25187" y="120805"/>
                </a:lnTo>
                <a:lnTo>
                  <a:pt x="27336" y="118656"/>
                </a:lnTo>
                <a:close/>
                <a:moveTo>
                  <a:pt x="18914" y="119039"/>
                </a:moveTo>
                <a:lnTo>
                  <a:pt x="20873" y="120998"/>
                </a:lnTo>
                <a:lnTo>
                  <a:pt x="22831" y="122955"/>
                </a:lnTo>
                <a:lnTo>
                  <a:pt x="20682" y="125106"/>
                </a:lnTo>
                <a:lnTo>
                  <a:pt x="18532" y="127255"/>
                </a:lnTo>
                <a:lnTo>
                  <a:pt x="14615" y="123337"/>
                </a:lnTo>
                <a:lnTo>
                  <a:pt x="16764" y="121188"/>
                </a:lnTo>
                <a:lnTo>
                  <a:pt x="18914" y="119039"/>
                </a:lnTo>
                <a:close/>
                <a:moveTo>
                  <a:pt x="98711" y="119604"/>
                </a:moveTo>
                <a:lnTo>
                  <a:pt x="102629" y="123522"/>
                </a:lnTo>
                <a:lnTo>
                  <a:pt x="98328" y="127823"/>
                </a:lnTo>
                <a:lnTo>
                  <a:pt x="96369" y="125864"/>
                </a:lnTo>
                <a:lnTo>
                  <a:pt x="94410" y="123905"/>
                </a:lnTo>
                <a:lnTo>
                  <a:pt x="98711" y="119604"/>
                </a:lnTo>
                <a:close/>
                <a:moveTo>
                  <a:pt x="90292" y="119989"/>
                </a:moveTo>
                <a:lnTo>
                  <a:pt x="94209" y="123905"/>
                </a:lnTo>
                <a:lnTo>
                  <a:pt x="89908" y="128206"/>
                </a:lnTo>
                <a:lnTo>
                  <a:pt x="85990" y="124289"/>
                </a:lnTo>
                <a:lnTo>
                  <a:pt x="90292" y="119989"/>
                </a:lnTo>
                <a:close/>
                <a:moveTo>
                  <a:pt x="81872" y="120372"/>
                </a:moveTo>
                <a:lnTo>
                  <a:pt x="85789" y="124289"/>
                </a:lnTo>
                <a:lnTo>
                  <a:pt x="81489" y="128590"/>
                </a:lnTo>
                <a:lnTo>
                  <a:pt x="77571" y="124674"/>
                </a:lnTo>
                <a:lnTo>
                  <a:pt x="81872" y="120372"/>
                </a:lnTo>
                <a:close/>
                <a:moveTo>
                  <a:pt x="73453" y="120754"/>
                </a:moveTo>
                <a:lnTo>
                  <a:pt x="75410" y="122712"/>
                </a:lnTo>
                <a:lnTo>
                  <a:pt x="77369" y="124671"/>
                </a:lnTo>
                <a:lnTo>
                  <a:pt x="73068" y="128972"/>
                </a:lnTo>
                <a:lnTo>
                  <a:pt x="71111" y="127013"/>
                </a:lnTo>
                <a:lnTo>
                  <a:pt x="69152" y="125054"/>
                </a:lnTo>
                <a:lnTo>
                  <a:pt x="73453" y="120754"/>
                </a:lnTo>
                <a:close/>
                <a:moveTo>
                  <a:pt x="65032" y="121138"/>
                </a:moveTo>
                <a:lnTo>
                  <a:pt x="68950" y="125054"/>
                </a:lnTo>
                <a:lnTo>
                  <a:pt x="64649" y="129355"/>
                </a:lnTo>
                <a:lnTo>
                  <a:pt x="60732" y="125439"/>
                </a:lnTo>
                <a:lnTo>
                  <a:pt x="65032" y="121138"/>
                </a:lnTo>
                <a:close/>
                <a:moveTo>
                  <a:pt x="56613" y="121521"/>
                </a:moveTo>
                <a:lnTo>
                  <a:pt x="60531" y="125439"/>
                </a:lnTo>
                <a:lnTo>
                  <a:pt x="56229" y="129740"/>
                </a:lnTo>
                <a:lnTo>
                  <a:pt x="52311" y="125822"/>
                </a:lnTo>
                <a:lnTo>
                  <a:pt x="56613" y="121521"/>
                </a:lnTo>
                <a:close/>
                <a:moveTo>
                  <a:pt x="48193" y="121905"/>
                </a:moveTo>
                <a:lnTo>
                  <a:pt x="52110" y="125822"/>
                </a:lnTo>
                <a:lnTo>
                  <a:pt x="47810" y="130124"/>
                </a:lnTo>
                <a:lnTo>
                  <a:pt x="43892" y="126206"/>
                </a:lnTo>
                <a:lnTo>
                  <a:pt x="48193" y="121905"/>
                </a:lnTo>
                <a:close/>
                <a:moveTo>
                  <a:pt x="39774" y="122289"/>
                </a:moveTo>
                <a:lnTo>
                  <a:pt x="43690" y="126206"/>
                </a:lnTo>
                <a:lnTo>
                  <a:pt x="39389" y="130507"/>
                </a:lnTo>
                <a:lnTo>
                  <a:pt x="35473" y="126589"/>
                </a:lnTo>
                <a:lnTo>
                  <a:pt x="39774" y="122289"/>
                </a:lnTo>
                <a:close/>
                <a:moveTo>
                  <a:pt x="31353" y="122673"/>
                </a:moveTo>
                <a:lnTo>
                  <a:pt x="35271" y="126589"/>
                </a:lnTo>
                <a:lnTo>
                  <a:pt x="30970" y="130890"/>
                </a:lnTo>
                <a:lnTo>
                  <a:pt x="27053" y="126973"/>
                </a:lnTo>
                <a:lnTo>
                  <a:pt x="31353" y="122673"/>
                </a:lnTo>
                <a:close/>
                <a:moveTo>
                  <a:pt x="22932" y="123056"/>
                </a:moveTo>
                <a:lnTo>
                  <a:pt x="26849" y="126974"/>
                </a:lnTo>
                <a:lnTo>
                  <a:pt x="22549" y="131275"/>
                </a:lnTo>
                <a:lnTo>
                  <a:pt x="18633" y="127356"/>
                </a:lnTo>
                <a:lnTo>
                  <a:pt x="20783" y="125207"/>
                </a:lnTo>
                <a:lnTo>
                  <a:pt x="22932" y="123056"/>
                </a:lnTo>
                <a:close/>
                <a:moveTo>
                  <a:pt x="94309" y="124005"/>
                </a:moveTo>
                <a:lnTo>
                  <a:pt x="96268" y="125962"/>
                </a:lnTo>
                <a:lnTo>
                  <a:pt x="98227" y="127921"/>
                </a:lnTo>
                <a:lnTo>
                  <a:pt x="93925" y="132222"/>
                </a:lnTo>
                <a:lnTo>
                  <a:pt x="91967" y="130263"/>
                </a:lnTo>
                <a:lnTo>
                  <a:pt x="90009" y="128304"/>
                </a:lnTo>
                <a:lnTo>
                  <a:pt x="94309" y="124005"/>
                </a:lnTo>
                <a:close/>
                <a:moveTo>
                  <a:pt x="85890" y="124390"/>
                </a:moveTo>
                <a:lnTo>
                  <a:pt x="89807" y="128307"/>
                </a:lnTo>
                <a:lnTo>
                  <a:pt x="87658" y="130456"/>
                </a:lnTo>
                <a:lnTo>
                  <a:pt x="85508" y="132606"/>
                </a:lnTo>
                <a:lnTo>
                  <a:pt x="83547" y="130648"/>
                </a:lnTo>
                <a:lnTo>
                  <a:pt x="81588" y="128689"/>
                </a:lnTo>
                <a:lnTo>
                  <a:pt x="85890" y="124390"/>
                </a:lnTo>
                <a:close/>
                <a:moveTo>
                  <a:pt x="77470" y="124774"/>
                </a:moveTo>
                <a:lnTo>
                  <a:pt x="81388" y="128691"/>
                </a:lnTo>
                <a:lnTo>
                  <a:pt x="79237" y="130840"/>
                </a:lnTo>
                <a:lnTo>
                  <a:pt x="77087" y="132991"/>
                </a:lnTo>
                <a:lnTo>
                  <a:pt x="75128" y="131032"/>
                </a:lnTo>
                <a:lnTo>
                  <a:pt x="73172" y="129073"/>
                </a:lnTo>
                <a:lnTo>
                  <a:pt x="77470" y="124774"/>
                </a:lnTo>
                <a:close/>
                <a:moveTo>
                  <a:pt x="69051" y="125158"/>
                </a:moveTo>
                <a:lnTo>
                  <a:pt x="71010" y="127117"/>
                </a:lnTo>
                <a:lnTo>
                  <a:pt x="72967" y="129074"/>
                </a:lnTo>
                <a:lnTo>
                  <a:pt x="70817" y="131225"/>
                </a:lnTo>
                <a:lnTo>
                  <a:pt x="68667" y="133374"/>
                </a:lnTo>
                <a:lnTo>
                  <a:pt x="64750" y="129456"/>
                </a:lnTo>
                <a:lnTo>
                  <a:pt x="69051" y="125158"/>
                </a:lnTo>
                <a:close/>
                <a:moveTo>
                  <a:pt x="60631" y="125540"/>
                </a:moveTo>
                <a:lnTo>
                  <a:pt x="64548" y="129456"/>
                </a:lnTo>
                <a:lnTo>
                  <a:pt x="60247" y="133757"/>
                </a:lnTo>
                <a:lnTo>
                  <a:pt x="56330" y="129841"/>
                </a:lnTo>
                <a:lnTo>
                  <a:pt x="60631" y="125540"/>
                </a:lnTo>
                <a:close/>
                <a:moveTo>
                  <a:pt x="52211" y="125923"/>
                </a:moveTo>
                <a:lnTo>
                  <a:pt x="56128" y="129840"/>
                </a:lnTo>
                <a:lnTo>
                  <a:pt x="51827" y="134141"/>
                </a:lnTo>
                <a:lnTo>
                  <a:pt x="47911" y="130224"/>
                </a:lnTo>
                <a:lnTo>
                  <a:pt x="52211" y="125923"/>
                </a:lnTo>
                <a:close/>
                <a:moveTo>
                  <a:pt x="43791" y="126307"/>
                </a:moveTo>
                <a:lnTo>
                  <a:pt x="47708" y="130224"/>
                </a:lnTo>
                <a:lnTo>
                  <a:pt x="43408" y="134526"/>
                </a:lnTo>
                <a:lnTo>
                  <a:pt x="39490" y="130608"/>
                </a:lnTo>
                <a:lnTo>
                  <a:pt x="43791" y="126307"/>
                </a:lnTo>
                <a:close/>
                <a:moveTo>
                  <a:pt x="35372" y="126692"/>
                </a:moveTo>
                <a:lnTo>
                  <a:pt x="39288" y="130608"/>
                </a:lnTo>
                <a:lnTo>
                  <a:pt x="34988" y="134909"/>
                </a:lnTo>
                <a:lnTo>
                  <a:pt x="31071" y="130991"/>
                </a:lnTo>
                <a:lnTo>
                  <a:pt x="35372" y="126692"/>
                </a:lnTo>
                <a:close/>
                <a:moveTo>
                  <a:pt x="26954" y="127072"/>
                </a:moveTo>
                <a:lnTo>
                  <a:pt x="30870" y="130990"/>
                </a:lnTo>
                <a:lnTo>
                  <a:pt x="26570" y="135291"/>
                </a:lnTo>
                <a:lnTo>
                  <a:pt x="22653" y="131373"/>
                </a:lnTo>
                <a:lnTo>
                  <a:pt x="26954" y="127072"/>
                </a:lnTo>
                <a:close/>
                <a:moveTo>
                  <a:pt x="89905" y="128408"/>
                </a:moveTo>
                <a:lnTo>
                  <a:pt x="91864" y="130367"/>
                </a:lnTo>
                <a:lnTo>
                  <a:pt x="93823" y="132325"/>
                </a:lnTo>
                <a:lnTo>
                  <a:pt x="89525" y="136624"/>
                </a:lnTo>
                <a:lnTo>
                  <a:pt x="85607" y="132707"/>
                </a:lnTo>
                <a:lnTo>
                  <a:pt x="87756" y="130557"/>
                </a:lnTo>
                <a:lnTo>
                  <a:pt x="89905" y="128408"/>
                </a:lnTo>
                <a:close/>
                <a:moveTo>
                  <a:pt x="81487" y="128793"/>
                </a:moveTo>
                <a:lnTo>
                  <a:pt x="83446" y="130752"/>
                </a:lnTo>
                <a:lnTo>
                  <a:pt x="85405" y="132711"/>
                </a:lnTo>
                <a:lnTo>
                  <a:pt x="81104" y="137008"/>
                </a:lnTo>
                <a:lnTo>
                  <a:pt x="77189" y="133093"/>
                </a:lnTo>
                <a:lnTo>
                  <a:pt x="79338" y="130944"/>
                </a:lnTo>
                <a:lnTo>
                  <a:pt x="81487" y="128793"/>
                </a:lnTo>
                <a:close/>
                <a:moveTo>
                  <a:pt x="73067" y="129175"/>
                </a:moveTo>
                <a:lnTo>
                  <a:pt x="75027" y="131134"/>
                </a:lnTo>
                <a:lnTo>
                  <a:pt x="76986" y="133093"/>
                </a:lnTo>
                <a:lnTo>
                  <a:pt x="72685" y="137391"/>
                </a:lnTo>
                <a:lnTo>
                  <a:pt x="70726" y="135434"/>
                </a:lnTo>
                <a:lnTo>
                  <a:pt x="68767" y="133475"/>
                </a:lnTo>
                <a:lnTo>
                  <a:pt x="70917" y="131326"/>
                </a:lnTo>
                <a:lnTo>
                  <a:pt x="73067" y="129175"/>
                </a:lnTo>
                <a:close/>
                <a:moveTo>
                  <a:pt x="64649" y="129557"/>
                </a:moveTo>
                <a:lnTo>
                  <a:pt x="68566" y="133475"/>
                </a:lnTo>
                <a:lnTo>
                  <a:pt x="66416" y="135624"/>
                </a:lnTo>
                <a:lnTo>
                  <a:pt x="64267" y="137773"/>
                </a:lnTo>
                <a:lnTo>
                  <a:pt x="62306" y="135817"/>
                </a:lnTo>
                <a:lnTo>
                  <a:pt x="60347" y="133858"/>
                </a:lnTo>
                <a:lnTo>
                  <a:pt x="64649" y="129557"/>
                </a:lnTo>
                <a:close/>
                <a:moveTo>
                  <a:pt x="56229" y="129940"/>
                </a:moveTo>
                <a:lnTo>
                  <a:pt x="60146" y="133858"/>
                </a:lnTo>
                <a:lnTo>
                  <a:pt x="57996" y="136007"/>
                </a:lnTo>
                <a:lnTo>
                  <a:pt x="55847" y="138157"/>
                </a:lnTo>
                <a:lnTo>
                  <a:pt x="53887" y="136201"/>
                </a:lnTo>
                <a:lnTo>
                  <a:pt x="51928" y="134242"/>
                </a:lnTo>
                <a:lnTo>
                  <a:pt x="56229" y="129940"/>
                </a:lnTo>
                <a:close/>
                <a:moveTo>
                  <a:pt x="47811" y="130325"/>
                </a:moveTo>
                <a:lnTo>
                  <a:pt x="51728" y="134242"/>
                </a:lnTo>
                <a:lnTo>
                  <a:pt x="47428" y="138543"/>
                </a:lnTo>
                <a:lnTo>
                  <a:pt x="43510" y="134625"/>
                </a:lnTo>
                <a:lnTo>
                  <a:pt x="47811" y="130325"/>
                </a:lnTo>
                <a:close/>
                <a:moveTo>
                  <a:pt x="39392" y="130709"/>
                </a:moveTo>
                <a:lnTo>
                  <a:pt x="43308" y="134625"/>
                </a:lnTo>
                <a:lnTo>
                  <a:pt x="39007" y="138926"/>
                </a:lnTo>
                <a:lnTo>
                  <a:pt x="35091" y="135010"/>
                </a:lnTo>
                <a:lnTo>
                  <a:pt x="39392" y="130709"/>
                </a:lnTo>
                <a:close/>
                <a:moveTo>
                  <a:pt x="30971" y="131091"/>
                </a:moveTo>
                <a:lnTo>
                  <a:pt x="34889" y="135007"/>
                </a:lnTo>
                <a:lnTo>
                  <a:pt x="30588" y="139308"/>
                </a:lnTo>
                <a:lnTo>
                  <a:pt x="26671" y="135392"/>
                </a:lnTo>
                <a:lnTo>
                  <a:pt x="30971" y="131091"/>
                </a:lnTo>
                <a:close/>
                <a:moveTo>
                  <a:pt x="85508" y="132810"/>
                </a:moveTo>
                <a:lnTo>
                  <a:pt x="89425" y="136727"/>
                </a:lnTo>
                <a:lnTo>
                  <a:pt x="85123" y="141026"/>
                </a:lnTo>
                <a:lnTo>
                  <a:pt x="81208" y="137110"/>
                </a:lnTo>
                <a:lnTo>
                  <a:pt x="85508" y="132810"/>
                </a:lnTo>
                <a:close/>
                <a:moveTo>
                  <a:pt x="77087" y="133191"/>
                </a:moveTo>
                <a:lnTo>
                  <a:pt x="81003" y="137109"/>
                </a:lnTo>
                <a:lnTo>
                  <a:pt x="76703" y="141410"/>
                </a:lnTo>
                <a:lnTo>
                  <a:pt x="72786" y="137492"/>
                </a:lnTo>
                <a:lnTo>
                  <a:pt x="77087" y="133191"/>
                </a:lnTo>
                <a:close/>
                <a:moveTo>
                  <a:pt x="68667" y="133577"/>
                </a:moveTo>
                <a:lnTo>
                  <a:pt x="70625" y="135536"/>
                </a:lnTo>
                <a:lnTo>
                  <a:pt x="72584" y="137495"/>
                </a:lnTo>
                <a:lnTo>
                  <a:pt x="70435" y="139644"/>
                </a:lnTo>
                <a:lnTo>
                  <a:pt x="68285" y="141793"/>
                </a:lnTo>
                <a:lnTo>
                  <a:pt x="64368" y="137875"/>
                </a:lnTo>
                <a:lnTo>
                  <a:pt x="66517" y="135726"/>
                </a:lnTo>
                <a:lnTo>
                  <a:pt x="68667" y="133577"/>
                </a:lnTo>
                <a:close/>
                <a:moveTo>
                  <a:pt x="60245" y="133961"/>
                </a:moveTo>
                <a:lnTo>
                  <a:pt x="62204" y="135919"/>
                </a:lnTo>
                <a:lnTo>
                  <a:pt x="64163" y="137878"/>
                </a:lnTo>
                <a:lnTo>
                  <a:pt x="59863" y="142177"/>
                </a:lnTo>
                <a:lnTo>
                  <a:pt x="55947" y="138260"/>
                </a:lnTo>
                <a:lnTo>
                  <a:pt x="58096" y="136111"/>
                </a:lnTo>
                <a:lnTo>
                  <a:pt x="60245" y="133961"/>
                </a:lnTo>
                <a:close/>
                <a:moveTo>
                  <a:pt x="51827" y="134343"/>
                </a:moveTo>
                <a:lnTo>
                  <a:pt x="53786" y="136301"/>
                </a:lnTo>
                <a:lnTo>
                  <a:pt x="55745" y="138260"/>
                </a:lnTo>
                <a:lnTo>
                  <a:pt x="51444" y="142562"/>
                </a:lnTo>
                <a:lnTo>
                  <a:pt x="49485" y="140603"/>
                </a:lnTo>
                <a:lnTo>
                  <a:pt x="47526" y="138644"/>
                </a:lnTo>
                <a:lnTo>
                  <a:pt x="51827" y="134343"/>
                </a:lnTo>
                <a:close/>
                <a:moveTo>
                  <a:pt x="43409" y="134725"/>
                </a:moveTo>
                <a:lnTo>
                  <a:pt x="47327" y="138642"/>
                </a:lnTo>
                <a:lnTo>
                  <a:pt x="45175" y="140793"/>
                </a:lnTo>
                <a:lnTo>
                  <a:pt x="43026" y="142944"/>
                </a:lnTo>
                <a:lnTo>
                  <a:pt x="41067" y="140985"/>
                </a:lnTo>
                <a:lnTo>
                  <a:pt x="39108" y="139026"/>
                </a:lnTo>
                <a:lnTo>
                  <a:pt x="43409" y="134725"/>
                </a:lnTo>
                <a:close/>
                <a:moveTo>
                  <a:pt x="34988" y="135109"/>
                </a:moveTo>
                <a:lnTo>
                  <a:pt x="38905" y="139026"/>
                </a:lnTo>
                <a:lnTo>
                  <a:pt x="34604" y="143327"/>
                </a:lnTo>
                <a:lnTo>
                  <a:pt x="30687" y="139409"/>
                </a:lnTo>
                <a:lnTo>
                  <a:pt x="34988" y="135109"/>
                </a:lnTo>
                <a:close/>
                <a:moveTo>
                  <a:pt x="67142" y="1"/>
                </a:moveTo>
                <a:lnTo>
                  <a:pt x="70301" y="3159"/>
                </a:lnTo>
                <a:lnTo>
                  <a:pt x="68151" y="5310"/>
                </a:lnTo>
                <a:lnTo>
                  <a:pt x="66001" y="7462"/>
                </a:lnTo>
                <a:lnTo>
                  <a:pt x="64042" y="5504"/>
                </a:lnTo>
                <a:lnTo>
                  <a:pt x="62083" y="3545"/>
                </a:lnTo>
                <a:lnTo>
                  <a:pt x="65625" y="2"/>
                </a:lnTo>
                <a:lnTo>
                  <a:pt x="65421" y="2"/>
                </a:lnTo>
                <a:lnTo>
                  <a:pt x="61982" y="3443"/>
                </a:lnTo>
                <a:lnTo>
                  <a:pt x="58541" y="5"/>
                </a:lnTo>
                <a:lnTo>
                  <a:pt x="58337" y="5"/>
                </a:lnTo>
                <a:lnTo>
                  <a:pt x="61880" y="3547"/>
                </a:lnTo>
                <a:lnTo>
                  <a:pt x="57578" y="7848"/>
                </a:lnTo>
                <a:lnTo>
                  <a:pt x="53664" y="3929"/>
                </a:lnTo>
                <a:lnTo>
                  <a:pt x="57587" y="5"/>
                </a:lnTo>
                <a:lnTo>
                  <a:pt x="57384" y="5"/>
                </a:lnTo>
                <a:lnTo>
                  <a:pt x="53561" y="3828"/>
                </a:lnTo>
                <a:lnTo>
                  <a:pt x="51604" y="1869"/>
                </a:lnTo>
                <a:lnTo>
                  <a:pt x="49739" y="4"/>
                </a:lnTo>
                <a:lnTo>
                  <a:pt x="49349" y="4"/>
                </a:lnTo>
                <a:lnTo>
                  <a:pt x="45143" y="4211"/>
                </a:lnTo>
                <a:lnTo>
                  <a:pt x="41225" y="295"/>
                </a:lnTo>
                <a:lnTo>
                  <a:pt x="41515" y="5"/>
                </a:lnTo>
                <a:lnTo>
                  <a:pt x="41312" y="5"/>
                </a:lnTo>
                <a:lnTo>
                  <a:pt x="41123" y="194"/>
                </a:lnTo>
                <a:lnTo>
                  <a:pt x="40934" y="5"/>
                </a:lnTo>
                <a:lnTo>
                  <a:pt x="40730" y="5"/>
                </a:lnTo>
                <a:lnTo>
                  <a:pt x="41021" y="295"/>
                </a:lnTo>
                <a:lnTo>
                  <a:pt x="36721" y="4593"/>
                </a:lnTo>
                <a:lnTo>
                  <a:pt x="32805" y="677"/>
                </a:lnTo>
                <a:lnTo>
                  <a:pt x="33478" y="2"/>
                </a:lnTo>
                <a:lnTo>
                  <a:pt x="33275" y="2"/>
                </a:lnTo>
                <a:lnTo>
                  <a:pt x="32704" y="574"/>
                </a:lnTo>
                <a:lnTo>
                  <a:pt x="32603" y="675"/>
                </a:lnTo>
                <a:lnTo>
                  <a:pt x="28302" y="4975"/>
                </a:lnTo>
                <a:lnTo>
                  <a:pt x="28201" y="5076"/>
                </a:lnTo>
                <a:lnTo>
                  <a:pt x="23900" y="9377"/>
                </a:lnTo>
                <a:lnTo>
                  <a:pt x="23799" y="9478"/>
                </a:lnTo>
                <a:lnTo>
                  <a:pt x="19497" y="13779"/>
                </a:lnTo>
                <a:lnTo>
                  <a:pt x="19396" y="13880"/>
                </a:lnTo>
                <a:lnTo>
                  <a:pt x="14994" y="18281"/>
                </a:lnTo>
                <a:lnTo>
                  <a:pt x="10594" y="22686"/>
                </a:lnTo>
                <a:lnTo>
                  <a:pt x="6292" y="26986"/>
                </a:lnTo>
                <a:lnTo>
                  <a:pt x="6192" y="27086"/>
                </a:lnTo>
                <a:lnTo>
                  <a:pt x="1893" y="31386"/>
                </a:lnTo>
                <a:lnTo>
                  <a:pt x="1791" y="31487"/>
                </a:lnTo>
                <a:lnTo>
                  <a:pt x="2" y="33276"/>
                </a:lnTo>
                <a:lnTo>
                  <a:pt x="2" y="33479"/>
                </a:lnTo>
                <a:lnTo>
                  <a:pt x="1892" y="31589"/>
                </a:lnTo>
                <a:lnTo>
                  <a:pt x="5810" y="35507"/>
                </a:lnTo>
                <a:lnTo>
                  <a:pt x="1508" y="39807"/>
                </a:lnTo>
                <a:lnTo>
                  <a:pt x="1" y="38299"/>
                </a:lnTo>
                <a:lnTo>
                  <a:pt x="1" y="38503"/>
                </a:lnTo>
                <a:lnTo>
                  <a:pt x="1406" y="39908"/>
                </a:lnTo>
                <a:lnTo>
                  <a:pt x="1" y="41313"/>
                </a:lnTo>
                <a:lnTo>
                  <a:pt x="1" y="41518"/>
                </a:lnTo>
                <a:lnTo>
                  <a:pt x="1508" y="40009"/>
                </a:lnTo>
                <a:lnTo>
                  <a:pt x="5426" y="43927"/>
                </a:lnTo>
                <a:lnTo>
                  <a:pt x="1125" y="48228"/>
                </a:lnTo>
                <a:lnTo>
                  <a:pt x="1" y="47103"/>
                </a:lnTo>
                <a:lnTo>
                  <a:pt x="1" y="47307"/>
                </a:lnTo>
                <a:lnTo>
                  <a:pt x="1023" y="48329"/>
                </a:lnTo>
                <a:lnTo>
                  <a:pt x="1" y="49349"/>
                </a:lnTo>
                <a:lnTo>
                  <a:pt x="1" y="49554"/>
                </a:lnTo>
                <a:lnTo>
                  <a:pt x="1125" y="48430"/>
                </a:lnTo>
                <a:lnTo>
                  <a:pt x="3084" y="50387"/>
                </a:lnTo>
                <a:lnTo>
                  <a:pt x="5041" y="52346"/>
                </a:lnTo>
                <a:lnTo>
                  <a:pt x="742" y="56647"/>
                </a:lnTo>
                <a:lnTo>
                  <a:pt x="1" y="55906"/>
                </a:lnTo>
                <a:lnTo>
                  <a:pt x="1" y="56109"/>
                </a:lnTo>
                <a:lnTo>
                  <a:pt x="641" y="56749"/>
                </a:lnTo>
                <a:lnTo>
                  <a:pt x="1" y="57389"/>
                </a:lnTo>
                <a:lnTo>
                  <a:pt x="1" y="57593"/>
                </a:lnTo>
                <a:lnTo>
                  <a:pt x="742" y="56852"/>
                </a:lnTo>
                <a:lnTo>
                  <a:pt x="4658" y="60770"/>
                </a:lnTo>
                <a:lnTo>
                  <a:pt x="357" y="65071"/>
                </a:lnTo>
                <a:lnTo>
                  <a:pt x="1" y="64713"/>
                </a:lnTo>
                <a:lnTo>
                  <a:pt x="1" y="64917"/>
                </a:lnTo>
                <a:lnTo>
                  <a:pt x="256" y="65173"/>
                </a:lnTo>
                <a:lnTo>
                  <a:pt x="1" y="65428"/>
                </a:lnTo>
                <a:lnTo>
                  <a:pt x="1" y="65633"/>
                </a:lnTo>
                <a:lnTo>
                  <a:pt x="357" y="65275"/>
                </a:lnTo>
                <a:lnTo>
                  <a:pt x="4274" y="69192"/>
                </a:lnTo>
                <a:lnTo>
                  <a:pt x="2" y="73460"/>
                </a:lnTo>
                <a:lnTo>
                  <a:pt x="2" y="73715"/>
                </a:lnTo>
                <a:lnTo>
                  <a:pt x="1934" y="75646"/>
                </a:lnTo>
                <a:lnTo>
                  <a:pt x="3892" y="77605"/>
                </a:lnTo>
                <a:lnTo>
                  <a:pt x="2" y="81496"/>
                </a:lnTo>
                <a:lnTo>
                  <a:pt x="2" y="81699"/>
                </a:lnTo>
                <a:lnTo>
                  <a:pt x="3993" y="77708"/>
                </a:lnTo>
                <a:lnTo>
                  <a:pt x="7911" y="81626"/>
                </a:lnTo>
                <a:lnTo>
                  <a:pt x="3610" y="85925"/>
                </a:lnTo>
                <a:lnTo>
                  <a:pt x="1" y="82317"/>
                </a:lnTo>
                <a:lnTo>
                  <a:pt x="1" y="82521"/>
                </a:lnTo>
                <a:lnTo>
                  <a:pt x="3508" y="86026"/>
                </a:lnTo>
                <a:lnTo>
                  <a:pt x="2" y="89532"/>
                </a:lnTo>
                <a:lnTo>
                  <a:pt x="2" y="89735"/>
                </a:lnTo>
                <a:lnTo>
                  <a:pt x="3611" y="86126"/>
                </a:lnTo>
                <a:lnTo>
                  <a:pt x="7529" y="90043"/>
                </a:lnTo>
                <a:lnTo>
                  <a:pt x="3227" y="94342"/>
                </a:lnTo>
                <a:lnTo>
                  <a:pt x="1" y="91117"/>
                </a:lnTo>
                <a:lnTo>
                  <a:pt x="1" y="91320"/>
                </a:lnTo>
                <a:lnTo>
                  <a:pt x="3123" y="94443"/>
                </a:lnTo>
                <a:lnTo>
                  <a:pt x="2" y="97568"/>
                </a:lnTo>
                <a:lnTo>
                  <a:pt x="2" y="97771"/>
                </a:lnTo>
                <a:lnTo>
                  <a:pt x="3228" y="94545"/>
                </a:lnTo>
                <a:lnTo>
                  <a:pt x="7144" y="98463"/>
                </a:lnTo>
                <a:lnTo>
                  <a:pt x="4994" y="100612"/>
                </a:lnTo>
                <a:lnTo>
                  <a:pt x="2845" y="102761"/>
                </a:lnTo>
                <a:lnTo>
                  <a:pt x="886" y="100804"/>
                </a:lnTo>
                <a:lnTo>
                  <a:pt x="2" y="99920"/>
                </a:lnTo>
                <a:lnTo>
                  <a:pt x="2" y="100123"/>
                </a:lnTo>
                <a:lnTo>
                  <a:pt x="785" y="100906"/>
                </a:lnTo>
                <a:lnTo>
                  <a:pt x="2744" y="102865"/>
                </a:lnTo>
                <a:lnTo>
                  <a:pt x="2" y="105604"/>
                </a:lnTo>
                <a:lnTo>
                  <a:pt x="2" y="105807"/>
                </a:lnTo>
                <a:lnTo>
                  <a:pt x="2845" y="102966"/>
                </a:lnTo>
                <a:lnTo>
                  <a:pt x="6761" y="106882"/>
                </a:lnTo>
                <a:lnTo>
                  <a:pt x="2460" y="111183"/>
                </a:lnTo>
                <a:lnTo>
                  <a:pt x="2" y="108726"/>
                </a:lnTo>
                <a:lnTo>
                  <a:pt x="2" y="108929"/>
                </a:lnTo>
                <a:lnTo>
                  <a:pt x="2359" y="111286"/>
                </a:lnTo>
                <a:lnTo>
                  <a:pt x="2460" y="111387"/>
                </a:lnTo>
                <a:lnTo>
                  <a:pt x="6378" y="115304"/>
                </a:lnTo>
                <a:lnTo>
                  <a:pt x="6478" y="115405"/>
                </a:lnTo>
                <a:lnTo>
                  <a:pt x="10496" y="119422"/>
                </a:lnTo>
                <a:lnTo>
                  <a:pt x="14514" y="123441"/>
                </a:lnTo>
                <a:lnTo>
                  <a:pt x="18431" y="127357"/>
                </a:lnTo>
                <a:lnTo>
                  <a:pt x="22449" y="131376"/>
                </a:lnTo>
                <a:lnTo>
                  <a:pt x="26467" y="135393"/>
                </a:lnTo>
                <a:lnTo>
                  <a:pt x="26568" y="135494"/>
                </a:lnTo>
                <a:lnTo>
                  <a:pt x="30485" y="139412"/>
                </a:lnTo>
                <a:lnTo>
                  <a:pt x="30586" y="139513"/>
                </a:lnTo>
                <a:lnTo>
                  <a:pt x="34604" y="143530"/>
                </a:lnTo>
                <a:lnTo>
                  <a:pt x="34712" y="143638"/>
                </a:lnTo>
                <a:lnTo>
                  <a:pt x="34916" y="143638"/>
                </a:lnTo>
                <a:lnTo>
                  <a:pt x="34707" y="143429"/>
                </a:lnTo>
                <a:lnTo>
                  <a:pt x="39007" y="139128"/>
                </a:lnTo>
                <a:lnTo>
                  <a:pt x="40966" y="141087"/>
                </a:lnTo>
                <a:lnTo>
                  <a:pt x="42925" y="143046"/>
                </a:lnTo>
                <a:lnTo>
                  <a:pt x="42332" y="143638"/>
                </a:lnTo>
                <a:lnTo>
                  <a:pt x="42536" y="143638"/>
                </a:lnTo>
                <a:lnTo>
                  <a:pt x="43026" y="143148"/>
                </a:lnTo>
                <a:lnTo>
                  <a:pt x="43516" y="143638"/>
                </a:lnTo>
                <a:lnTo>
                  <a:pt x="43719" y="143638"/>
                </a:lnTo>
                <a:lnTo>
                  <a:pt x="43127" y="143046"/>
                </a:lnTo>
                <a:lnTo>
                  <a:pt x="45276" y="140897"/>
                </a:lnTo>
                <a:lnTo>
                  <a:pt x="47425" y="138746"/>
                </a:lnTo>
                <a:lnTo>
                  <a:pt x="49384" y="140705"/>
                </a:lnTo>
                <a:lnTo>
                  <a:pt x="51343" y="142664"/>
                </a:lnTo>
                <a:lnTo>
                  <a:pt x="50366" y="143640"/>
                </a:lnTo>
                <a:lnTo>
                  <a:pt x="50570" y="143640"/>
                </a:lnTo>
                <a:lnTo>
                  <a:pt x="51444" y="142766"/>
                </a:lnTo>
                <a:lnTo>
                  <a:pt x="52317" y="143640"/>
                </a:lnTo>
                <a:lnTo>
                  <a:pt x="52520" y="143640"/>
                </a:lnTo>
                <a:lnTo>
                  <a:pt x="51545" y="142664"/>
                </a:lnTo>
                <a:lnTo>
                  <a:pt x="55846" y="138363"/>
                </a:lnTo>
                <a:lnTo>
                  <a:pt x="59762" y="142280"/>
                </a:lnTo>
                <a:lnTo>
                  <a:pt x="58404" y="143638"/>
                </a:lnTo>
                <a:lnTo>
                  <a:pt x="58608" y="143638"/>
                </a:lnTo>
                <a:lnTo>
                  <a:pt x="59865" y="142381"/>
                </a:lnTo>
                <a:lnTo>
                  <a:pt x="61123" y="143638"/>
                </a:lnTo>
                <a:lnTo>
                  <a:pt x="61326" y="143638"/>
                </a:lnTo>
                <a:lnTo>
                  <a:pt x="59968" y="142280"/>
                </a:lnTo>
                <a:lnTo>
                  <a:pt x="64268" y="137979"/>
                </a:lnTo>
                <a:lnTo>
                  <a:pt x="68186" y="141896"/>
                </a:lnTo>
                <a:lnTo>
                  <a:pt x="66443" y="143638"/>
                </a:lnTo>
                <a:lnTo>
                  <a:pt x="66646" y="143638"/>
                </a:lnTo>
                <a:lnTo>
                  <a:pt x="68288" y="141997"/>
                </a:lnTo>
                <a:lnTo>
                  <a:pt x="69930" y="143638"/>
                </a:lnTo>
                <a:lnTo>
                  <a:pt x="70133" y="143638"/>
                </a:lnTo>
                <a:lnTo>
                  <a:pt x="68391" y="141896"/>
                </a:lnTo>
                <a:lnTo>
                  <a:pt x="70540" y="139746"/>
                </a:lnTo>
                <a:lnTo>
                  <a:pt x="72690" y="137597"/>
                </a:lnTo>
                <a:lnTo>
                  <a:pt x="76607" y="141514"/>
                </a:lnTo>
                <a:lnTo>
                  <a:pt x="74481" y="143640"/>
                </a:lnTo>
                <a:lnTo>
                  <a:pt x="74684" y="143640"/>
                </a:lnTo>
                <a:lnTo>
                  <a:pt x="76709" y="141615"/>
                </a:lnTo>
                <a:lnTo>
                  <a:pt x="78734" y="143640"/>
                </a:lnTo>
                <a:lnTo>
                  <a:pt x="78939" y="143640"/>
                </a:lnTo>
                <a:lnTo>
                  <a:pt x="76813" y="141514"/>
                </a:lnTo>
                <a:lnTo>
                  <a:pt x="81113" y="137214"/>
                </a:lnTo>
                <a:lnTo>
                  <a:pt x="85030" y="141130"/>
                </a:lnTo>
                <a:lnTo>
                  <a:pt x="82521" y="143640"/>
                </a:lnTo>
                <a:lnTo>
                  <a:pt x="82724" y="143640"/>
                </a:lnTo>
                <a:lnTo>
                  <a:pt x="85131" y="141233"/>
                </a:lnTo>
                <a:lnTo>
                  <a:pt x="85232" y="141132"/>
                </a:lnTo>
                <a:lnTo>
                  <a:pt x="89533" y="136832"/>
                </a:lnTo>
                <a:lnTo>
                  <a:pt x="89634" y="136731"/>
                </a:lnTo>
                <a:lnTo>
                  <a:pt x="93934" y="132430"/>
                </a:lnTo>
                <a:lnTo>
                  <a:pt x="94035" y="132329"/>
                </a:lnTo>
                <a:lnTo>
                  <a:pt x="98437" y="127927"/>
                </a:lnTo>
                <a:lnTo>
                  <a:pt x="102839" y="123525"/>
                </a:lnTo>
                <a:lnTo>
                  <a:pt x="107141" y="119225"/>
                </a:lnTo>
                <a:lnTo>
                  <a:pt x="107241" y="119124"/>
                </a:lnTo>
                <a:lnTo>
                  <a:pt x="111541" y="114823"/>
                </a:lnTo>
                <a:lnTo>
                  <a:pt x="111644" y="114722"/>
                </a:lnTo>
                <a:lnTo>
                  <a:pt x="115943" y="110421"/>
                </a:lnTo>
                <a:lnTo>
                  <a:pt x="116044" y="110320"/>
                </a:lnTo>
                <a:lnTo>
                  <a:pt x="120345" y="106019"/>
                </a:lnTo>
                <a:lnTo>
                  <a:pt x="120446" y="105918"/>
                </a:lnTo>
                <a:lnTo>
                  <a:pt x="124748" y="101617"/>
                </a:lnTo>
                <a:lnTo>
                  <a:pt x="124848" y="101516"/>
                </a:lnTo>
                <a:lnTo>
                  <a:pt x="129150" y="97216"/>
                </a:lnTo>
                <a:lnTo>
                  <a:pt x="133550" y="92814"/>
                </a:lnTo>
                <a:lnTo>
                  <a:pt x="137952" y="88412"/>
                </a:lnTo>
                <a:lnTo>
                  <a:pt x="138053" y="88311"/>
                </a:lnTo>
                <a:lnTo>
                  <a:pt x="142355" y="84010"/>
                </a:lnTo>
                <a:lnTo>
                  <a:pt x="142455" y="83909"/>
                </a:lnTo>
                <a:lnTo>
                  <a:pt x="146858" y="79508"/>
                </a:lnTo>
                <a:lnTo>
                  <a:pt x="151258" y="75106"/>
                </a:lnTo>
                <a:lnTo>
                  <a:pt x="147241" y="71087"/>
                </a:lnTo>
                <a:lnTo>
                  <a:pt x="147140" y="70986"/>
                </a:lnTo>
                <a:lnTo>
                  <a:pt x="143222" y="67070"/>
                </a:lnTo>
                <a:lnTo>
                  <a:pt x="139205" y="63051"/>
                </a:lnTo>
                <a:lnTo>
                  <a:pt x="135186" y="59034"/>
                </a:lnTo>
                <a:lnTo>
                  <a:pt x="135085" y="58933"/>
                </a:lnTo>
                <a:lnTo>
                  <a:pt x="131169" y="55015"/>
                </a:lnTo>
                <a:lnTo>
                  <a:pt x="131068" y="54915"/>
                </a:lnTo>
                <a:lnTo>
                  <a:pt x="127150" y="50998"/>
                </a:lnTo>
                <a:lnTo>
                  <a:pt x="127049" y="50897"/>
                </a:lnTo>
                <a:lnTo>
                  <a:pt x="123133" y="46980"/>
                </a:lnTo>
                <a:lnTo>
                  <a:pt x="123032" y="46879"/>
                </a:lnTo>
                <a:lnTo>
                  <a:pt x="119114" y="42962"/>
                </a:lnTo>
                <a:lnTo>
                  <a:pt x="119014" y="42861"/>
                </a:lnTo>
                <a:lnTo>
                  <a:pt x="115097" y="38944"/>
                </a:lnTo>
                <a:lnTo>
                  <a:pt x="114996" y="38843"/>
                </a:lnTo>
                <a:lnTo>
                  <a:pt x="110978" y="34825"/>
                </a:lnTo>
                <a:lnTo>
                  <a:pt x="106960" y="30807"/>
                </a:lnTo>
                <a:lnTo>
                  <a:pt x="103043" y="26890"/>
                </a:lnTo>
                <a:lnTo>
                  <a:pt x="99025" y="22872"/>
                </a:lnTo>
                <a:lnTo>
                  <a:pt x="95007" y="18855"/>
                </a:lnTo>
                <a:lnTo>
                  <a:pt x="94906" y="18754"/>
                </a:lnTo>
                <a:lnTo>
                  <a:pt x="90989" y="14836"/>
                </a:lnTo>
                <a:lnTo>
                  <a:pt x="90888" y="14735"/>
                </a:lnTo>
                <a:lnTo>
                  <a:pt x="86971" y="10819"/>
                </a:lnTo>
                <a:lnTo>
                  <a:pt x="86870" y="10718"/>
                </a:lnTo>
                <a:lnTo>
                  <a:pt x="82852" y="6699"/>
                </a:lnTo>
                <a:lnTo>
                  <a:pt x="78834" y="2682"/>
                </a:lnTo>
                <a:lnTo>
                  <a:pt x="76163" y="9"/>
                </a:lnTo>
                <a:lnTo>
                  <a:pt x="75958" y="9"/>
                </a:lnTo>
                <a:lnTo>
                  <a:pt x="78718" y="2777"/>
                </a:lnTo>
                <a:lnTo>
                  <a:pt x="76569" y="4928"/>
                </a:lnTo>
                <a:lnTo>
                  <a:pt x="74420" y="7077"/>
                </a:lnTo>
                <a:lnTo>
                  <a:pt x="72461" y="5118"/>
                </a:lnTo>
                <a:lnTo>
                  <a:pt x="70502" y="3159"/>
                </a:lnTo>
                <a:lnTo>
                  <a:pt x="73660" y="1"/>
                </a:lnTo>
                <a:lnTo>
                  <a:pt x="73457" y="1"/>
                </a:lnTo>
                <a:lnTo>
                  <a:pt x="70401" y="3057"/>
                </a:lnTo>
                <a:lnTo>
                  <a:pt x="67346" y="1"/>
                </a:lnTo>
                <a:close/>
              </a:path>
            </a:pathLst>
          </a:custGeom>
          <a:solidFill>
            <a:srgbClr val="171E51"/>
          </a:solidFill>
          <a:ln w="9525" cap="flat" cmpd="sng">
            <a:solidFill>
              <a:srgbClr val="171E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7"/>
          <p:cNvSpPr/>
          <p:nvPr/>
        </p:nvSpPr>
        <p:spPr>
          <a:xfrm>
            <a:off x="-75" y="4741200"/>
            <a:ext cx="9144000" cy="402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7"/>
          <p:cNvSpPr/>
          <p:nvPr/>
        </p:nvSpPr>
        <p:spPr>
          <a:xfrm>
            <a:off x="-75" y="0"/>
            <a:ext cx="9144000" cy="40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7"/>
          <p:cNvSpPr/>
          <p:nvPr/>
        </p:nvSpPr>
        <p:spPr>
          <a:xfrm>
            <a:off x="8193000" y="1888625"/>
            <a:ext cx="462000" cy="462000"/>
          </a:xfrm>
          <a:prstGeom prst="ellipse">
            <a:avLst/>
          </a:prstGeom>
          <a:no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7"/>
          <p:cNvSpPr/>
          <p:nvPr/>
        </p:nvSpPr>
        <p:spPr>
          <a:xfrm>
            <a:off x="8193000" y="2491458"/>
            <a:ext cx="462000" cy="462000"/>
          </a:xfrm>
          <a:prstGeom prst="ellipse">
            <a:avLst/>
          </a:prstGeom>
          <a:no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7"/>
          <p:cNvSpPr/>
          <p:nvPr/>
        </p:nvSpPr>
        <p:spPr>
          <a:xfrm>
            <a:off x="8193000" y="2792875"/>
            <a:ext cx="462000" cy="4620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7"/>
          <p:cNvSpPr txBox="1">
            <a:spLocks noGrp="1"/>
          </p:cNvSpPr>
          <p:nvPr>
            <p:ph type="title"/>
          </p:nvPr>
        </p:nvSpPr>
        <p:spPr>
          <a:xfrm>
            <a:off x="720000" y="540000"/>
            <a:ext cx="7704000" cy="5643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45" name="Google Shape;845;p27"/>
          <p:cNvSpPr txBox="1">
            <a:spLocks noGrp="1"/>
          </p:cNvSpPr>
          <p:nvPr>
            <p:ph type="subTitle" idx="1"/>
          </p:nvPr>
        </p:nvSpPr>
        <p:spPr>
          <a:xfrm>
            <a:off x="5377275" y="2095625"/>
            <a:ext cx="2458800" cy="148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893"/>
        <p:cNvGrpSpPr/>
        <p:nvPr/>
      </p:nvGrpSpPr>
      <p:grpSpPr>
        <a:xfrm>
          <a:off x="0" y="0"/>
          <a:ext cx="0" cy="0"/>
          <a:chOff x="0" y="0"/>
          <a:chExt cx="0" cy="0"/>
        </a:xfrm>
      </p:grpSpPr>
      <p:grpSp>
        <p:nvGrpSpPr>
          <p:cNvPr id="894" name="Google Shape;894;p31"/>
          <p:cNvGrpSpPr/>
          <p:nvPr/>
        </p:nvGrpSpPr>
        <p:grpSpPr>
          <a:xfrm flipH="1">
            <a:off x="1" y="0"/>
            <a:ext cx="9144000" cy="5143500"/>
            <a:chOff x="-75" y="0"/>
            <a:chExt cx="9144000" cy="5143500"/>
          </a:xfrm>
        </p:grpSpPr>
        <p:sp>
          <p:nvSpPr>
            <p:cNvPr id="895" name="Google Shape;895;p31"/>
            <p:cNvSpPr/>
            <p:nvPr/>
          </p:nvSpPr>
          <p:spPr>
            <a:xfrm>
              <a:off x="-75" y="4741200"/>
              <a:ext cx="9144000" cy="402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1"/>
            <p:cNvSpPr/>
            <p:nvPr/>
          </p:nvSpPr>
          <p:spPr>
            <a:xfrm>
              <a:off x="-75" y="0"/>
              <a:ext cx="9144000" cy="40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 name="Google Shape;897;p31"/>
          <p:cNvSpPr txBox="1">
            <a:spLocks noGrp="1"/>
          </p:cNvSpPr>
          <p:nvPr>
            <p:ph type="title" hasCustomPrompt="1"/>
          </p:nvPr>
        </p:nvSpPr>
        <p:spPr>
          <a:xfrm>
            <a:off x="720000" y="1352813"/>
            <a:ext cx="3717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98" name="Google Shape;898;p31"/>
          <p:cNvSpPr txBox="1">
            <a:spLocks noGrp="1"/>
          </p:cNvSpPr>
          <p:nvPr>
            <p:ph type="subTitle" idx="1"/>
          </p:nvPr>
        </p:nvSpPr>
        <p:spPr>
          <a:xfrm>
            <a:off x="720000" y="2303113"/>
            <a:ext cx="3717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99" name="Google Shape;899;p31"/>
          <p:cNvSpPr txBox="1">
            <a:spLocks noGrp="1"/>
          </p:cNvSpPr>
          <p:nvPr>
            <p:ph type="title" idx="2" hasCustomPrompt="1"/>
          </p:nvPr>
        </p:nvSpPr>
        <p:spPr>
          <a:xfrm>
            <a:off x="720000" y="3088375"/>
            <a:ext cx="3717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00" name="Google Shape;900;p31"/>
          <p:cNvSpPr txBox="1">
            <a:spLocks noGrp="1"/>
          </p:cNvSpPr>
          <p:nvPr>
            <p:ph type="subTitle" idx="3"/>
          </p:nvPr>
        </p:nvSpPr>
        <p:spPr>
          <a:xfrm>
            <a:off x="720000" y="4038675"/>
            <a:ext cx="3717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01" name="Google Shape;901;p31"/>
          <p:cNvSpPr txBox="1">
            <a:spLocks noGrp="1"/>
          </p:cNvSpPr>
          <p:nvPr>
            <p:ph type="title" idx="4" hasCustomPrompt="1"/>
          </p:nvPr>
        </p:nvSpPr>
        <p:spPr>
          <a:xfrm>
            <a:off x="4707000" y="1352813"/>
            <a:ext cx="3717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02" name="Google Shape;902;p31"/>
          <p:cNvSpPr txBox="1">
            <a:spLocks noGrp="1"/>
          </p:cNvSpPr>
          <p:nvPr>
            <p:ph type="subTitle" idx="5"/>
          </p:nvPr>
        </p:nvSpPr>
        <p:spPr>
          <a:xfrm>
            <a:off x="4707000" y="2303113"/>
            <a:ext cx="3717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03" name="Google Shape;903;p31"/>
          <p:cNvSpPr txBox="1">
            <a:spLocks noGrp="1"/>
          </p:cNvSpPr>
          <p:nvPr>
            <p:ph type="title" idx="6" hasCustomPrompt="1"/>
          </p:nvPr>
        </p:nvSpPr>
        <p:spPr>
          <a:xfrm>
            <a:off x="4707000" y="3088375"/>
            <a:ext cx="3717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04" name="Google Shape;904;p31"/>
          <p:cNvSpPr txBox="1">
            <a:spLocks noGrp="1"/>
          </p:cNvSpPr>
          <p:nvPr>
            <p:ph type="subTitle" idx="7"/>
          </p:nvPr>
        </p:nvSpPr>
        <p:spPr>
          <a:xfrm>
            <a:off x="4707000" y="4038675"/>
            <a:ext cx="3717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05" name="Google Shape;905;p31"/>
          <p:cNvSpPr/>
          <p:nvPr/>
        </p:nvSpPr>
        <p:spPr>
          <a:xfrm>
            <a:off x="0" y="9600"/>
            <a:ext cx="225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1"/>
          <p:cNvSpPr/>
          <p:nvPr/>
        </p:nvSpPr>
        <p:spPr>
          <a:xfrm>
            <a:off x="8919000" y="9600"/>
            <a:ext cx="2250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1"/>
          <p:cNvSpPr txBox="1">
            <a:spLocks noGrp="1"/>
          </p:cNvSpPr>
          <p:nvPr>
            <p:ph type="title" idx="8"/>
          </p:nvPr>
        </p:nvSpPr>
        <p:spPr>
          <a:xfrm>
            <a:off x="720000" y="540000"/>
            <a:ext cx="7704000" cy="5643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922"/>
        <p:cNvGrpSpPr/>
        <p:nvPr/>
      </p:nvGrpSpPr>
      <p:grpSpPr>
        <a:xfrm>
          <a:off x="0" y="0"/>
          <a:ext cx="0" cy="0"/>
          <a:chOff x="0" y="0"/>
          <a:chExt cx="0" cy="0"/>
        </a:xfrm>
      </p:grpSpPr>
      <p:sp>
        <p:nvSpPr>
          <p:cNvPr id="923" name="Google Shape;923;p33"/>
          <p:cNvSpPr/>
          <p:nvPr/>
        </p:nvSpPr>
        <p:spPr>
          <a:xfrm rot="5400000">
            <a:off x="5910425" y="166200"/>
            <a:ext cx="2199684" cy="2088885"/>
          </a:xfrm>
          <a:custGeom>
            <a:avLst/>
            <a:gdLst/>
            <a:ahLst/>
            <a:cxnLst/>
            <a:rect l="l" t="t" r="r" b="b"/>
            <a:pathLst>
              <a:path w="151259" h="143640" extrusionOk="0">
                <a:moveTo>
                  <a:pt x="49543" y="12"/>
                </a:moveTo>
                <a:lnTo>
                  <a:pt x="51501" y="1970"/>
                </a:lnTo>
                <a:lnTo>
                  <a:pt x="53460" y="3929"/>
                </a:lnTo>
                <a:lnTo>
                  <a:pt x="51310" y="6078"/>
                </a:lnTo>
                <a:lnTo>
                  <a:pt x="49161" y="8228"/>
                </a:lnTo>
                <a:lnTo>
                  <a:pt x="45244" y="4312"/>
                </a:lnTo>
                <a:lnTo>
                  <a:pt x="49543" y="12"/>
                </a:lnTo>
                <a:close/>
                <a:moveTo>
                  <a:pt x="41123" y="396"/>
                </a:moveTo>
                <a:lnTo>
                  <a:pt x="45039" y="4312"/>
                </a:lnTo>
                <a:lnTo>
                  <a:pt x="40740" y="8612"/>
                </a:lnTo>
                <a:lnTo>
                  <a:pt x="36822" y="4694"/>
                </a:lnTo>
                <a:lnTo>
                  <a:pt x="41123" y="396"/>
                </a:lnTo>
                <a:close/>
                <a:moveTo>
                  <a:pt x="32704" y="779"/>
                </a:moveTo>
                <a:lnTo>
                  <a:pt x="36620" y="4697"/>
                </a:lnTo>
                <a:lnTo>
                  <a:pt x="32319" y="8997"/>
                </a:lnTo>
                <a:lnTo>
                  <a:pt x="28403" y="5080"/>
                </a:lnTo>
                <a:lnTo>
                  <a:pt x="32704" y="779"/>
                </a:lnTo>
                <a:close/>
                <a:moveTo>
                  <a:pt x="78818" y="2879"/>
                </a:moveTo>
                <a:lnTo>
                  <a:pt x="82737" y="6796"/>
                </a:lnTo>
                <a:lnTo>
                  <a:pt x="78436" y="11095"/>
                </a:lnTo>
                <a:lnTo>
                  <a:pt x="74518" y="7179"/>
                </a:lnTo>
                <a:lnTo>
                  <a:pt x="76669" y="5030"/>
                </a:lnTo>
                <a:lnTo>
                  <a:pt x="78818" y="2879"/>
                </a:lnTo>
                <a:close/>
                <a:moveTo>
                  <a:pt x="70400" y="3264"/>
                </a:moveTo>
                <a:lnTo>
                  <a:pt x="72359" y="5222"/>
                </a:lnTo>
                <a:lnTo>
                  <a:pt x="74318" y="7180"/>
                </a:lnTo>
                <a:lnTo>
                  <a:pt x="70018" y="11480"/>
                </a:lnTo>
                <a:lnTo>
                  <a:pt x="66102" y="7562"/>
                </a:lnTo>
                <a:lnTo>
                  <a:pt x="68251" y="5413"/>
                </a:lnTo>
                <a:lnTo>
                  <a:pt x="70400" y="3264"/>
                </a:lnTo>
                <a:close/>
                <a:moveTo>
                  <a:pt x="61981" y="3646"/>
                </a:moveTo>
                <a:lnTo>
                  <a:pt x="63939" y="5605"/>
                </a:lnTo>
                <a:lnTo>
                  <a:pt x="65897" y="7562"/>
                </a:lnTo>
                <a:lnTo>
                  <a:pt x="61597" y="11864"/>
                </a:lnTo>
                <a:lnTo>
                  <a:pt x="59640" y="9905"/>
                </a:lnTo>
                <a:lnTo>
                  <a:pt x="57681" y="7947"/>
                </a:lnTo>
                <a:lnTo>
                  <a:pt x="61981" y="3646"/>
                </a:lnTo>
                <a:close/>
                <a:moveTo>
                  <a:pt x="53561" y="4031"/>
                </a:moveTo>
                <a:lnTo>
                  <a:pt x="57478" y="7947"/>
                </a:lnTo>
                <a:lnTo>
                  <a:pt x="55328" y="10096"/>
                </a:lnTo>
                <a:lnTo>
                  <a:pt x="53179" y="12246"/>
                </a:lnTo>
                <a:lnTo>
                  <a:pt x="51220" y="10290"/>
                </a:lnTo>
                <a:lnTo>
                  <a:pt x="49261" y="8331"/>
                </a:lnTo>
                <a:lnTo>
                  <a:pt x="51411" y="6182"/>
                </a:lnTo>
                <a:lnTo>
                  <a:pt x="53561" y="4031"/>
                </a:lnTo>
                <a:close/>
                <a:moveTo>
                  <a:pt x="45143" y="4412"/>
                </a:moveTo>
                <a:lnTo>
                  <a:pt x="49058" y="8331"/>
                </a:lnTo>
                <a:lnTo>
                  <a:pt x="46909" y="10480"/>
                </a:lnTo>
                <a:lnTo>
                  <a:pt x="44758" y="12629"/>
                </a:lnTo>
                <a:lnTo>
                  <a:pt x="42801" y="10672"/>
                </a:lnTo>
                <a:lnTo>
                  <a:pt x="40842" y="8713"/>
                </a:lnTo>
                <a:lnTo>
                  <a:pt x="45143" y="4412"/>
                </a:lnTo>
                <a:close/>
                <a:moveTo>
                  <a:pt x="36721" y="4796"/>
                </a:moveTo>
                <a:lnTo>
                  <a:pt x="40639" y="8714"/>
                </a:lnTo>
                <a:lnTo>
                  <a:pt x="36338" y="13015"/>
                </a:lnTo>
                <a:lnTo>
                  <a:pt x="32420" y="9098"/>
                </a:lnTo>
                <a:lnTo>
                  <a:pt x="36721" y="4796"/>
                </a:lnTo>
                <a:close/>
                <a:moveTo>
                  <a:pt x="28302" y="5181"/>
                </a:moveTo>
                <a:lnTo>
                  <a:pt x="32218" y="9098"/>
                </a:lnTo>
                <a:lnTo>
                  <a:pt x="27918" y="13399"/>
                </a:lnTo>
                <a:lnTo>
                  <a:pt x="24000" y="9481"/>
                </a:lnTo>
                <a:lnTo>
                  <a:pt x="28302" y="5181"/>
                </a:lnTo>
                <a:close/>
                <a:moveTo>
                  <a:pt x="82838" y="6898"/>
                </a:moveTo>
                <a:lnTo>
                  <a:pt x="86754" y="10814"/>
                </a:lnTo>
                <a:lnTo>
                  <a:pt x="82453" y="15115"/>
                </a:lnTo>
                <a:lnTo>
                  <a:pt x="78537" y="11199"/>
                </a:lnTo>
                <a:lnTo>
                  <a:pt x="82838" y="6898"/>
                </a:lnTo>
                <a:close/>
                <a:moveTo>
                  <a:pt x="74420" y="7280"/>
                </a:moveTo>
                <a:lnTo>
                  <a:pt x="78335" y="11198"/>
                </a:lnTo>
                <a:lnTo>
                  <a:pt x="74037" y="15497"/>
                </a:lnTo>
                <a:lnTo>
                  <a:pt x="70119" y="11581"/>
                </a:lnTo>
                <a:lnTo>
                  <a:pt x="74420" y="7280"/>
                </a:lnTo>
                <a:close/>
                <a:moveTo>
                  <a:pt x="66001" y="7663"/>
                </a:moveTo>
                <a:lnTo>
                  <a:pt x="69916" y="11581"/>
                </a:lnTo>
                <a:lnTo>
                  <a:pt x="65614" y="15881"/>
                </a:lnTo>
                <a:lnTo>
                  <a:pt x="61700" y="11965"/>
                </a:lnTo>
                <a:lnTo>
                  <a:pt x="66001" y="7663"/>
                </a:lnTo>
                <a:close/>
                <a:moveTo>
                  <a:pt x="57578" y="8050"/>
                </a:moveTo>
                <a:lnTo>
                  <a:pt x="59537" y="10006"/>
                </a:lnTo>
                <a:lnTo>
                  <a:pt x="61496" y="11965"/>
                </a:lnTo>
                <a:lnTo>
                  <a:pt x="57195" y="16266"/>
                </a:lnTo>
                <a:lnTo>
                  <a:pt x="53280" y="12348"/>
                </a:lnTo>
                <a:lnTo>
                  <a:pt x="55429" y="10199"/>
                </a:lnTo>
                <a:lnTo>
                  <a:pt x="57578" y="8050"/>
                </a:lnTo>
                <a:close/>
                <a:moveTo>
                  <a:pt x="49159" y="8432"/>
                </a:moveTo>
                <a:lnTo>
                  <a:pt x="51118" y="10389"/>
                </a:lnTo>
                <a:lnTo>
                  <a:pt x="53075" y="12348"/>
                </a:lnTo>
                <a:lnTo>
                  <a:pt x="50926" y="14499"/>
                </a:lnTo>
                <a:lnTo>
                  <a:pt x="48777" y="16648"/>
                </a:lnTo>
                <a:lnTo>
                  <a:pt x="44859" y="12730"/>
                </a:lnTo>
                <a:lnTo>
                  <a:pt x="47010" y="10581"/>
                </a:lnTo>
                <a:lnTo>
                  <a:pt x="49159" y="8432"/>
                </a:lnTo>
                <a:close/>
                <a:moveTo>
                  <a:pt x="40741" y="8814"/>
                </a:moveTo>
                <a:lnTo>
                  <a:pt x="42700" y="10772"/>
                </a:lnTo>
                <a:lnTo>
                  <a:pt x="44658" y="12730"/>
                </a:lnTo>
                <a:lnTo>
                  <a:pt x="40358" y="17031"/>
                </a:lnTo>
                <a:lnTo>
                  <a:pt x="38399" y="15072"/>
                </a:lnTo>
                <a:lnTo>
                  <a:pt x="36440" y="13115"/>
                </a:lnTo>
                <a:lnTo>
                  <a:pt x="40741" y="8814"/>
                </a:lnTo>
                <a:close/>
                <a:moveTo>
                  <a:pt x="32322" y="9197"/>
                </a:moveTo>
                <a:lnTo>
                  <a:pt x="36238" y="13115"/>
                </a:lnTo>
                <a:lnTo>
                  <a:pt x="34088" y="15265"/>
                </a:lnTo>
                <a:lnTo>
                  <a:pt x="31937" y="17415"/>
                </a:lnTo>
                <a:lnTo>
                  <a:pt x="29979" y="15457"/>
                </a:lnTo>
                <a:lnTo>
                  <a:pt x="28021" y="13498"/>
                </a:lnTo>
                <a:lnTo>
                  <a:pt x="32322" y="9197"/>
                </a:lnTo>
                <a:close/>
                <a:moveTo>
                  <a:pt x="23900" y="9583"/>
                </a:moveTo>
                <a:lnTo>
                  <a:pt x="27816" y="13500"/>
                </a:lnTo>
                <a:lnTo>
                  <a:pt x="25667" y="15649"/>
                </a:lnTo>
                <a:lnTo>
                  <a:pt x="23518" y="17799"/>
                </a:lnTo>
                <a:lnTo>
                  <a:pt x="21559" y="15841"/>
                </a:lnTo>
                <a:lnTo>
                  <a:pt x="19600" y="13882"/>
                </a:lnTo>
                <a:lnTo>
                  <a:pt x="23900" y="9583"/>
                </a:lnTo>
                <a:close/>
                <a:moveTo>
                  <a:pt x="86855" y="10915"/>
                </a:moveTo>
                <a:lnTo>
                  <a:pt x="90773" y="14833"/>
                </a:lnTo>
                <a:lnTo>
                  <a:pt x="86472" y="19134"/>
                </a:lnTo>
                <a:lnTo>
                  <a:pt x="82554" y="15216"/>
                </a:lnTo>
                <a:lnTo>
                  <a:pt x="86855" y="10915"/>
                </a:lnTo>
                <a:close/>
                <a:moveTo>
                  <a:pt x="78437" y="11299"/>
                </a:moveTo>
                <a:lnTo>
                  <a:pt x="82355" y="15215"/>
                </a:lnTo>
                <a:lnTo>
                  <a:pt x="78054" y="19516"/>
                </a:lnTo>
                <a:lnTo>
                  <a:pt x="74138" y="15598"/>
                </a:lnTo>
                <a:lnTo>
                  <a:pt x="78437" y="11299"/>
                </a:lnTo>
                <a:close/>
                <a:moveTo>
                  <a:pt x="70018" y="11682"/>
                </a:moveTo>
                <a:lnTo>
                  <a:pt x="73936" y="15598"/>
                </a:lnTo>
                <a:lnTo>
                  <a:pt x="69635" y="19900"/>
                </a:lnTo>
                <a:lnTo>
                  <a:pt x="65717" y="15983"/>
                </a:lnTo>
                <a:lnTo>
                  <a:pt x="70018" y="11682"/>
                </a:lnTo>
                <a:close/>
                <a:moveTo>
                  <a:pt x="61599" y="12065"/>
                </a:moveTo>
                <a:lnTo>
                  <a:pt x="65514" y="15983"/>
                </a:lnTo>
                <a:lnTo>
                  <a:pt x="61215" y="20283"/>
                </a:lnTo>
                <a:lnTo>
                  <a:pt x="57297" y="16367"/>
                </a:lnTo>
                <a:lnTo>
                  <a:pt x="61599" y="12065"/>
                </a:lnTo>
                <a:close/>
                <a:moveTo>
                  <a:pt x="53176" y="12452"/>
                </a:moveTo>
                <a:lnTo>
                  <a:pt x="57094" y="16368"/>
                </a:lnTo>
                <a:lnTo>
                  <a:pt x="52794" y="20668"/>
                </a:lnTo>
                <a:lnTo>
                  <a:pt x="50837" y="18709"/>
                </a:lnTo>
                <a:lnTo>
                  <a:pt x="48878" y="16750"/>
                </a:lnTo>
                <a:lnTo>
                  <a:pt x="51027" y="14601"/>
                </a:lnTo>
                <a:lnTo>
                  <a:pt x="53176" y="12452"/>
                </a:lnTo>
                <a:close/>
                <a:moveTo>
                  <a:pt x="44757" y="12834"/>
                </a:moveTo>
                <a:lnTo>
                  <a:pt x="48675" y="16750"/>
                </a:lnTo>
                <a:lnTo>
                  <a:pt x="44374" y="21051"/>
                </a:lnTo>
                <a:lnTo>
                  <a:pt x="40456" y="17133"/>
                </a:lnTo>
                <a:lnTo>
                  <a:pt x="44757" y="12834"/>
                </a:lnTo>
                <a:close/>
                <a:moveTo>
                  <a:pt x="36336" y="13219"/>
                </a:moveTo>
                <a:lnTo>
                  <a:pt x="38296" y="15176"/>
                </a:lnTo>
                <a:lnTo>
                  <a:pt x="40254" y="17133"/>
                </a:lnTo>
                <a:lnTo>
                  <a:pt x="35954" y="21435"/>
                </a:lnTo>
                <a:lnTo>
                  <a:pt x="32036" y="17517"/>
                </a:lnTo>
                <a:lnTo>
                  <a:pt x="34186" y="15368"/>
                </a:lnTo>
                <a:lnTo>
                  <a:pt x="36336" y="13219"/>
                </a:lnTo>
                <a:close/>
                <a:moveTo>
                  <a:pt x="27915" y="13601"/>
                </a:moveTo>
                <a:lnTo>
                  <a:pt x="29876" y="15558"/>
                </a:lnTo>
                <a:lnTo>
                  <a:pt x="31835" y="17515"/>
                </a:lnTo>
                <a:lnTo>
                  <a:pt x="27533" y="21817"/>
                </a:lnTo>
                <a:lnTo>
                  <a:pt x="23617" y="17899"/>
                </a:lnTo>
                <a:lnTo>
                  <a:pt x="25766" y="15750"/>
                </a:lnTo>
                <a:lnTo>
                  <a:pt x="27915" y="13601"/>
                </a:lnTo>
                <a:close/>
                <a:moveTo>
                  <a:pt x="19500" y="13983"/>
                </a:moveTo>
                <a:lnTo>
                  <a:pt x="21458" y="15941"/>
                </a:lnTo>
                <a:lnTo>
                  <a:pt x="23417" y="17899"/>
                </a:lnTo>
                <a:lnTo>
                  <a:pt x="19115" y="22200"/>
                </a:lnTo>
                <a:lnTo>
                  <a:pt x="17158" y="20241"/>
                </a:lnTo>
                <a:lnTo>
                  <a:pt x="15199" y="18284"/>
                </a:lnTo>
                <a:lnTo>
                  <a:pt x="19500" y="13983"/>
                </a:lnTo>
                <a:close/>
                <a:moveTo>
                  <a:pt x="90874" y="14934"/>
                </a:moveTo>
                <a:lnTo>
                  <a:pt x="94790" y="18852"/>
                </a:lnTo>
                <a:lnTo>
                  <a:pt x="90489" y="23151"/>
                </a:lnTo>
                <a:lnTo>
                  <a:pt x="86573" y="19235"/>
                </a:lnTo>
                <a:lnTo>
                  <a:pt x="90874" y="14934"/>
                </a:lnTo>
                <a:close/>
                <a:moveTo>
                  <a:pt x="82456" y="15316"/>
                </a:moveTo>
                <a:lnTo>
                  <a:pt x="86372" y="19234"/>
                </a:lnTo>
                <a:lnTo>
                  <a:pt x="82073" y="23533"/>
                </a:lnTo>
                <a:lnTo>
                  <a:pt x="78155" y="19617"/>
                </a:lnTo>
                <a:lnTo>
                  <a:pt x="82456" y="15316"/>
                </a:lnTo>
                <a:close/>
                <a:moveTo>
                  <a:pt x="74037" y="15699"/>
                </a:moveTo>
                <a:lnTo>
                  <a:pt x="77953" y="19617"/>
                </a:lnTo>
                <a:lnTo>
                  <a:pt x="73652" y="23918"/>
                </a:lnTo>
                <a:lnTo>
                  <a:pt x="69735" y="20000"/>
                </a:lnTo>
                <a:lnTo>
                  <a:pt x="74037" y="15699"/>
                </a:lnTo>
                <a:close/>
                <a:moveTo>
                  <a:pt x="65616" y="16084"/>
                </a:moveTo>
                <a:lnTo>
                  <a:pt x="69532" y="20000"/>
                </a:lnTo>
                <a:lnTo>
                  <a:pt x="65231" y="24302"/>
                </a:lnTo>
                <a:lnTo>
                  <a:pt x="61316" y="20384"/>
                </a:lnTo>
                <a:lnTo>
                  <a:pt x="65616" y="16084"/>
                </a:lnTo>
                <a:close/>
                <a:moveTo>
                  <a:pt x="57196" y="16468"/>
                </a:moveTo>
                <a:lnTo>
                  <a:pt x="61111" y="20384"/>
                </a:lnTo>
                <a:lnTo>
                  <a:pt x="56813" y="24685"/>
                </a:lnTo>
                <a:lnTo>
                  <a:pt x="52895" y="20769"/>
                </a:lnTo>
                <a:lnTo>
                  <a:pt x="57196" y="16468"/>
                </a:lnTo>
                <a:close/>
                <a:moveTo>
                  <a:pt x="48777" y="16850"/>
                </a:moveTo>
                <a:lnTo>
                  <a:pt x="50736" y="18808"/>
                </a:lnTo>
                <a:lnTo>
                  <a:pt x="52693" y="20766"/>
                </a:lnTo>
                <a:lnTo>
                  <a:pt x="48394" y="25067"/>
                </a:lnTo>
                <a:lnTo>
                  <a:pt x="46435" y="23108"/>
                </a:lnTo>
                <a:lnTo>
                  <a:pt x="44476" y="21151"/>
                </a:lnTo>
                <a:lnTo>
                  <a:pt x="48777" y="16850"/>
                </a:lnTo>
                <a:close/>
                <a:moveTo>
                  <a:pt x="40358" y="17233"/>
                </a:moveTo>
                <a:lnTo>
                  <a:pt x="44274" y="21151"/>
                </a:lnTo>
                <a:lnTo>
                  <a:pt x="39973" y="25450"/>
                </a:lnTo>
                <a:lnTo>
                  <a:pt x="36057" y="21534"/>
                </a:lnTo>
                <a:lnTo>
                  <a:pt x="40358" y="17233"/>
                </a:lnTo>
                <a:close/>
                <a:moveTo>
                  <a:pt x="31937" y="17616"/>
                </a:moveTo>
                <a:lnTo>
                  <a:pt x="35855" y="21534"/>
                </a:lnTo>
                <a:lnTo>
                  <a:pt x="31553" y="25835"/>
                </a:lnTo>
                <a:lnTo>
                  <a:pt x="27637" y="21918"/>
                </a:lnTo>
                <a:lnTo>
                  <a:pt x="31937" y="17616"/>
                </a:lnTo>
                <a:close/>
                <a:moveTo>
                  <a:pt x="23516" y="18001"/>
                </a:moveTo>
                <a:lnTo>
                  <a:pt x="27432" y="21918"/>
                </a:lnTo>
                <a:lnTo>
                  <a:pt x="23133" y="26219"/>
                </a:lnTo>
                <a:lnTo>
                  <a:pt x="19215" y="22301"/>
                </a:lnTo>
                <a:lnTo>
                  <a:pt x="23516" y="18001"/>
                </a:lnTo>
                <a:close/>
                <a:moveTo>
                  <a:pt x="15098" y="18385"/>
                </a:moveTo>
                <a:lnTo>
                  <a:pt x="17057" y="20344"/>
                </a:lnTo>
                <a:lnTo>
                  <a:pt x="19015" y="22301"/>
                </a:lnTo>
                <a:lnTo>
                  <a:pt x="14715" y="26602"/>
                </a:lnTo>
                <a:lnTo>
                  <a:pt x="10797" y="22686"/>
                </a:lnTo>
                <a:lnTo>
                  <a:pt x="15098" y="18385"/>
                </a:lnTo>
                <a:close/>
                <a:moveTo>
                  <a:pt x="94894" y="18950"/>
                </a:moveTo>
                <a:lnTo>
                  <a:pt x="98809" y="22869"/>
                </a:lnTo>
                <a:lnTo>
                  <a:pt x="96660" y="25018"/>
                </a:lnTo>
                <a:lnTo>
                  <a:pt x="94509" y="27169"/>
                </a:lnTo>
                <a:lnTo>
                  <a:pt x="92552" y="25210"/>
                </a:lnTo>
                <a:lnTo>
                  <a:pt x="90593" y="23251"/>
                </a:lnTo>
                <a:lnTo>
                  <a:pt x="94894" y="18950"/>
                </a:lnTo>
                <a:close/>
                <a:moveTo>
                  <a:pt x="86473" y="19335"/>
                </a:moveTo>
                <a:lnTo>
                  <a:pt x="90391" y="23251"/>
                </a:lnTo>
                <a:lnTo>
                  <a:pt x="88239" y="25403"/>
                </a:lnTo>
                <a:lnTo>
                  <a:pt x="86090" y="27552"/>
                </a:lnTo>
                <a:lnTo>
                  <a:pt x="84131" y="25593"/>
                </a:lnTo>
                <a:lnTo>
                  <a:pt x="82172" y="23634"/>
                </a:lnTo>
                <a:lnTo>
                  <a:pt x="86473" y="19335"/>
                </a:lnTo>
                <a:close/>
                <a:moveTo>
                  <a:pt x="78054" y="19718"/>
                </a:moveTo>
                <a:lnTo>
                  <a:pt x="81972" y="23634"/>
                </a:lnTo>
                <a:lnTo>
                  <a:pt x="77671" y="27935"/>
                </a:lnTo>
                <a:lnTo>
                  <a:pt x="73753" y="24019"/>
                </a:lnTo>
                <a:lnTo>
                  <a:pt x="78054" y="19718"/>
                </a:lnTo>
                <a:close/>
                <a:moveTo>
                  <a:pt x="69635" y="20101"/>
                </a:moveTo>
                <a:lnTo>
                  <a:pt x="73549" y="24019"/>
                </a:lnTo>
                <a:lnTo>
                  <a:pt x="69251" y="28319"/>
                </a:lnTo>
                <a:lnTo>
                  <a:pt x="65333" y="24403"/>
                </a:lnTo>
                <a:lnTo>
                  <a:pt x="69635" y="20101"/>
                </a:lnTo>
                <a:close/>
                <a:moveTo>
                  <a:pt x="61215" y="20485"/>
                </a:moveTo>
                <a:lnTo>
                  <a:pt x="65132" y="24403"/>
                </a:lnTo>
                <a:lnTo>
                  <a:pt x="60830" y="28704"/>
                </a:lnTo>
                <a:lnTo>
                  <a:pt x="56914" y="24786"/>
                </a:lnTo>
                <a:lnTo>
                  <a:pt x="61215" y="20485"/>
                </a:lnTo>
                <a:close/>
                <a:moveTo>
                  <a:pt x="52794" y="20870"/>
                </a:moveTo>
                <a:lnTo>
                  <a:pt x="56712" y="24786"/>
                </a:lnTo>
                <a:lnTo>
                  <a:pt x="52411" y="29087"/>
                </a:lnTo>
                <a:lnTo>
                  <a:pt x="48495" y="25169"/>
                </a:lnTo>
                <a:lnTo>
                  <a:pt x="52794" y="20870"/>
                </a:lnTo>
                <a:close/>
                <a:moveTo>
                  <a:pt x="44376" y="21252"/>
                </a:moveTo>
                <a:lnTo>
                  <a:pt x="46334" y="23212"/>
                </a:lnTo>
                <a:lnTo>
                  <a:pt x="48293" y="25169"/>
                </a:lnTo>
                <a:lnTo>
                  <a:pt x="46142" y="27320"/>
                </a:lnTo>
                <a:lnTo>
                  <a:pt x="43993" y="29469"/>
                </a:lnTo>
                <a:lnTo>
                  <a:pt x="40077" y="25551"/>
                </a:lnTo>
                <a:lnTo>
                  <a:pt x="44376" y="21252"/>
                </a:lnTo>
                <a:close/>
                <a:moveTo>
                  <a:pt x="35954" y="21635"/>
                </a:moveTo>
                <a:lnTo>
                  <a:pt x="39871" y="25551"/>
                </a:lnTo>
                <a:lnTo>
                  <a:pt x="35569" y="29853"/>
                </a:lnTo>
                <a:lnTo>
                  <a:pt x="31653" y="25935"/>
                </a:lnTo>
                <a:lnTo>
                  <a:pt x="35954" y="21635"/>
                </a:lnTo>
                <a:close/>
                <a:moveTo>
                  <a:pt x="27533" y="22018"/>
                </a:moveTo>
                <a:lnTo>
                  <a:pt x="31451" y="25936"/>
                </a:lnTo>
                <a:lnTo>
                  <a:pt x="27150" y="30236"/>
                </a:lnTo>
                <a:lnTo>
                  <a:pt x="23234" y="26320"/>
                </a:lnTo>
                <a:lnTo>
                  <a:pt x="27533" y="22018"/>
                </a:lnTo>
                <a:close/>
                <a:moveTo>
                  <a:pt x="19115" y="22402"/>
                </a:moveTo>
                <a:lnTo>
                  <a:pt x="23032" y="26320"/>
                </a:lnTo>
                <a:lnTo>
                  <a:pt x="18731" y="30619"/>
                </a:lnTo>
                <a:lnTo>
                  <a:pt x="14816" y="26703"/>
                </a:lnTo>
                <a:lnTo>
                  <a:pt x="19115" y="22402"/>
                </a:lnTo>
                <a:close/>
                <a:moveTo>
                  <a:pt x="10696" y="22787"/>
                </a:moveTo>
                <a:lnTo>
                  <a:pt x="14614" y="26703"/>
                </a:lnTo>
                <a:lnTo>
                  <a:pt x="10313" y="31004"/>
                </a:lnTo>
                <a:lnTo>
                  <a:pt x="6395" y="27086"/>
                </a:lnTo>
                <a:lnTo>
                  <a:pt x="10696" y="22787"/>
                </a:lnTo>
                <a:close/>
                <a:moveTo>
                  <a:pt x="98910" y="22971"/>
                </a:moveTo>
                <a:lnTo>
                  <a:pt x="102829" y="26888"/>
                </a:lnTo>
                <a:lnTo>
                  <a:pt x="98528" y="31187"/>
                </a:lnTo>
                <a:lnTo>
                  <a:pt x="96569" y="29230"/>
                </a:lnTo>
                <a:lnTo>
                  <a:pt x="94610" y="27271"/>
                </a:lnTo>
                <a:lnTo>
                  <a:pt x="96759" y="25122"/>
                </a:lnTo>
                <a:lnTo>
                  <a:pt x="98910" y="22971"/>
                </a:lnTo>
                <a:close/>
                <a:moveTo>
                  <a:pt x="90489" y="23353"/>
                </a:moveTo>
                <a:lnTo>
                  <a:pt x="92448" y="25312"/>
                </a:lnTo>
                <a:lnTo>
                  <a:pt x="94407" y="27271"/>
                </a:lnTo>
                <a:lnTo>
                  <a:pt x="90109" y="31569"/>
                </a:lnTo>
                <a:lnTo>
                  <a:pt x="86191" y="27653"/>
                </a:lnTo>
                <a:lnTo>
                  <a:pt x="88340" y="25502"/>
                </a:lnTo>
                <a:lnTo>
                  <a:pt x="90489" y="23353"/>
                </a:lnTo>
                <a:close/>
                <a:moveTo>
                  <a:pt x="82073" y="23735"/>
                </a:moveTo>
                <a:lnTo>
                  <a:pt x="84030" y="25694"/>
                </a:lnTo>
                <a:lnTo>
                  <a:pt x="85989" y="27653"/>
                </a:lnTo>
                <a:lnTo>
                  <a:pt x="81688" y="31954"/>
                </a:lnTo>
                <a:lnTo>
                  <a:pt x="79730" y="29995"/>
                </a:lnTo>
                <a:lnTo>
                  <a:pt x="77771" y="28036"/>
                </a:lnTo>
                <a:lnTo>
                  <a:pt x="82073" y="23735"/>
                </a:lnTo>
                <a:close/>
                <a:moveTo>
                  <a:pt x="73652" y="24120"/>
                </a:moveTo>
                <a:lnTo>
                  <a:pt x="77570" y="28036"/>
                </a:lnTo>
                <a:lnTo>
                  <a:pt x="75418" y="30188"/>
                </a:lnTo>
                <a:lnTo>
                  <a:pt x="73268" y="32338"/>
                </a:lnTo>
                <a:lnTo>
                  <a:pt x="71309" y="30379"/>
                </a:lnTo>
                <a:lnTo>
                  <a:pt x="69352" y="28420"/>
                </a:lnTo>
                <a:lnTo>
                  <a:pt x="73652" y="24120"/>
                </a:lnTo>
                <a:close/>
                <a:moveTo>
                  <a:pt x="65232" y="24503"/>
                </a:moveTo>
                <a:lnTo>
                  <a:pt x="69149" y="28420"/>
                </a:lnTo>
                <a:lnTo>
                  <a:pt x="67000" y="30570"/>
                </a:lnTo>
                <a:lnTo>
                  <a:pt x="64849" y="32721"/>
                </a:lnTo>
                <a:lnTo>
                  <a:pt x="62890" y="30762"/>
                </a:lnTo>
                <a:lnTo>
                  <a:pt x="60931" y="28805"/>
                </a:lnTo>
                <a:lnTo>
                  <a:pt x="65232" y="24503"/>
                </a:lnTo>
                <a:close/>
                <a:moveTo>
                  <a:pt x="56813" y="24887"/>
                </a:moveTo>
                <a:lnTo>
                  <a:pt x="60729" y="28805"/>
                </a:lnTo>
                <a:lnTo>
                  <a:pt x="56430" y="33104"/>
                </a:lnTo>
                <a:lnTo>
                  <a:pt x="52512" y="29188"/>
                </a:lnTo>
                <a:lnTo>
                  <a:pt x="56813" y="24887"/>
                </a:lnTo>
                <a:close/>
                <a:moveTo>
                  <a:pt x="48391" y="25270"/>
                </a:moveTo>
                <a:lnTo>
                  <a:pt x="52309" y="29188"/>
                </a:lnTo>
                <a:lnTo>
                  <a:pt x="48009" y="33486"/>
                </a:lnTo>
                <a:lnTo>
                  <a:pt x="46051" y="31529"/>
                </a:lnTo>
                <a:lnTo>
                  <a:pt x="44092" y="29570"/>
                </a:lnTo>
                <a:lnTo>
                  <a:pt x="46242" y="27421"/>
                </a:lnTo>
                <a:lnTo>
                  <a:pt x="48391" y="25270"/>
                </a:lnTo>
                <a:close/>
                <a:moveTo>
                  <a:pt x="39973" y="25652"/>
                </a:moveTo>
                <a:lnTo>
                  <a:pt x="43891" y="29570"/>
                </a:lnTo>
                <a:lnTo>
                  <a:pt x="39589" y="33871"/>
                </a:lnTo>
                <a:lnTo>
                  <a:pt x="35673" y="29953"/>
                </a:lnTo>
                <a:lnTo>
                  <a:pt x="39973" y="25652"/>
                </a:lnTo>
                <a:close/>
                <a:moveTo>
                  <a:pt x="31553" y="26037"/>
                </a:moveTo>
                <a:lnTo>
                  <a:pt x="35471" y="29953"/>
                </a:lnTo>
                <a:lnTo>
                  <a:pt x="31170" y="34255"/>
                </a:lnTo>
                <a:lnTo>
                  <a:pt x="27252" y="30337"/>
                </a:lnTo>
                <a:lnTo>
                  <a:pt x="31553" y="26037"/>
                </a:lnTo>
                <a:close/>
                <a:moveTo>
                  <a:pt x="23134" y="26421"/>
                </a:moveTo>
                <a:lnTo>
                  <a:pt x="27050" y="30337"/>
                </a:lnTo>
                <a:lnTo>
                  <a:pt x="22751" y="34638"/>
                </a:lnTo>
                <a:lnTo>
                  <a:pt x="18833" y="30722"/>
                </a:lnTo>
                <a:lnTo>
                  <a:pt x="23134" y="26421"/>
                </a:lnTo>
                <a:close/>
                <a:moveTo>
                  <a:pt x="14715" y="26804"/>
                </a:moveTo>
                <a:lnTo>
                  <a:pt x="18631" y="30722"/>
                </a:lnTo>
                <a:lnTo>
                  <a:pt x="14330" y="35022"/>
                </a:lnTo>
                <a:lnTo>
                  <a:pt x="10414" y="31105"/>
                </a:lnTo>
                <a:lnTo>
                  <a:pt x="14715" y="26804"/>
                </a:lnTo>
                <a:close/>
                <a:moveTo>
                  <a:pt x="102930" y="26988"/>
                </a:moveTo>
                <a:lnTo>
                  <a:pt x="106846" y="30905"/>
                </a:lnTo>
                <a:lnTo>
                  <a:pt x="102545" y="35206"/>
                </a:lnTo>
                <a:lnTo>
                  <a:pt x="98629" y="31288"/>
                </a:lnTo>
                <a:lnTo>
                  <a:pt x="102930" y="26988"/>
                </a:lnTo>
                <a:close/>
                <a:moveTo>
                  <a:pt x="6294" y="27187"/>
                </a:moveTo>
                <a:lnTo>
                  <a:pt x="10212" y="31105"/>
                </a:lnTo>
                <a:lnTo>
                  <a:pt x="5910" y="35403"/>
                </a:lnTo>
                <a:lnTo>
                  <a:pt x="1994" y="31489"/>
                </a:lnTo>
                <a:lnTo>
                  <a:pt x="6294" y="27187"/>
                </a:lnTo>
                <a:close/>
                <a:moveTo>
                  <a:pt x="94509" y="27370"/>
                </a:moveTo>
                <a:lnTo>
                  <a:pt x="96468" y="29328"/>
                </a:lnTo>
                <a:lnTo>
                  <a:pt x="98427" y="31287"/>
                </a:lnTo>
                <a:lnTo>
                  <a:pt x="96275" y="33439"/>
                </a:lnTo>
                <a:lnTo>
                  <a:pt x="94126" y="35588"/>
                </a:lnTo>
                <a:lnTo>
                  <a:pt x="90209" y="31670"/>
                </a:lnTo>
                <a:lnTo>
                  <a:pt x="94509" y="27370"/>
                </a:lnTo>
                <a:close/>
                <a:moveTo>
                  <a:pt x="86090" y="27754"/>
                </a:moveTo>
                <a:lnTo>
                  <a:pt x="90008" y="31670"/>
                </a:lnTo>
                <a:lnTo>
                  <a:pt x="85706" y="35971"/>
                </a:lnTo>
                <a:lnTo>
                  <a:pt x="81789" y="32055"/>
                </a:lnTo>
                <a:lnTo>
                  <a:pt x="86090" y="27754"/>
                </a:lnTo>
                <a:close/>
                <a:moveTo>
                  <a:pt x="77668" y="28139"/>
                </a:moveTo>
                <a:lnTo>
                  <a:pt x="79627" y="30098"/>
                </a:lnTo>
                <a:lnTo>
                  <a:pt x="81585" y="32057"/>
                </a:lnTo>
                <a:lnTo>
                  <a:pt x="77287" y="36355"/>
                </a:lnTo>
                <a:lnTo>
                  <a:pt x="73369" y="32438"/>
                </a:lnTo>
                <a:lnTo>
                  <a:pt x="75518" y="30289"/>
                </a:lnTo>
                <a:lnTo>
                  <a:pt x="77668" y="28139"/>
                </a:lnTo>
                <a:close/>
                <a:moveTo>
                  <a:pt x="69248" y="28522"/>
                </a:moveTo>
                <a:lnTo>
                  <a:pt x="71207" y="30481"/>
                </a:lnTo>
                <a:lnTo>
                  <a:pt x="73166" y="32440"/>
                </a:lnTo>
                <a:lnTo>
                  <a:pt x="68866" y="36740"/>
                </a:lnTo>
                <a:lnTo>
                  <a:pt x="64950" y="32822"/>
                </a:lnTo>
                <a:lnTo>
                  <a:pt x="67099" y="30673"/>
                </a:lnTo>
                <a:lnTo>
                  <a:pt x="69248" y="28522"/>
                </a:lnTo>
                <a:close/>
                <a:moveTo>
                  <a:pt x="60830" y="28906"/>
                </a:moveTo>
                <a:lnTo>
                  <a:pt x="62789" y="30863"/>
                </a:lnTo>
                <a:lnTo>
                  <a:pt x="64748" y="32822"/>
                </a:lnTo>
                <a:lnTo>
                  <a:pt x="60447" y="37123"/>
                </a:lnTo>
                <a:lnTo>
                  <a:pt x="58488" y="35164"/>
                </a:lnTo>
                <a:lnTo>
                  <a:pt x="56531" y="33205"/>
                </a:lnTo>
                <a:lnTo>
                  <a:pt x="60830" y="28906"/>
                </a:lnTo>
                <a:close/>
                <a:moveTo>
                  <a:pt x="52411" y="29288"/>
                </a:moveTo>
                <a:lnTo>
                  <a:pt x="56329" y="33204"/>
                </a:lnTo>
                <a:lnTo>
                  <a:pt x="54177" y="35356"/>
                </a:lnTo>
                <a:lnTo>
                  <a:pt x="52028" y="37505"/>
                </a:lnTo>
                <a:lnTo>
                  <a:pt x="50069" y="35546"/>
                </a:lnTo>
                <a:lnTo>
                  <a:pt x="48110" y="33587"/>
                </a:lnTo>
                <a:lnTo>
                  <a:pt x="52411" y="29288"/>
                </a:lnTo>
                <a:close/>
                <a:moveTo>
                  <a:pt x="43993" y="29671"/>
                </a:moveTo>
                <a:lnTo>
                  <a:pt x="45950" y="31631"/>
                </a:lnTo>
                <a:lnTo>
                  <a:pt x="47908" y="33590"/>
                </a:lnTo>
                <a:lnTo>
                  <a:pt x="45759" y="35739"/>
                </a:lnTo>
                <a:lnTo>
                  <a:pt x="43610" y="37888"/>
                </a:lnTo>
                <a:lnTo>
                  <a:pt x="39692" y="33972"/>
                </a:lnTo>
                <a:lnTo>
                  <a:pt x="43993" y="29671"/>
                </a:lnTo>
                <a:close/>
                <a:moveTo>
                  <a:pt x="35572" y="30054"/>
                </a:moveTo>
                <a:lnTo>
                  <a:pt x="39489" y="33972"/>
                </a:lnTo>
                <a:lnTo>
                  <a:pt x="35187" y="38272"/>
                </a:lnTo>
                <a:lnTo>
                  <a:pt x="31271" y="34356"/>
                </a:lnTo>
                <a:lnTo>
                  <a:pt x="35572" y="30054"/>
                </a:lnTo>
                <a:close/>
                <a:moveTo>
                  <a:pt x="27151" y="30438"/>
                </a:moveTo>
                <a:lnTo>
                  <a:pt x="31069" y="34356"/>
                </a:lnTo>
                <a:lnTo>
                  <a:pt x="26768" y="38655"/>
                </a:lnTo>
                <a:lnTo>
                  <a:pt x="22852" y="34739"/>
                </a:lnTo>
                <a:lnTo>
                  <a:pt x="27151" y="30438"/>
                </a:lnTo>
                <a:close/>
                <a:moveTo>
                  <a:pt x="18732" y="30823"/>
                </a:moveTo>
                <a:lnTo>
                  <a:pt x="22650" y="34739"/>
                </a:lnTo>
                <a:lnTo>
                  <a:pt x="18349" y="39040"/>
                </a:lnTo>
                <a:lnTo>
                  <a:pt x="14431" y="35122"/>
                </a:lnTo>
                <a:lnTo>
                  <a:pt x="18732" y="30823"/>
                </a:lnTo>
                <a:close/>
                <a:moveTo>
                  <a:pt x="106949" y="31004"/>
                </a:moveTo>
                <a:lnTo>
                  <a:pt x="110865" y="34923"/>
                </a:lnTo>
                <a:lnTo>
                  <a:pt x="108715" y="37073"/>
                </a:lnTo>
                <a:lnTo>
                  <a:pt x="106565" y="39222"/>
                </a:lnTo>
                <a:lnTo>
                  <a:pt x="102649" y="35305"/>
                </a:lnTo>
                <a:lnTo>
                  <a:pt x="106949" y="31004"/>
                </a:lnTo>
                <a:close/>
                <a:moveTo>
                  <a:pt x="10313" y="31206"/>
                </a:moveTo>
                <a:lnTo>
                  <a:pt x="14229" y="35122"/>
                </a:lnTo>
                <a:lnTo>
                  <a:pt x="9929" y="39424"/>
                </a:lnTo>
                <a:lnTo>
                  <a:pt x="6011" y="35507"/>
                </a:lnTo>
                <a:lnTo>
                  <a:pt x="10313" y="31206"/>
                </a:lnTo>
                <a:close/>
                <a:moveTo>
                  <a:pt x="98525" y="31392"/>
                </a:moveTo>
                <a:lnTo>
                  <a:pt x="102443" y="35308"/>
                </a:lnTo>
                <a:lnTo>
                  <a:pt x="98145" y="39608"/>
                </a:lnTo>
                <a:lnTo>
                  <a:pt x="96186" y="37649"/>
                </a:lnTo>
                <a:lnTo>
                  <a:pt x="94227" y="35690"/>
                </a:lnTo>
                <a:lnTo>
                  <a:pt x="96376" y="33541"/>
                </a:lnTo>
                <a:lnTo>
                  <a:pt x="98525" y="31392"/>
                </a:lnTo>
                <a:close/>
                <a:moveTo>
                  <a:pt x="90109" y="31771"/>
                </a:moveTo>
                <a:lnTo>
                  <a:pt x="94025" y="35689"/>
                </a:lnTo>
                <a:lnTo>
                  <a:pt x="89724" y="39989"/>
                </a:lnTo>
                <a:lnTo>
                  <a:pt x="85807" y="36072"/>
                </a:lnTo>
                <a:lnTo>
                  <a:pt x="90109" y="31771"/>
                </a:lnTo>
                <a:close/>
                <a:moveTo>
                  <a:pt x="81688" y="32156"/>
                </a:moveTo>
                <a:lnTo>
                  <a:pt x="85606" y="36072"/>
                </a:lnTo>
                <a:lnTo>
                  <a:pt x="81304" y="40373"/>
                </a:lnTo>
                <a:lnTo>
                  <a:pt x="77388" y="36456"/>
                </a:lnTo>
                <a:lnTo>
                  <a:pt x="81688" y="32156"/>
                </a:lnTo>
                <a:close/>
                <a:moveTo>
                  <a:pt x="73268" y="32539"/>
                </a:moveTo>
                <a:lnTo>
                  <a:pt x="77186" y="36456"/>
                </a:lnTo>
                <a:lnTo>
                  <a:pt x="72885" y="40757"/>
                </a:lnTo>
                <a:lnTo>
                  <a:pt x="68967" y="36841"/>
                </a:lnTo>
                <a:lnTo>
                  <a:pt x="73268" y="32539"/>
                </a:lnTo>
                <a:close/>
                <a:moveTo>
                  <a:pt x="64849" y="32923"/>
                </a:moveTo>
                <a:lnTo>
                  <a:pt x="68765" y="36841"/>
                </a:lnTo>
                <a:lnTo>
                  <a:pt x="64464" y="41140"/>
                </a:lnTo>
                <a:lnTo>
                  <a:pt x="60548" y="37224"/>
                </a:lnTo>
                <a:lnTo>
                  <a:pt x="64849" y="32923"/>
                </a:lnTo>
                <a:close/>
                <a:moveTo>
                  <a:pt x="56427" y="33308"/>
                </a:moveTo>
                <a:lnTo>
                  <a:pt x="58387" y="35265"/>
                </a:lnTo>
                <a:lnTo>
                  <a:pt x="60346" y="37224"/>
                </a:lnTo>
                <a:lnTo>
                  <a:pt x="56045" y="41524"/>
                </a:lnTo>
                <a:lnTo>
                  <a:pt x="52128" y="37607"/>
                </a:lnTo>
                <a:lnTo>
                  <a:pt x="54278" y="35458"/>
                </a:lnTo>
                <a:lnTo>
                  <a:pt x="56427" y="33308"/>
                </a:lnTo>
                <a:close/>
                <a:moveTo>
                  <a:pt x="48007" y="33691"/>
                </a:moveTo>
                <a:lnTo>
                  <a:pt x="49966" y="35649"/>
                </a:lnTo>
                <a:lnTo>
                  <a:pt x="51925" y="37607"/>
                </a:lnTo>
                <a:lnTo>
                  <a:pt x="47625" y="41907"/>
                </a:lnTo>
                <a:lnTo>
                  <a:pt x="45667" y="39948"/>
                </a:lnTo>
                <a:lnTo>
                  <a:pt x="43709" y="37989"/>
                </a:lnTo>
                <a:lnTo>
                  <a:pt x="45858" y="35840"/>
                </a:lnTo>
                <a:lnTo>
                  <a:pt x="48007" y="33691"/>
                </a:lnTo>
                <a:close/>
                <a:moveTo>
                  <a:pt x="39589" y="34073"/>
                </a:moveTo>
                <a:lnTo>
                  <a:pt x="43507" y="37989"/>
                </a:lnTo>
                <a:lnTo>
                  <a:pt x="41355" y="40141"/>
                </a:lnTo>
                <a:lnTo>
                  <a:pt x="39206" y="42291"/>
                </a:lnTo>
                <a:lnTo>
                  <a:pt x="37247" y="40332"/>
                </a:lnTo>
                <a:lnTo>
                  <a:pt x="35288" y="38373"/>
                </a:lnTo>
                <a:lnTo>
                  <a:pt x="39589" y="34073"/>
                </a:lnTo>
                <a:close/>
                <a:moveTo>
                  <a:pt x="31170" y="34456"/>
                </a:moveTo>
                <a:lnTo>
                  <a:pt x="35086" y="38373"/>
                </a:lnTo>
                <a:lnTo>
                  <a:pt x="32936" y="40525"/>
                </a:lnTo>
                <a:lnTo>
                  <a:pt x="30787" y="42674"/>
                </a:lnTo>
                <a:lnTo>
                  <a:pt x="28828" y="40715"/>
                </a:lnTo>
                <a:lnTo>
                  <a:pt x="26869" y="38758"/>
                </a:lnTo>
                <a:lnTo>
                  <a:pt x="31170" y="34456"/>
                </a:lnTo>
                <a:close/>
                <a:moveTo>
                  <a:pt x="22751" y="34840"/>
                </a:moveTo>
                <a:lnTo>
                  <a:pt x="26667" y="38758"/>
                </a:lnTo>
                <a:lnTo>
                  <a:pt x="22366" y="43057"/>
                </a:lnTo>
                <a:lnTo>
                  <a:pt x="18449" y="39141"/>
                </a:lnTo>
                <a:lnTo>
                  <a:pt x="22751" y="34840"/>
                </a:lnTo>
                <a:close/>
                <a:moveTo>
                  <a:pt x="110963" y="35026"/>
                </a:moveTo>
                <a:lnTo>
                  <a:pt x="114882" y="38941"/>
                </a:lnTo>
                <a:lnTo>
                  <a:pt x="110581" y="43242"/>
                </a:lnTo>
                <a:lnTo>
                  <a:pt x="108622" y="41283"/>
                </a:lnTo>
                <a:lnTo>
                  <a:pt x="106665" y="39324"/>
                </a:lnTo>
                <a:lnTo>
                  <a:pt x="108814" y="37175"/>
                </a:lnTo>
                <a:lnTo>
                  <a:pt x="110963" y="35026"/>
                </a:lnTo>
                <a:close/>
                <a:moveTo>
                  <a:pt x="14330" y="35223"/>
                </a:moveTo>
                <a:lnTo>
                  <a:pt x="18248" y="39141"/>
                </a:lnTo>
                <a:lnTo>
                  <a:pt x="13946" y="43442"/>
                </a:lnTo>
                <a:lnTo>
                  <a:pt x="10030" y="39525"/>
                </a:lnTo>
                <a:lnTo>
                  <a:pt x="14330" y="35223"/>
                </a:lnTo>
                <a:close/>
                <a:moveTo>
                  <a:pt x="102545" y="35408"/>
                </a:moveTo>
                <a:lnTo>
                  <a:pt x="106463" y="39324"/>
                </a:lnTo>
                <a:lnTo>
                  <a:pt x="102162" y="43625"/>
                </a:lnTo>
                <a:lnTo>
                  <a:pt x="98245" y="39709"/>
                </a:lnTo>
                <a:lnTo>
                  <a:pt x="102545" y="35408"/>
                </a:lnTo>
                <a:close/>
                <a:moveTo>
                  <a:pt x="5910" y="35608"/>
                </a:moveTo>
                <a:lnTo>
                  <a:pt x="9828" y="39525"/>
                </a:lnTo>
                <a:lnTo>
                  <a:pt x="5527" y="43826"/>
                </a:lnTo>
                <a:lnTo>
                  <a:pt x="1609" y="39908"/>
                </a:lnTo>
                <a:lnTo>
                  <a:pt x="5910" y="35608"/>
                </a:lnTo>
                <a:close/>
                <a:moveTo>
                  <a:pt x="94127" y="35790"/>
                </a:moveTo>
                <a:lnTo>
                  <a:pt x="96086" y="37749"/>
                </a:lnTo>
                <a:lnTo>
                  <a:pt x="98045" y="39706"/>
                </a:lnTo>
                <a:lnTo>
                  <a:pt x="95893" y="41858"/>
                </a:lnTo>
                <a:lnTo>
                  <a:pt x="93744" y="44007"/>
                </a:lnTo>
                <a:lnTo>
                  <a:pt x="89828" y="40091"/>
                </a:lnTo>
                <a:lnTo>
                  <a:pt x="94127" y="35790"/>
                </a:lnTo>
                <a:close/>
                <a:moveTo>
                  <a:pt x="85706" y="36173"/>
                </a:moveTo>
                <a:lnTo>
                  <a:pt x="89623" y="40091"/>
                </a:lnTo>
                <a:lnTo>
                  <a:pt x="85323" y="44391"/>
                </a:lnTo>
                <a:lnTo>
                  <a:pt x="81405" y="40474"/>
                </a:lnTo>
                <a:lnTo>
                  <a:pt x="85706" y="36173"/>
                </a:lnTo>
                <a:close/>
                <a:moveTo>
                  <a:pt x="77287" y="36557"/>
                </a:moveTo>
                <a:lnTo>
                  <a:pt x="81203" y="40474"/>
                </a:lnTo>
                <a:lnTo>
                  <a:pt x="76902" y="44776"/>
                </a:lnTo>
                <a:lnTo>
                  <a:pt x="72986" y="40858"/>
                </a:lnTo>
                <a:lnTo>
                  <a:pt x="77287" y="36557"/>
                </a:lnTo>
                <a:close/>
                <a:moveTo>
                  <a:pt x="68866" y="36941"/>
                </a:moveTo>
                <a:lnTo>
                  <a:pt x="72784" y="40858"/>
                </a:lnTo>
                <a:lnTo>
                  <a:pt x="68483" y="45159"/>
                </a:lnTo>
                <a:lnTo>
                  <a:pt x="64567" y="41241"/>
                </a:lnTo>
                <a:lnTo>
                  <a:pt x="68866" y="36941"/>
                </a:lnTo>
                <a:close/>
                <a:moveTo>
                  <a:pt x="60447" y="37325"/>
                </a:moveTo>
                <a:lnTo>
                  <a:pt x="64365" y="41241"/>
                </a:lnTo>
                <a:lnTo>
                  <a:pt x="60063" y="45542"/>
                </a:lnTo>
                <a:lnTo>
                  <a:pt x="56146" y="41626"/>
                </a:lnTo>
                <a:lnTo>
                  <a:pt x="60447" y="37325"/>
                </a:lnTo>
                <a:close/>
                <a:moveTo>
                  <a:pt x="52028" y="37708"/>
                </a:moveTo>
                <a:lnTo>
                  <a:pt x="55944" y="41626"/>
                </a:lnTo>
                <a:lnTo>
                  <a:pt x="51644" y="45926"/>
                </a:lnTo>
                <a:lnTo>
                  <a:pt x="47726" y="42010"/>
                </a:lnTo>
                <a:lnTo>
                  <a:pt x="52028" y="37708"/>
                </a:lnTo>
                <a:close/>
                <a:moveTo>
                  <a:pt x="43605" y="38095"/>
                </a:moveTo>
                <a:lnTo>
                  <a:pt x="45566" y="40051"/>
                </a:lnTo>
                <a:lnTo>
                  <a:pt x="47525" y="42010"/>
                </a:lnTo>
                <a:lnTo>
                  <a:pt x="43223" y="46311"/>
                </a:lnTo>
                <a:lnTo>
                  <a:pt x="41266" y="44352"/>
                </a:lnTo>
                <a:lnTo>
                  <a:pt x="39307" y="42393"/>
                </a:lnTo>
                <a:lnTo>
                  <a:pt x="41456" y="40244"/>
                </a:lnTo>
                <a:lnTo>
                  <a:pt x="43605" y="38095"/>
                </a:lnTo>
                <a:close/>
                <a:moveTo>
                  <a:pt x="35187" y="38475"/>
                </a:moveTo>
                <a:lnTo>
                  <a:pt x="37146" y="40434"/>
                </a:lnTo>
                <a:lnTo>
                  <a:pt x="39105" y="42393"/>
                </a:lnTo>
                <a:lnTo>
                  <a:pt x="34804" y="46694"/>
                </a:lnTo>
                <a:lnTo>
                  <a:pt x="30889" y="42775"/>
                </a:lnTo>
                <a:lnTo>
                  <a:pt x="33038" y="40626"/>
                </a:lnTo>
                <a:lnTo>
                  <a:pt x="35187" y="38475"/>
                </a:lnTo>
                <a:close/>
                <a:moveTo>
                  <a:pt x="26769" y="38859"/>
                </a:moveTo>
                <a:lnTo>
                  <a:pt x="28727" y="40816"/>
                </a:lnTo>
                <a:lnTo>
                  <a:pt x="30686" y="42775"/>
                </a:lnTo>
                <a:lnTo>
                  <a:pt x="26385" y="47076"/>
                </a:lnTo>
                <a:lnTo>
                  <a:pt x="24426" y="45117"/>
                </a:lnTo>
                <a:lnTo>
                  <a:pt x="22470" y="43158"/>
                </a:lnTo>
                <a:lnTo>
                  <a:pt x="26769" y="38859"/>
                </a:lnTo>
                <a:close/>
                <a:moveTo>
                  <a:pt x="114983" y="39042"/>
                </a:moveTo>
                <a:lnTo>
                  <a:pt x="118901" y="42959"/>
                </a:lnTo>
                <a:lnTo>
                  <a:pt x="114600" y="47259"/>
                </a:lnTo>
                <a:lnTo>
                  <a:pt x="110682" y="43343"/>
                </a:lnTo>
                <a:lnTo>
                  <a:pt x="114983" y="39042"/>
                </a:lnTo>
                <a:close/>
                <a:moveTo>
                  <a:pt x="18349" y="39242"/>
                </a:moveTo>
                <a:lnTo>
                  <a:pt x="22265" y="43158"/>
                </a:lnTo>
                <a:lnTo>
                  <a:pt x="20116" y="45309"/>
                </a:lnTo>
                <a:lnTo>
                  <a:pt x="17965" y="47460"/>
                </a:lnTo>
                <a:lnTo>
                  <a:pt x="16006" y="45501"/>
                </a:lnTo>
                <a:lnTo>
                  <a:pt x="14047" y="43543"/>
                </a:lnTo>
                <a:lnTo>
                  <a:pt x="18349" y="39242"/>
                </a:lnTo>
                <a:close/>
                <a:moveTo>
                  <a:pt x="106565" y="39424"/>
                </a:moveTo>
                <a:lnTo>
                  <a:pt x="108524" y="41382"/>
                </a:lnTo>
                <a:lnTo>
                  <a:pt x="110483" y="43341"/>
                </a:lnTo>
                <a:lnTo>
                  <a:pt x="108331" y="45492"/>
                </a:lnTo>
                <a:lnTo>
                  <a:pt x="106182" y="47641"/>
                </a:lnTo>
                <a:lnTo>
                  <a:pt x="102264" y="43725"/>
                </a:lnTo>
                <a:lnTo>
                  <a:pt x="106565" y="39424"/>
                </a:lnTo>
                <a:close/>
                <a:moveTo>
                  <a:pt x="9929" y="39625"/>
                </a:moveTo>
                <a:lnTo>
                  <a:pt x="13846" y="43543"/>
                </a:lnTo>
                <a:lnTo>
                  <a:pt x="11696" y="45692"/>
                </a:lnTo>
                <a:lnTo>
                  <a:pt x="9546" y="47841"/>
                </a:lnTo>
                <a:lnTo>
                  <a:pt x="7587" y="45885"/>
                </a:lnTo>
                <a:lnTo>
                  <a:pt x="5628" y="43927"/>
                </a:lnTo>
                <a:lnTo>
                  <a:pt x="9929" y="39625"/>
                </a:lnTo>
                <a:close/>
                <a:moveTo>
                  <a:pt x="98142" y="39811"/>
                </a:moveTo>
                <a:lnTo>
                  <a:pt x="102059" y="43728"/>
                </a:lnTo>
                <a:lnTo>
                  <a:pt x="97760" y="48027"/>
                </a:lnTo>
                <a:lnTo>
                  <a:pt x="95802" y="46069"/>
                </a:lnTo>
                <a:lnTo>
                  <a:pt x="93843" y="44110"/>
                </a:lnTo>
                <a:lnTo>
                  <a:pt x="95993" y="41961"/>
                </a:lnTo>
                <a:lnTo>
                  <a:pt x="98142" y="39811"/>
                </a:lnTo>
                <a:close/>
                <a:moveTo>
                  <a:pt x="89724" y="40192"/>
                </a:moveTo>
                <a:lnTo>
                  <a:pt x="93642" y="44108"/>
                </a:lnTo>
                <a:lnTo>
                  <a:pt x="89340" y="48409"/>
                </a:lnTo>
                <a:lnTo>
                  <a:pt x="85424" y="44492"/>
                </a:lnTo>
                <a:lnTo>
                  <a:pt x="89724" y="40192"/>
                </a:lnTo>
                <a:close/>
                <a:moveTo>
                  <a:pt x="81304" y="40575"/>
                </a:moveTo>
                <a:lnTo>
                  <a:pt x="85222" y="44492"/>
                </a:lnTo>
                <a:lnTo>
                  <a:pt x="80921" y="48793"/>
                </a:lnTo>
                <a:lnTo>
                  <a:pt x="77003" y="44876"/>
                </a:lnTo>
                <a:lnTo>
                  <a:pt x="81304" y="40575"/>
                </a:lnTo>
                <a:close/>
                <a:moveTo>
                  <a:pt x="72885" y="40959"/>
                </a:moveTo>
                <a:lnTo>
                  <a:pt x="76801" y="44876"/>
                </a:lnTo>
                <a:lnTo>
                  <a:pt x="72500" y="49176"/>
                </a:lnTo>
                <a:lnTo>
                  <a:pt x="68584" y="45260"/>
                </a:lnTo>
                <a:lnTo>
                  <a:pt x="72885" y="40959"/>
                </a:lnTo>
                <a:close/>
                <a:moveTo>
                  <a:pt x="64466" y="41342"/>
                </a:moveTo>
                <a:lnTo>
                  <a:pt x="68382" y="45260"/>
                </a:lnTo>
                <a:lnTo>
                  <a:pt x="64081" y="49560"/>
                </a:lnTo>
                <a:lnTo>
                  <a:pt x="60164" y="45643"/>
                </a:lnTo>
                <a:lnTo>
                  <a:pt x="64466" y="41342"/>
                </a:lnTo>
                <a:close/>
                <a:moveTo>
                  <a:pt x="56045" y="41727"/>
                </a:moveTo>
                <a:lnTo>
                  <a:pt x="59963" y="45643"/>
                </a:lnTo>
                <a:lnTo>
                  <a:pt x="55661" y="49945"/>
                </a:lnTo>
                <a:lnTo>
                  <a:pt x="51745" y="46027"/>
                </a:lnTo>
                <a:lnTo>
                  <a:pt x="56045" y="41727"/>
                </a:lnTo>
                <a:close/>
                <a:moveTo>
                  <a:pt x="47625" y="42109"/>
                </a:moveTo>
                <a:lnTo>
                  <a:pt x="51543" y="46025"/>
                </a:lnTo>
                <a:lnTo>
                  <a:pt x="47242" y="50327"/>
                </a:lnTo>
                <a:lnTo>
                  <a:pt x="43324" y="46409"/>
                </a:lnTo>
                <a:lnTo>
                  <a:pt x="47625" y="42109"/>
                </a:lnTo>
                <a:close/>
                <a:moveTo>
                  <a:pt x="39207" y="42492"/>
                </a:moveTo>
                <a:lnTo>
                  <a:pt x="41166" y="44451"/>
                </a:lnTo>
                <a:lnTo>
                  <a:pt x="43125" y="46409"/>
                </a:lnTo>
                <a:lnTo>
                  <a:pt x="40973" y="48561"/>
                </a:lnTo>
                <a:lnTo>
                  <a:pt x="38824" y="50710"/>
                </a:lnTo>
                <a:lnTo>
                  <a:pt x="34906" y="46794"/>
                </a:lnTo>
                <a:lnTo>
                  <a:pt x="39207" y="42492"/>
                </a:lnTo>
                <a:close/>
                <a:moveTo>
                  <a:pt x="30788" y="42876"/>
                </a:moveTo>
                <a:lnTo>
                  <a:pt x="34703" y="46794"/>
                </a:lnTo>
                <a:lnTo>
                  <a:pt x="30402" y="51093"/>
                </a:lnTo>
                <a:lnTo>
                  <a:pt x="26487" y="47177"/>
                </a:lnTo>
                <a:lnTo>
                  <a:pt x="30788" y="42876"/>
                </a:lnTo>
                <a:close/>
                <a:moveTo>
                  <a:pt x="119002" y="43060"/>
                </a:moveTo>
                <a:lnTo>
                  <a:pt x="122918" y="46977"/>
                </a:lnTo>
                <a:lnTo>
                  <a:pt x="118617" y="51278"/>
                </a:lnTo>
                <a:lnTo>
                  <a:pt x="114701" y="47360"/>
                </a:lnTo>
                <a:lnTo>
                  <a:pt x="119002" y="43060"/>
                </a:lnTo>
                <a:close/>
                <a:moveTo>
                  <a:pt x="22364" y="43262"/>
                </a:moveTo>
                <a:lnTo>
                  <a:pt x="24325" y="45218"/>
                </a:lnTo>
                <a:lnTo>
                  <a:pt x="26284" y="47177"/>
                </a:lnTo>
                <a:lnTo>
                  <a:pt x="21982" y="51478"/>
                </a:lnTo>
                <a:lnTo>
                  <a:pt x="18066" y="47560"/>
                </a:lnTo>
                <a:lnTo>
                  <a:pt x="20215" y="45411"/>
                </a:lnTo>
                <a:lnTo>
                  <a:pt x="22364" y="43262"/>
                </a:lnTo>
                <a:close/>
                <a:moveTo>
                  <a:pt x="110581" y="43445"/>
                </a:moveTo>
                <a:lnTo>
                  <a:pt x="114499" y="47362"/>
                </a:lnTo>
                <a:lnTo>
                  <a:pt x="110199" y="51661"/>
                </a:lnTo>
                <a:lnTo>
                  <a:pt x="108242" y="49702"/>
                </a:lnTo>
                <a:lnTo>
                  <a:pt x="106283" y="47745"/>
                </a:lnTo>
                <a:lnTo>
                  <a:pt x="108432" y="45594"/>
                </a:lnTo>
                <a:lnTo>
                  <a:pt x="110581" y="43445"/>
                </a:lnTo>
                <a:close/>
                <a:moveTo>
                  <a:pt x="13945" y="43646"/>
                </a:moveTo>
                <a:lnTo>
                  <a:pt x="15905" y="45602"/>
                </a:lnTo>
                <a:lnTo>
                  <a:pt x="17864" y="47560"/>
                </a:lnTo>
                <a:lnTo>
                  <a:pt x="13563" y="51862"/>
                </a:lnTo>
                <a:lnTo>
                  <a:pt x="9645" y="47944"/>
                </a:lnTo>
                <a:lnTo>
                  <a:pt x="11796" y="45795"/>
                </a:lnTo>
                <a:lnTo>
                  <a:pt x="13945" y="43646"/>
                </a:lnTo>
                <a:close/>
                <a:moveTo>
                  <a:pt x="102163" y="43826"/>
                </a:moveTo>
                <a:lnTo>
                  <a:pt x="106081" y="47742"/>
                </a:lnTo>
                <a:lnTo>
                  <a:pt x="103929" y="49894"/>
                </a:lnTo>
                <a:lnTo>
                  <a:pt x="101780" y="52043"/>
                </a:lnTo>
                <a:lnTo>
                  <a:pt x="99821" y="50084"/>
                </a:lnTo>
                <a:lnTo>
                  <a:pt x="97863" y="48127"/>
                </a:lnTo>
                <a:lnTo>
                  <a:pt x="102163" y="43826"/>
                </a:lnTo>
                <a:close/>
                <a:moveTo>
                  <a:pt x="5529" y="44027"/>
                </a:moveTo>
                <a:lnTo>
                  <a:pt x="7487" y="45986"/>
                </a:lnTo>
                <a:lnTo>
                  <a:pt x="9446" y="47944"/>
                </a:lnTo>
                <a:lnTo>
                  <a:pt x="5145" y="52245"/>
                </a:lnTo>
                <a:lnTo>
                  <a:pt x="3186" y="50286"/>
                </a:lnTo>
                <a:lnTo>
                  <a:pt x="1227" y="48329"/>
                </a:lnTo>
                <a:lnTo>
                  <a:pt x="5529" y="44027"/>
                </a:lnTo>
                <a:close/>
                <a:moveTo>
                  <a:pt x="93744" y="44209"/>
                </a:moveTo>
                <a:lnTo>
                  <a:pt x="95703" y="46168"/>
                </a:lnTo>
                <a:lnTo>
                  <a:pt x="97662" y="48127"/>
                </a:lnTo>
                <a:lnTo>
                  <a:pt x="95510" y="50277"/>
                </a:lnTo>
                <a:lnTo>
                  <a:pt x="93360" y="52427"/>
                </a:lnTo>
                <a:lnTo>
                  <a:pt x="91402" y="50469"/>
                </a:lnTo>
                <a:lnTo>
                  <a:pt x="89443" y="48510"/>
                </a:lnTo>
                <a:lnTo>
                  <a:pt x="93744" y="44209"/>
                </a:lnTo>
                <a:close/>
                <a:moveTo>
                  <a:pt x="85323" y="44593"/>
                </a:moveTo>
                <a:lnTo>
                  <a:pt x="89239" y="48510"/>
                </a:lnTo>
                <a:lnTo>
                  <a:pt x="84938" y="52812"/>
                </a:lnTo>
                <a:lnTo>
                  <a:pt x="81022" y="48894"/>
                </a:lnTo>
                <a:lnTo>
                  <a:pt x="85323" y="44593"/>
                </a:lnTo>
                <a:close/>
                <a:moveTo>
                  <a:pt x="76902" y="44977"/>
                </a:moveTo>
                <a:lnTo>
                  <a:pt x="80820" y="48894"/>
                </a:lnTo>
                <a:lnTo>
                  <a:pt x="76519" y="53195"/>
                </a:lnTo>
                <a:lnTo>
                  <a:pt x="72602" y="49277"/>
                </a:lnTo>
                <a:lnTo>
                  <a:pt x="76902" y="44977"/>
                </a:lnTo>
                <a:close/>
                <a:moveTo>
                  <a:pt x="68483" y="45361"/>
                </a:moveTo>
                <a:lnTo>
                  <a:pt x="72401" y="49277"/>
                </a:lnTo>
                <a:lnTo>
                  <a:pt x="68099" y="53578"/>
                </a:lnTo>
                <a:lnTo>
                  <a:pt x="64182" y="49662"/>
                </a:lnTo>
                <a:lnTo>
                  <a:pt x="68483" y="45361"/>
                </a:lnTo>
                <a:close/>
                <a:moveTo>
                  <a:pt x="60063" y="45744"/>
                </a:moveTo>
                <a:lnTo>
                  <a:pt x="63980" y="49662"/>
                </a:lnTo>
                <a:lnTo>
                  <a:pt x="59680" y="53962"/>
                </a:lnTo>
                <a:lnTo>
                  <a:pt x="55762" y="50045"/>
                </a:lnTo>
                <a:lnTo>
                  <a:pt x="60063" y="45744"/>
                </a:lnTo>
                <a:close/>
                <a:moveTo>
                  <a:pt x="51644" y="46128"/>
                </a:moveTo>
                <a:lnTo>
                  <a:pt x="55560" y="50045"/>
                </a:lnTo>
                <a:lnTo>
                  <a:pt x="51259" y="54347"/>
                </a:lnTo>
                <a:lnTo>
                  <a:pt x="47343" y="50429"/>
                </a:lnTo>
                <a:lnTo>
                  <a:pt x="51644" y="46128"/>
                </a:lnTo>
                <a:close/>
                <a:moveTo>
                  <a:pt x="43223" y="46511"/>
                </a:moveTo>
                <a:lnTo>
                  <a:pt x="47141" y="50429"/>
                </a:lnTo>
                <a:lnTo>
                  <a:pt x="42840" y="54730"/>
                </a:lnTo>
                <a:lnTo>
                  <a:pt x="40884" y="52770"/>
                </a:lnTo>
                <a:lnTo>
                  <a:pt x="38925" y="50811"/>
                </a:lnTo>
                <a:lnTo>
                  <a:pt x="41074" y="48662"/>
                </a:lnTo>
                <a:lnTo>
                  <a:pt x="43223" y="46511"/>
                </a:lnTo>
                <a:close/>
                <a:moveTo>
                  <a:pt x="34805" y="46894"/>
                </a:moveTo>
                <a:lnTo>
                  <a:pt x="38722" y="50811"/>
                </a:lnTo>
                <a:lnTo>
                  <a:pt x="34420" y="55112"/>
                </a:lnTo>
                <a:lnTo>
                  <a:pt x="30506" y="51194"/>
                </a:lnTo>
                <a:lnTo>
                  <a:pt x="34805" y="46894"/>
                </a:lnTo>
                <a:close/>
                <a:moveTo>
                  <a:pt x="123019" y="47078"/>
                </a:moveTo>
                <a:lnTo>
                  <a:pt x="126937" y="50995"/>
                </a:lnTo>
                <a:lnTo>
                  <a:pt x="122636" y="55295"/>
                </a:lnTo>
                <a:lnTo>
                  <a:pt x="118718" y="51379"/>
                </a:lnTo>
                <a:lnTo>
                  <a:pt x="123019" y="47078"/>
                </a:lnTo>
                <a:close/>
                <a:moveTo>
                  <a:pt x="26385" y="47278"/>
                </a:moveTo>
                <a:lnTo>
                  <a:pt x="30301" y="51194"/>
                </a:lnTo>
                <a:lnTo>
                  <a:pt x="26001" y="55495"/>
                </a:lnTo>
                <a:lnTo>
                  <a:pt x="22083" y="51579"/>
                </a:lnTo>
                <a:lnTo>
                  <a:pt x="26385" y="47278"/>
                </a:lnTo>
                <a:close/>
                <a:moveTo>
                  <a:pt x="114601" y="47461"/>
                </a:moveTo>
                <a:lnTo>
                  <a:pt x="118519" y="51379"/>
                </a:lnTo>
                <a:lnTo>
                  <a:pt x="114218" y="55680"/>
                </a:lnTo>
                <a:lnTo>
                  <a:pt x="110300" y="51762"/>
                </a:lnTo>
                <a:lnTo>
                  <a:pt x="114601" y="47461"/>
                </a:lnTo>
                <a:close/>
                <a:moveTo>
                  <a:pt x="17965" y="47661"/>
                </a:moveTo>
                <a:lnTo>
                  <a:pt x="21882" y="51579"/>
                </a:lnTo>
                <a:lnTo>
                  <a:pt x="17580" y="55879"/>
                </a:lnTo>
                <a:lnTo>
                  <a:pt x="13664" y="51963"/>
                </a:lnTo>
                <a:lnTo>
                  <a:pt x="17965" y="47661"/>
                </a:lnTo>
                <a:close/>
                <a:moveTo>
                  <a:pt x="106179" y="47847"/>
                </a:moveTo>
                <a:lnTo>
                  <a:pt x="108138" y="49806"/>
                </a:lnTo>
                <a:lnTo>
                  <a:pt x="110097" y="51764"/>
                </a:lnTo>
                <a:lnTo>
                  <a:pt x="105799" y="56063"/>
                </a:lnTo>
                <a:lnTo>
                  <a:pt x="101881" y="52146"/>
                </a:lnTo>
                <a:lnTo>
                  <a:pt x="104030" y="49996"/>
                </a:lnTo>
                <a:lnTo>
                  <a:pt x="106179" y="47847"/>
                </a:lnTo>
                <a:close/>
                <a:moveTo>
                  <a:pt x="9544" y="48045"/>
                </a:moveTo>
                <a:lnTo>
                  <a:pt x="13462" y="51963"/>
                </a:lnTo>
                <a:lnTo>
                  <a:pt x="9161" y="56262"/>
                </a:lnTo>
                <a:lnTo>
                  <a:pt x="5245" y="52346"/>
                </a:lnTo>
                <a:lnTo>
                  <a:pt x="9544" y="48045"/>
                </a:lnTo>
                <a:close/>
                <a:moveTo>
                  <a:pt x="97760" y="48231"/>
                </a:moveTo>
                <a:lnTo>
                  <a:pt x="99719" y="50190"/>
                </a:lnTo>
                <a:lnTo>
                  <a:pt x="101677" y="52148"/>
                </a:lnTo>
                <a:lnTo>
                  <a:pt x="97378" y="56447"/>
                </a:lnTo>
                <a:lnTo>
                  <a:pt x="93461" y="52530"/>
                </a:lnTo>
                <a:lnTo>
                  <a:pt x="95611" y="50380"/>
                </a:lnTo>
                <a:lnTo>
                  <a:pt x="97760" y="48231"/>
                </a:lnTo>
                <a:close/>
                <a:moveTo>
                  <a:pt x="89342" y="48611"/>
                </a:moveTo>
                <a:lnTo>
                  <a:pt x="91301" y="50570"/>
                </a:lnTo>
                <a:lnTo>
                  <a:pt x="93260" y="52528"/>
                </a:lnTo>
                <a:lnTo>
                  <a:pt x="91108" y="54680"/>
                </a:lnTo>
                <a:lnTo>
                  <a:pt x="88958" y="56829"/>
                </a:lnTo>
                <a:lnTo>
                  <a:pt x="86999" y="54870"/>
                </a:lnTo>
                <a:lnTo>
                  <a:pt x="85041" y="52912"/>
                </a:lnTo>
                <a:lnTo>
                  <a:pt x="89342" y="48611"/>
                </a:lnTo>
                <a:close/>
                <a:moveTo>
                  <a:pt x="80922" y="48995"/>
                </a:moveTo>
                <a:lnTo>
                  <a:pt x="84840" y="52912"/>
                </a:lnTo>
                <a:lnTo>
                  <a:pt x="82688" y="55063"/>
                </a:lnTo>
                <a:lnTo>
                  <a:pt x="80539" y="57212"/>
                </a:lnTo>
                <a:lnTo>
                  <a:pt x="78580" y="55255"/>
                </a:lnTo>
                <a:lnTo>
                  <a:pt x="76621" y="53296"/>
                </a:lnTo>
                <a:lnTo>
                  <a:pt x="80922" y="48995"/>
                </a:lnTo>
                <a:close/>
                <a:moveTo>
                  <a:pt x="72503" y="49378"/>
                </a:moveTo>
                <a:lnTo>
                  <a:pt x="76419" y="53296"/>
                </a:lnTo>
                <a:lnTo>
                  <a:pt x="74269" y="55446"/>
                </a:lnTo>
                <a:lnTo>
                  <a:pt x="72120" y="57597"/>
                </a:lnTo>
                <a:lnTo>
                  <a:pt x="70161" y="55638"/>
                </a:lnTo>
                <a:lnTo>
                  <a:pt x="68202" y="53679"/>
                </a:lnTo>
                <a:lnTo>
                  <a:pt x="72503" y="49378"/>
                </a:lnTo>
                <a:close/>
                <a:moveTo>
                  <a:pt x="64081" y="49763"/>
                </a:moveTo>
                <a:lnTo>
                  <a:pt x="67999" y="53679"/>
                </a:lnTo>
                <a:lnTo>
                  <a:pt x="63697" y="57980"/>
                </a:lnTo>
                <a:lnTo>
                  <a:pt x="59780" y="54063"/>
                </a:lnTo>
                <a:lnTo>
                  <a:pt x="64081" y="49763"/>
                </a:lnTo>
                <a:close/>
                <a:moveTo>
                  <a:pt x="55663" y="50146"/>
                </a:moveTo>
                <a:lnTo>
                  <a:pt x="59579" y="54063"/>
                </a:lnTo>
                <a:lnTo>
                  <a:pt x="55279" y="58364"/>
                </a:lnTo>
                <a:lnTo>
                  <a:pt x="51363" y="54448"/>
                </a:lnTo>
                <a:lnTo>
                  <a:pt x="55663" y="50146"/>
                </a:lnTo>
                <a:close/>
                <a:moveTo>
                  <a:pt x="47243" y="50528"/>
                </a:moveTo>
                <a:lnTo>
                  <a:pt x="51161" y="54445"/>
                </a:lnTo>
                <a:lnTo>
                  <a:pt x="46860" y="58746"/>
                </a:lnTo>
                <a:lnTo>
                  <a:pt x="42942" y="54829"/>
                </a:lnTo>
                <a:lnTo>
                  <a:pt x="47243" y="50528"/>
                </a:lnTo>
                <a:close/>
                <a:moveTo>
                  <a:pt x="38824" y="50912"/>
                </a:moveTo>
                <a:lnTo>
                  <a:pt x="40783" y="52871"/>
                </a:lnTo>
                <a:lnTo>
                  <a:pt x="42740" y="54829"/>
                </a:lnTo>
                <a:lnTo>
                  <a:pt x="40590" y="56980"/>
                </a:lnTo>
                <a:lnTo>
                  <a:pt x="38441" y="59129"/>
                </a:lnTo>
                <a:lnTo>
                  <a:pt x="34523" y="55213"/>
                </a:lnTo>
                <a:lnTo>
                  <a:pt x="38824" y="50912"/>
                </a:lnTo>
                <a:close/>
                <a:moveTo>
                  <a:pt x="127038" y="51098"/>
                </a:moveTo>
                <a:lnTo>
                  <a:pt x="130954" y="55014"/>
                </a:lnTo>
                <a:lnTo>
                  <a:pt x="126653" y="59315"/>
                </a:lnTo>
                <a:lnTo>
                  <a:pt x="122737" y="55399"/>
                </a:lnTo>
                <a:lnTo>
                  <a:pt x="127038" y="51098"/>
                </a:lnTo>
                <a:close/>
                <a:moveTo>
                  <a:pt x="30402" y="51298"/>
                </a:moveTo>
                <a:lnTo>
                  <a:pt x="34320" y="55214"/>
                </a:lnTo>
                <a:lnTo>
                  <a:pt x="30020" y="59514"/>
                </a:lnTo>
                <a:lnTo>
                  <a:pt x="26103" y="55596"/>
                </a:lnTo>
                <a:lnTo>
                  <a:pt x="30402" y="51298"/>
                </a:lnTo>
                <a:close/>
                <a:moveTo>
                  <a:pt x="118620" y="51480"/>
                </a:moveTo>
                <a:lnTo>
                  <a:pt x="122536" y="55396"/>
                </a:lnTo>
                <a:lnTo>
                  <a:pt x="118235" y="59697"/>
                </a:lnTo>
                <a:lnTo>
                  <a:pt x="114319" y="55781"/>
                </a:lnTo>
                <a:lnTo>
                  <a:pt x="118620" y="51480"/>
                </a:lnTo>
                <a:close/>
                <a:moveTo>
                  <a:pt x="21982" y="51680"/>
                </a:moveTo>
                <a:lnTo>
                  <a:pt x="25900" y="55596"/>
                </a:lnTo>
                <a:lnTo>
                  <a:pt x="21599" y="59898"/>
                </a:lnTo>
                <a:lnTo>
                  <a:pt x="17681" y="55980"/>
                </a:lnTo>
                <a:lnTo>
                  <a:pt x="21982" y="51680"/>
                </a:lnTo>
                <a:close/>
                <a:moveTo>
                  <a:pt x="110199" y="51863"/>
                </a:moveTo>
                <a:lnTo>
                  <a:pt x="114117" y="55781"/>
                </a:lnTo>
                <a:lnTo>
                  <a:pt x="109816" y="60081"/>
                </a:lnTo>
                <a:lnTo>
                  <a:pt x="105899" y="56164"/>
                </a:lnTo>
                <a:lnTo>
                  <a:pt x="110199" y="51863"/>
                </a:lnTo>
                <a:close/>
                <a:moveTo>
                  <a:pt x="13563" y="52063"/>
                </a:moveTo>
                <a:lnTo>
                  <a:pt x="17479" y="55980"/>
                </a:lnTo>
                <a:lnTo>
                  <a:pt x="13180" y="60281"/>
                </a:lnTo>
                <a:lnTo>
                  <a:pt x="9262" y="56365"/>
                </a:lnTo>
                <a:lnTo>
                  <a:pt x="13563" y="52063"/>
                </a:lnTo>
                <a:close/>
                <a:moveTo>
                  <a:pt x="101780" y="52246"/>
                </a:moveTo>
                <a:lnTo>
                  <a:pt x="105698" y="56164"/>
                </a:lnTo>
                <a:lnTo>
                  <a:pt x="101396" y="60465"/>
                </a:lnTo>
                <a:lnTo>
                  <a:pt x="97479" y="56548"/>
                </a:lnTo>
                <a:lnTo>
                  <a:pt x="101780" y="52246"/>
                </a:lnTo>
                <a:close/>
                <a:moveTo>
                  <a:pt x="5145" y="52447"/>
                </a:moveTo>
                <a:lnTo>
                  <a:pt x="9061" y="56365"/>
                </a:lnTo>
                <a:lnTo>
                  <a:pt x="4762" y="60664"/>
                </a:lnTo>
                <a:lnTo>
                  <a:pt x="844" y="56748"/>
                </a:lnTo>
                <a:lnTo>
                  <a:pt x="5145" y="52447"/>
                </a:lnTo>
                <a:close/>
                <a:moveTo>
                  <a:pt x="93358" y="52631"/>
                </a:moveTo>
                <a:lnTo>
                  <a:pt x="97275" y="56548"/>
                </a:lnTo>
                <a:lnTo>
                  <a:pt x="92977" y="60847"/>
                </a:lnTo>
                <a:lnTo>
                  <a:pt x="91018" y="58889"/>
                </a:lnTo>
                <a:lnTo>
                  <a:pt x="89059" y="56930"/>
                </a:lnTo>
                <a:lnTo>
                  <a:pt x="91208" y="54780"/>
                </a:lnTo>
                <a:lnTo>
                  <a:pt x="93358" y="52631"/>
                </a:lnTo>
                <a:close/>
                <a:moveTo>
                  <a:pt x="84938" y="53015"/>
                </a:moveTo>
                <a:lnTo>
                  <a:pt x="86897" y="54974"/>
                </a:lnTo>
                <a:lnTo>
                  <a:pt x="88856" y="56931"/>
                </a:lnTo>
                <a:lnTo>
                  <a:pt x="84556" y="61231"/>
                </a:lnTo>
                <a:lnTo>
                  <a:pt x="80640" y="57313"/>
                </a:lnTo>
                <a:lnTo>
                  <a:pt x="82789" y="55164"/>
                </a:lnTo>
                <a:lnTo>
                  <a:pt x="84938" y="53015"/>
                </a:lnTo>
                <a:close/>
                <a:moveTo>
                  <a:pt x="76519" y="53398"/>
                </a:moveTo>
                <a:lnTo>
                  <a:pt x="78478" y="55357"/>
                </a:lnTo>
                <a:lnTo>
                  <a:pt x="80437" y="57316"/>
                </a:lnTo>
                <a:lnTo>
                  <a:pt x="76137" y="61614"/>
                </a:lnTo>
                <a:lnTo>
                  <a:pt x="72220" y="57698"/>
                </a:lnTo>
                <a:lnTo>
                  <a:pt x="74370" y="55547"/>
                </a:lnTo>
                <a:lnTo>
                  <a:pt x="76519" y="53398"/>
                </a:lnTo>
                <a:close/>
                <a:moveTo>
                  <a:pt x="68101" y="53780"/>
                </a:moveTo>
                <a:lnTo>
                  <a:pt x="70060" y="55739"/>
                </a:lnTo>
                <a:lnTo>
                  <a:pt x="72019" y="57698"/>
                </a:lnTo>
                <a:lnTo>
                  <a:pt x="67717" y="61998"/>
                </a:lnTo>
                <a:lnTo>
                  <a:pt x="65759" y="60040"/>
                </a:lnTo>
                <a:lnTo>
                  <a:pt x="63800" y="58081"/>
                </a:lnTo>
                <a:lnTo>
                  <a:pt x="68101" y="53780"/>
                </a:lnTo>
                <a:close/>
                <a:moveTo>
                  <a:pt x="59682" y="54164"/>
                </a:moveTo>
                <a:lnTo>
                  <a:pt x="63598" y="58081"/>
                </a:lnTo>
                <a:lnTo>
                  <a:pt x="61447" y="60231"/>
                </a:lnTo>
                <a:lnTo>
                  <a:pt x="59298" y="62383"/>
                </a:lnTo>
                <a:lnTo>
                  <a:pt x="57339" y="60424"/>
                </a:lnTo>
                <a:lnTo>
                  <a:pt x="55380" y="58465"/>
                </a:lnTo>
                <a:lnTo>
                  <a:pt x="59682" y="54164"/>
                </a:lnTo>
                <a:close/>
                <a:moveTo>
                  <a:pt x="51262" y="54548"/>
                </a:moveTo>
                <a:lnTo>
                  <a:pt x="55178" y="58465"/>
                </a:lnTo>
                <a:lnTo>
                  <a:pt x="53028" y="60614"/>
                </a:lnTo>
                <a:lnTo>
                  <a:pt x="50877" y="62765"/>
                </a:lnTo>
                <a:lnTo>
                  <a:pt x="48920" y="60807"/>
                </a:lnTo>
                <a:lnTo>
                  <a:pt x="46961" y="58848"/>
                </a:lnTo>
                <a:lnTo>
                  <a:pt x="51262" y="54548"/>
                </a:lnTo>
                <a:close/>
                <a:moveTo>
                  <a:pt x="42840" y="54932"/>
                </a:moveTo>
                <a:lnTo>
                  <a:pt x="46758" y="58848"/>
                </a:lnTo>
                <a:lnTo>
                  <a:pt x="42456" y="63149"/>
                </a:lnTo>
                <a:lnTo>
                  <a:pt x="40499" y="61189"/>
                </a:lnTo>
                <a:lnTo>
                  <a:pt x="38542" y="59230"/>
                </a:lnTo>
                <a:lnTo>
                  <a:pt x="40691" y="57081"/>
                </a:lnTo>
                <a:lnTo>
                  <a:pt x="42840" y="54932"/>
                </a:lnTo>
                <a:close/>
                <a:moveTo>
                  <a:pt x="131055" y="55115"/>
                </a:moveTo>
                <a:lnTo>
                  <a:pt x="134973" y="59033"/>
                </a:lnTo>
                <a:lnTo>
                  <a:pt x="130672" y="63334"/>
                </a:lnTo>
                <a:lnTo>
                  <a:pt x="126754" y="59416"/>
                </a:lnTo>
                <a:lnTo>
                  <a:pt x="131055" y="55115"/>
                </a:lnTo>
                <a:close/>
                <a:moveTo>
                  <a:pt x="34422" y="55314"/>
                </a:moveTo>
                <a:lnTo>
                  <a:pt x="38337" y="59230"/>
                </a:lnTo>
                <a:lnTo>
                  <a:pt x="34039" y="63531"/>
                </a:lnTo>
                <a:lnTo>
                  <a:pt x="30121" y="59615"/>
                </a:lnTo>
                <a:lnTo>
                  <a:pt x="34422" y="55314"/>
                </a:lnTo>
                <a:close/>
                <a:moveTo>
                  <a:pt x="122637" y="55497"/>
                </a:moveTo>
                <a:lnTo>
                  <a:pt x="126555" y="59415"/>
                </a:lnTo>
                <a:lnTo>
                  <a:pt x="122254" y="63716"/>
                </a:lnTo>
                <a:lnTo>
                  <a:pt x="118336" y="59798"/>
                </a:lnTo>
                <a:lnTo>
                  <a:pt x="122637" y="55497"/>
                </a:lnTo>
                <a:close/>
                <a:moveTo>
                  <a:pt x="26001" y="55699"/>
                </a:moveTo>
                <a:lnTo>
                  <a:pt x="29917" y="59616"/>
                </a:lnTo>
                <a:lnTo>
                  <a:pt x="25616" y="63918"/>
                </a:lnTo>
                <a:lnTo>
                  <a:pt x="21700" y="60000"/>
                </a:lnTo>
                <a:lnTo>
                  <a:pt x="26001" y="55699"/>
                </a:lnTo>
                <a:close/>
                <a:moveTo>
                  <a:pt x="114218" y="55882"/>
                </a:moveTo>
                <a:lnTo>
                  <a:pt x="118134" y="59798"/>
                </a:lnTo>
                <a:lnTo>
                  <a:pt x="113834" y="64099"/>
                </a:lnTo>
                <a:lnTo>
                  <a:pt x="109917" y="60181"/>
                </a:lnTo>
                <a:lnTo>
                  <a:pt x="114218" y="55882"/>
                </a:lnTo>
                <a:close/>
                <a:moveTo>
                  <a:pt x="17580" y="56081"/>
                </a:moveTo>
                <a:lnTo>
                  <a:pt x="21498" y="59998"/>
                </a:lnTo>
                <a:lnTo>
                  <a:pt x="17197" y="64300"/>
                </a:lnTo>
                <a:lnTo>
                  <a:pt x="13281" y="60382"/>
                </a:lnTo>
                <a:lnTo>
                  <a:pt x="17580" y="56081"/>
                </a:lnTo>
                <a:close/>
                <a:moveTo>
                  <a:pt x="105799" y="56265"/>
                </a:moveTo>
                <a:lnTo>
                  <a:pt x="109715" y="60181"/>
                </a:lnTo>
                <a:lnTo>
                  <a:pt x="105414" y="64483"/>
                </a:lnTo>
                <a:lnTo>
                  <a:pt x="101497" y="60566"/>
                </a:lnTo>
                <a:lnTo>
                  <a:pt x="105799" y="56265"/>
                </a:lnTo>
                <a:close/>
                <a:moveTo>
                  <a:pt x="9161" y="56466"/>
                </a:moveTo>
                <a:lnTo>
                  <a:pt x="13079" y="60382"/>
                </a:lnTo>
                <a:lnTo>
                  <a:pt x="8777" y="64683"/>
                </a:lnTo>
                <a:lnTo>
                  <a:pt x="4860" y="60765"/>
                </a:lnTo>
                <a:lnTo>
                  <a:pt x="9161" y="56466"/>
                </a:lnTo>
                <a:close/>
                <a:moveTo>
                  <a:pt x="97378" y="56649"/>
                </a:moveTo>
                <a:lnTo>
                  <a:pt x="101296" y="60566"/>
                </a:lnTo>
                <a:lnTo>
                  <a:pt x="96994" y="64866"/>
                </a:lnTo>
                <a:lnTo>
                  <a:pt x="93078" y="60950"/>
                </a:lnTo>
                <a:lnTo>
                  <a:pt x="97378" y="56649"/>
                </a:lnTo>
                <a:close/>
                <a:moveTo>
                  <a:pt x="88958" y="57032"/>
                </a:moveTo>
                <a:lnTo>
                  <a:pt x="90917" y="58991"/>
                </a:lnTo>
                <a:lnTo>
                  <a:pt x="92876" y="60950"/>
                </a:lnTo>
                <a:lnTo>
                  <a:pt x="90724" y="63099"/>
                </a:lnTo>
                <a:lnTo>
                  <a:pt x="88575" y="65248"/>
                </a:lnTo>
                <a:lnTo>
                  <a:pt x="84657" y="61333"/>
                </a:lnTo>
                <a:lnTo>
                  <a:pt x="88958" y="57032"/>
                </a:lnTo>
                <a:close/>
                <a:moveTo>
                  <a:pt x="80539" y="57414"/>
                </a:moveTo>
                <a:lnTo>
                  <a:pt x="84455" y="61332"/>
                </a:lnTo>
                <a:lnTo>
                  <a:pt x="80156" y="65633"/>
                </a:lnTo>
                <a:lnTo>
                  <a:pt x="76238" y="61715"/>
                </a:lnTo>
                <a:lnTo>
                  <a:pt x="80539" y="57414"/>
                </a:lnTo>
                <a:close/>
                <a:moveTo>
                  <a:pt x="72120" y="57799"/>
                </a:moveTo>
                <a:lnTo>
                  <a:pt x="76036" y="61715"/>
                </a:lnTo>
                <a:lnTo>
                  <a:pt x="71735" y="66016"/>
                </a:lnTo>
                <a:lnTo>
                  <a:pt x="67818" y="62099"/>
                </a:lnTo>
                <a:lnTo>
                  <a:pt x="72120" y="57799"/>
                </a:lnTo>
                <a:close/>
                <a:moveTo>
                  <a:pt x="63697" y="58184"/>
                </a:moveTo>
                <a:lnTo>
                  <a:pt x="65656" y="60141"/>
                </a:lnTo>
                <a:lnTo>
                  <a:pt x="67615" y="62099"/>
                </a:lnTo>
                <a:lnTo>
                  <a:pt x="63315" y="66400"/>
                </a:lnTo>
                <a:lnTo>
                  <a:pt x="59399" y="62483"/>
                </a:lnTo>
                <a:lnTo>
                  <a:pt x="61548" y="60333"/>
                </a:lnTo>
                <a:lnTo>
                  <a:pt x="63697" y="58184"/>
                </a:lnTo>
                <a:close/>
                <a:moveTo>
                  <a:pt x="55277" y="58567"/>
                </a:moveTo>
                <a:lnTo>
                  <a:pt x="57237" y="60525"/>
                </a:lnTo>
                <a:lnTo>
                  <a:pt x="59194" y="62483"/>
                </a:lnTo>
                <a:lnTo>
                  <a:pt x="54895" y="66783"/>
                </a:lnTo>
                <a:lnTo>
                  <a:pt x="50977" y="62867"/>
                </a:lnTo>
                <a:lnTo>
                  <a:pt x="53126" y="60718"/>
                </a:lnTo>
                <a:lnTo>
                  <a:pt x="55277" y="58567"/>
                </a:lnTo>
                <a:close/>
                <a:moveTo>
                  <a:pt x="46860" y="58949"/>
                </a:moveTo>
                <a:lnTo>
                  <a:pt x="48819" y="60908"/>
                </a:lnTo>
                <a:lnTo>
                  <a:pt x="50776" y="62867"/>
                </a:lnTo>
                <a:lnTo>
                  <a:pt x="46477" y="67165"/>
                </a:lnTo>
                <a:lnTo>
                  <a:pt x="44518" y="65208"/>
                </a:lnTo>
                <a:lnTo>
                  <a:pt x="42559" y="63250"/>
                </a:lnTo>
                <a:lnTo>
                  <a:pt x="46860" y="58949"/>
                </a:lnTo>
                <a:close/>
                <a:moveTo>
                  <a:pt x="135074" y="59134"/>
                </a:moveTo>
                <a:lnTo>
                  <a:pt x="138990" y="63050"/>
                </a:lnTo>
                <a:lnTo>
                  <a:pt x="134689" y="67351"/>
                </a:lnTo>
                <a:lnTo>
                  <a:pt x="130773" y="63435"/>
                </a:lnTo>
                <a:lnTo>
                  <a:pt x="135074" y="59134"/>
                </a:lnTo>
                <a:close/>
                <a:moveTo>
                  <a:pt x="38441" y="59331"/>
                </a:moveTo>
                <a:lnTo>
                  <a:pt x="40398" y="61290"/>
                </a:lnTo>
                <a:lnTo>
                  <a:pt x="42357" y="63249"/>
                </a:lnTo>
                <a:lnTo>
                  <a:pt x="40206" y="65399"/>
                </a:lnTo>
                <a:lnTo>
                  <a:pt x="38056" y="67550"/>
                </a:lnTo>
                <a:lnTo>
                  <a:pt x="36098" y="65591"/>
                </a:lnTo>
                <a:lnTo>
                  <a:pt x="34139" y="63632"/>
                </a:lnTo>
                <a:lnTo>
                  <a:pt x="38441" y="59331"/>
                </a:lnTo>
                <a:close/>
                <a:moveTo>
                  <a:pt x="126656" y="59516"/>
                </a:moveTo>
                <a:lnTo>
                  <a:pt x="130572" y="63432"/>
                </a:lnTo>
                <a:lnTo>
                  <a:pt x="126271" y="67733"/>
                </a:lnTo>
                <a:lnTo>
                  <a:pt x="122355" y="63817"/>
                </a:lnTo>
                <a:lnTo>
                  <a:pt x="126656" y="59516"/>
                </a:lnTo>
                <a:close/>
                <a:moveTo>
                  <a:pt x="30020" y="59716"/>
                </a:moveTo>
                <a:lnTo>
                  <a:pt x="33936" y="63632"/>
                </a:lnTo>
                <a:lnTo>
                  <a:pt x="31786" y="65784"/>
                </a:lnTo>
                <a:lnTo>
                  <a:pt x="29636" y="67933"/>
                </a:lnTo>
                <a:lnTo>
                  <a:pt x="27677" y="65975"/>
                </a:lnTo>
                <a:lnTo>
                  <a:pt x="25720" y="64016"/>
                </a:lnTo>
                <a:lnTo>
                  <a:pt x="30020" y="59716"/>
                </a:lnTo>
                <a:close/>
                <a:moveTo>
                  <a:pt x="118235" y="59899"/>
                </a:moveTo>
                <a:lnTo>
                  <a:pt x="122153" y="63817"/>
                </a:lnTo>
                <a:lnTo>
                  <a:pt x="117852" y="68117"/>
                </a:lnTo>
                <a:lnTo>
                  <a:pt x="113935" y="64200"/>
                </a:lnTo>
                <a:lnTo>
                  <a:pt x="118235" y="59899"/>
                </a:lnTo>
                <a:close/>
                <a:moveTo>
                  <a:pt x="21600" y="60101"/>
                </a:moveTo>
                <a:lnTo>
                  <a:pt x="25518" y="64019"/>
                </a:lnTo>
                <a:lnTo>
                  <a:pt x="21217" y="68318"/>
                </a:lnTo>
                <a:lnTo>
                  <a:pt x="17299" y="64402"/>
                </a:lnTo>
                <a:lnTo>
                  <a:pt x="21600" y="60101"/>
                </a:lnTo>
                <a:close/>
                <a:moveTo>
                  <a:pt x="109816" y="60282"/>
                </a:moveTo>
                <a:lnTo>
                  <a:pt x="113734" y="64200"/>
                </a:lnTo>
                <a:lnTo>
                  <a:pt x="109432" y="68501"/>
                </a:lnTo>
                <a:lnTo>
                  <a:pt x="105515" y="64584"/>
                </a:lnTo>
                <a:lnTo>
                  <a:pt x="109816" y="60282"/>
                </a:lnTo>
                <a:close/>
                <a:moveTo>
                  <a:pt x="13180" y="60483"/>
                </a:moveTo>
                <a:lnTo>
                  <a:pt x="17096" y="64401"/>
                </a:lnTo>
                <a:lnTo>
                  <a:pt x="12795" y="68700"/>
                </a:lnTo>
                <a:lnTo>
                  <a:pt x="8878" y="64784"/>
                </a:lnTo>
                <a:lnTo>
                  <a:pt x="13180" y="60483"/>
                </a:lnTo>
                <a:close/>
                <a:moveTo>
                  <a:pt x="101396" y="60667"/>
                </a:moveTo>
                <a:lnTo>
                  <a:pt x="105313" y="64584"/>
                </a:lnTo>
                <a:lnTo>
                  <a:pt x="101013" y="68885"/>
                </a:lnTo>
                <a:lnTo>
                  <a:pt x="97095" y="64967"/>
                </a:lnTo>
                <a:lnTo>
                  <a:pt x="101396" y="60667"/>
                </a:lnTo>
                <a:close/>
                <a:moveTo>
                  <a:pt x="4762" y="60866"/>
                </a:moveTo>
                <a:lnTo>
                  <a:pt x="8678" y="64784"/>
                </a:lnTo>
                <a:lnTo>
                  <a:pt x="4377" y="69085"/>
                </a:lnTo>
                <a:lnTo>
                  <a:pt x="460" y="65167"/>
                </a:lnTo>
                <a:lnTo>
                  <a:pt x="4762" y="60866"/>
                </a:lnTo>
                <a:close/>
                <a:moveTo>
                  <a:pt x="92974" y="61052"/>
                </a:moveTo>
                <a:lnTo>
                  <a:pt x="96892" y="64968"/>
                </a:lnTo>
                <a:lnTo>
                  <a:pt x="92592" y="69267"/>
                </a:lnTo>
                <a:lnTo>
                  <a:pt x="90633" y="67308"/>
                </a:lnTo>
                <a:lnTo>
                  <a:pt x="88676" y="65352"/>
                </a:lnTo>
                <a:lnTo>
                  <a:pt x="90825" y="63201"/>
                </a:lnTo>
                <a:lnTo>
                  <a:pt x="92974" y="61052"/>
                </a:lnTo>
                <a:close/>
                <a:moveTo>
                  <a:pt x="84556" y="61433"/>
                </a:moveTo>
                <a:lnTo>
                  <a:pt x="88474" y="65349"/>
                </a:lnTo>
                <a:lnTo>
                  <a:pt x="84173" y="69650"/>
                </a:lnTo>
                <a:lnTo>
                  <a:pt x="80256" y="65734"/>
                </a:lnTo>
                <a:lnTo>
                  <a:pt x="84556" y="61433"/>
                </a:lnTo>
                <a:close/>
                <a:moveTo>
                  <a:pt x="76137" y="61816"/>
                </a:moveTo>
                <a:lnTo>
                  <a:pt x="80055" y="65734"/>
                </a:lnTo>
                <a:lnTo>
                  <a:pt x="75753" y="70034"/>
                </a:lnTo>
                <a:lnTo>
                  <a:pt x="71836" y="66117"/>
                </a:lnTo>
                <a:lnTo>
                  <a:pt x="76137" y="61816"/>
                </a:lnTo>
                <a:close/>
                <a:moveTo>
                  <a:pt x="67717" y="62199"/>
                </a:moveTo>
                <a:lnTo>
                  <a:pt x="71634" y="66117"/>
                </a:lnTo>
                <a:lnTo>
                  <a:pt x="67334" y="70418"/>
                </a:lnTo>
                <a:lnTo>
                  <a:pt x="63416" y="66501"/>
                </a:lnTo>
                <a:lnTo>
                  <a:pt x="67717" y="62199"/>
                </a:lnTo>
                <a:close/>
                <a:moveTo>
                  <a:pt x="59298" y="62584"/>
                </a:moveTo>
                <a:lnTo>
                  <a:pt x="63214" y="66501"/>
                </a:lnTo>
                <a:lnTo>
                  <a:pt x="58913" y="70802"/>
                </a:lnTo>
                <a:lnTo>
                  <a:pt x="54997" y="66884"/>
                </a:lnTo>
                <a:lnTo>
                  <a:pt x="59298" y="62584"/>
                </a:lnTo>
                <a:close/>
                <a:moveTo>
                  <a:pt x="50877" y="62968"/>
                </a:moveTo>
                <a:lnTo>
                  <a:pt x="54795" y="66884"/>
                </a:lnTo>
                <a:lnTo>
                  <a:pt x="50494" y="71184"/>
                </a:lnTo>
                <a:lnTo>
                  <a:pt x="46577" y="67269"/>
                </a:lnTo>
                <a:lnTo>
                  <a:pt x="50877" y="62968"/>
                </a:lnTo>
                <a:close/>
                <a:moveTo>
                  <a:pt x="139093" y="63149"/>
                </a:moveTo>
                <a:lnTo>
                  <a:pt x="143009" y="67069"/>
                </a:lnTo>
                <a:lnTo>
                  <a:pt x="140858" y="69218"/>
                </a:lnTo>
                <a:lnTo>
                  <a:pt x="138709" y="71367"/>
                </a:lnTo>
                <a:lnTo>
                  <a:pt x="134793" y="67451"/>
                </a:lnTo>
                <a:lnTo>
                  <a:pt x="139093" y="63149"/>
                </a:lnTo>
                <a:close/>
                <a:moveTo>
                  <a:pt x="42456" y="63351"/>
                </a:moveTo>
                <a:lnTo>
                  <a:pt x="44417" y="65310"/>
                </a:lnTo>
                <a:lnTo>
                  <a:pt x="46376" y="67269"/>
                </a:lnTo>
                <a:lnTo>
                  <a:pt x="42074" y="71567"/>
                </a:lnTo>
                <a:lnTo>
                  <a:pt x="38157" y="67651"/>
                </a:lnTo>
                <a:lnTo>
                  <a:pt x="40307" y="65500"/>
                </a:lnTo>
                <a:lnTo>
                  <a:pt x="42456" y="63351"/>
                </a:lnTo>
                <a:close/>
                <a:moveTo>
                  <a:pt x="130673" y="63533"/>
                </a:moveTo>
                <a:lnTo>
                  <a:pt x="134591" y="67451"/>
                </a:lnTo>
                <a:lnTo>
                  <a:pt x="130290" y="71752"/>
                </a:lnTo>
                <a:lnTo>
                  <a:pt x="126372" y="67834"/>
                </a:lnTo>
                <a:lnTo>
                  <a:pt x="130673" y="63533"/>
                </a:lnTo>
                <a:close/>
                <a:moveTo>
                  <a:pt x="34037" y="63735"/>
                </a:moveTo>
                <a:lnTo>
                  <a:pt x="35997" y="65693"/>
                </a:lnTo>
                <a:lnTo>
                  <a:pt x="37955" y="67652"/>
                </a:lnTo>
                <a:lnTo>
                  <a:pt x="35804" y="69802"/>
                </a:lnTo>
                <a:lnTo>
                  <a:pt x="33655" y="71951"/>
                </a:lnTo>
                <a:lnTo>
                  <a:pt x="29737" y="68034"/>
                </a:lnTo>
                <a:lnTo>
                  <a:pt x="31886" y="65885"/>
                </a:lnTo>
                <a:lnTo>
                  <a:pt x="34037" y="63735"/>
                </a:lnTo>
                <a:close/>
                <a:moveTo>
                  <a:pt x="122254" y="63918"/>
                </a:moveTo>
                <a:lnTo>
                  <a:pt x="126170" y="67834"/>
                </a:lnTo>
                <a:lnTo>
                  <a:pt x="121870" y="72135"/>
                </a:lnTo>
                <a:lnTo>
                  <a:pt x="117953" y="68217"/>
                </a:lnTo>
                <a:lnTo>
                  <a:pt x="122254" y="63918"/>
                </a:lnTo>
                <a:close/>
                <a:moveTo>
                  <a:pt x="25619" y="64117"/>
                </a:moveTo>
                <a:lnTo>
                  <a:pt x="27577" y="66075"/>
                </a:lnTo>
                <a:lnTo>
                  <a:pt x="29535" y="68034"/>
                </a:lnTo>
                <a:lnTo>
                  <a:pt x="25234" y="72336"/>
                </a:lnTo>
                <a:lnTo>
                  <a:pt x="23277" y="70377"/>
                </a:lnTo>
                <a:lnTo>
                  <a:pt x="21318" y="68418"/>
                </a:lnTo>
                <a:lnTo>
                  <a:pt x="25619" y="64117"/>
                </a:lnTo>
                <a:close/>
                <a:moveTo>
                  <a:pt x="113834" y="64301"/>
                </a:moveTo>
                <a:lnTo>
                  <a:pt x="117751" y="68217"/>
                </a:lnTo>
                <a:lnTo>
                  <a:pt x="113450" y="72519"/>
                </a:lnTo>
                <a:lnTo>
                  <a:pt x="109533" y="68602"/>
                </a:lnTo>
                <a:lnTo>
                  <a:pt x="113834" y="64301"/>
                </a:lnTo>
                <a:close/>
                <a:moveTo>
                  <a:pt x="17198" y="64501"/>
                </a:moveTo>
                <a:lnTo>
                  <a:pt x="21116" y="68418"/>
                </a:lnTo>
                <a:lnTo>
                  <a:pt x="18967" y="70567"/>
                </a:lnTo>
                <a:lnTo>
                  <a:pt x="16816" y="72718"/>
                </a:lnTo>
                <a:lnTo>
                  <a:pt x="14859" y="70759"/>
                </a:lnTo>
                <a:lnTo>
                  <a:pt x="12900" y="68800"/>
                </a:lnTo>
                <a:lnTo>
                  <a:pt x="17198" y="64501"/>
                </a:lnTo>
                <a:close/>
                <a:moveTo>
                  <a:pt x="105414" y="64684"/>
                </a:moveTo>
                <a:lnTo>
                  <a:pt x="109331" y="68602"/>
                </a:lnTo>
                <a:lnTo>
                  <a:pt x="105030" y="72902"/>
                </a:lnTo>
                <a:lnTo>
                  <a:pt x="101114" y="68986"/>
                </a:lnTo>
                <a:lnTo>
                  <a:pt x="105414" y="64684"/>
                </a:lnTo>
                <a:close/>
                <a:moveTo>
                  <a:pt x="8779" y="64883"/>
                </a:moveTo>
                <a:lnTo>
                  <a:pt x="12694" y="68801"/>
                </a:lnTo>
                <a:lnTo>
                  <a:pt x="10545" y="70952"/>
                </a:lnTo>
                <a:lnTo>
                  <a:pt x="8396" y="73101"/>
                </a:lnTo>
                <a:lnTo>
                  <a:pt x="6437" y="71142"/>
                </a:lnTo>
                <a:lnTo>
                  <a:pt x="4478" y="69183"/>
                </a:lnTo>
                <a:lnTo>
                  <a:pt x="8779" y="64883"/>
                </a:lnTo>
                <a:close/>
                <a:moveTo>
                  <a:pt x="96994" y="65068"/>
                </a:moveTo>
                <a:lnTo>
                  <a:pt x="100912" y="68986"/>
                </a:lnTo>
                <a:lnTo>
                  <a:pt x="96611" y="73287"/>
                </a:lnTo>
                <a:lnTo>
                  <a:pt x="92693" y="69369"/>
                </a:lnTo>
                <a:lnTo>
                  <a:pt x="96994" y="65068"/>
                </a:lnTo>
                <a:close/>
                <a:moveTo>
                  <a:pt x="88575" y="65450"/>
                </a:moveTo>
                <a:lnTo>
                  <a:pt x="90534" y="67409"/>
                </a:lnTo>
                <a:lnTo>
                  <a:pt x="92491" y="69368"/>
                </a:lnTo>
                <a:lnTo>
                  <a:pt x="88191" y="73669"/>
                </a:lnTo>
                <a:lnTo>
                  <a:pt x="86233" y="71710"/>
                </a:lnTo>
                <a:lnTo>
                  <a:pt x="84274" y="69751"/>
                </a:lnTo>
                <a:lnTo>
                  <a:pt x="88575" y="65450"/>
                </a:lnTo>
                <a:close/>
                <a:moveTo>
                  <a:pt x="80156" y="65835"/>
                </a:moveTo>
                <a:lnTo>
                  <a:pt x="84072" y="69751"/>
                </a:lnTo>
                <a:lnTo>
                  <a:pt x="79771" y="74052"/>
                </a:lnTo>
                <a:lnTo>
                  <a:pt x="75854" y="70134"/>
                </a:lnTo>
                <a:lnTo>
                  <a:pt x="80156" y="65835"/>
                </a:lnTo>
                <a:close/>
                <a:moveTo>
                  <a:pt x="71735" y="66220"/>
                </a:moveTo>
                <a:lnTo>
                  <a:pt x="75653" y="70137"/>
                </a:lnTo>
                <a:lnTo>
                  <a:pt x="71351" y="74436"/>
                </a:lnTo>
                <a:lnTo>
                  <a:pt x="67435" y="70519"/>
                </a:lnTo>
                <a:lnTo>
                  <a:pt x="71735" y="66220"/>
                </a:lnTo>
                <a:close/>
                <a:moveTo>
                  <a:pt x="63315" y="66602"/>
                </a:moveTo>
                <a:lnTo>
                  <a:pt x="67233" y="70519"/>
                </a:lnTo>
                <a:lnTo>
                  <a:pt x="62932" y="74819"/>
                </a:lnTo>
                <a:lnTo>
                  <a:pt x="59014" y="70903"/>
                </a:lnTo>
                <a:lnTo>
                  <a:pt x="63315" y="66602"/>
                </a:lnTo>
                <a:close/>
                <a:moveTo>
                  <a:pt x="54896" y="66985"/>
                </a:moveTo>
                <a:lnTo>
                  <a:pt x="58812" y="70903"/>
                </a:lnTo>
                <a:lnTo>
                  <a:pt x="54513" y="75204"/>
                </a:lnTo>
                <a:lnTo>
                  <a:pt x="50595" y="71286"/>
                </a:lnTo>
                <a:lnTo>
                  <a:pt x="54896" y="66985"/>
                </a:lnTo>
                <a:close/>
                <a:moveTo>
                  <a:pt x="143108" y="67171"/>
                </a:moveTo>
                <a:lnTo>
                  <a:pt x="147028" y="71086"/>
                </a:lnTo>
                <a:lnTo>
                  <a:pt x="142728" y="75387"/>
                </a:lnTo>
                <a:lnTo>
                  <a:pt x="140769" y="73428"/>
                </a:lnTo>
                <a:lnTo>
                  <a:pt x="138810" y="71471"/>
                </a:lnTo>
                <a:lnTo>
                  <a:pt x="140959" y="69320"/>
                </a:lnTo>
                <a:lnTo>
                  <a:pt x="143108" y="67171"/>
                </a:lnTo>
                <a:close/>
                <a:moveTo>
                  <a:pt x="46477" y="67367"/>
                </a:moveTo>
                <a:lnTo>
                  <a:pt x="50393" y="71286"/>
                </a:lnTo>
                <a:lnTo>
                  <a:pt x="46092" y="75586"/>
                </a:lnTo>
                <a:lnTo>
                  <a:pt x="42175" y="71668"/>
                </a:lnTo>
                <a:lnTo>
                  <a:pt x="46477" y="67367"/>
                </a:lnTo>
                <a:close/>
                <a:moveTo>
                  <a:pt x="134692" y="67551"/>
                </a:moveTo>
                <a:lnTo>
                  <a:pt x="138608" y="71468"/>
                </a:lnTo>
                <a:lnTo>
                  <a:pt x="134307" y="75769"/>
                </a:lnTo>
                <a:lnTo>
                  <a:pt x="130391" y="71853"/>
                </a:lnTo>
                <a:lnTo>
                  <a:pt x="134692" y="67551"/>
                </a:lnTo>
                <a:close/>
                <a:moveTo>
                  <a:pt x="38054" y="67755"/>
                </a:moveTo>
                <a:lnTo>
                  <a:pt x="41974" y="71670"/>
                </a:lnTo>
                <a:lnTo>
                  <a:pt x="37672" y="75971"/>
                </a:lnTo>
                <a:lnTo>
                  <a:pt x="35713" y="74012"/>
                </a:lnTo>
                <a:lnTo>
                  <a:pt x="33756" y="72054"/>
                </a:lnTo>
                <a:lnTo>
                  <a:pt x="35905" y="69904"/>
                </a:lnTo>
                <a:lnTo>
                  <a:pt x="38054" y="67755"/>
                </a:lnTo>
                <a:close/>
                <a:moveTo>
                  <a:pt x="126271" y="67935"/>
                </a:moveTo>
                <a:lnTo>
                  <a:pt x="130189" y="71853"/>
                </a:lnTo>
                <a:lnTo>
                  <a:pt x="125888" y="76152"/>
                </a:lnTo>
                <a:lnTo>
                  <a:pt x="121971" y="72236"/>
                </a:lnTo>
                <a:lnTo>
                  <a:pt x="126271" y="67935"/>
                </a:lnTo>
                <a:close/>
                <a:moveTo>
                  <a:pt x="29636" y="68135"/>
                </a:moveTo>
                <a:lnTo>
                  <a:pt x="33554" y="72052"/>
                </a:lnTo>
                <a:lnTo>
                  <a:pt x="29253" y="76353"/>
                </a:lnTo>
                <a:lnTo>
                  <a:pt x="25335" y="72436"/>
                </a:lnTo>
                <a:lnTo>
                  <a:pt x="29636" y="68135"/>
                </a:lnTo>
                <a:close/>
                <a:moveTo>
                  <a:pt x="117852" y="68318"/>
                </a:moveTo>
                <a:lnTo>
                  <a:pt x="121770" y="72236"/>
                </a:lnTo>
                <a:lnTo>
                  <a:pt x="117468" y="76537"/>
                </a:lnTo>
                <a:lnTo>
                  <a:pt x="113551" y="72620"/>
                </a:lnTo>
                <a:lnTo>
                  <a:pt x="117852" y="68318"/>
                </a:lnTo>
                <a:close/>
                <a:moveTo>
                  <a:pt x="21216" y="68520"/>
                </a:moveTo>
                <a:lnTo>
                  <a:pt x="23176" y="70478"/>
                </a:lnTo>
                <a:lnTo>
                  <a:pt x="25133" y="72436"/>
                </a:lnTo>
                <a:lnTo>
                  <a:pt x="20834" y="76736"/>
                </a:lnTo>
                <a:lnTo>
                  <a:pt x="16916" y="72820"/>
                </a:lnTo>
                <a:lnTo>
                  <a:pt x="19065" y="70671"/>
                </a:lnTo>
                <a:lnTo>
                  <a:pt x="21216" y="68520"/>
                </a:lnTo>
                <a:close/>
                <a:moveTo>
                  <a:pt x="109432" y="68703"/>
                </a:moveTo>
                <a:lnTo>
                  <a:pt x="113349" y="72620"/>
                </a:lnTo>
                <a:lnTo>
                  <a:pt x="109049" y="76921"/>
                </a:lnTo>
                <a:lnTo>
                  <a:pt x="105131" y="73003"/>
                </a:lnTo>
                <a:lnTo>
                  <a:pt x="109432" y="68703"/>
                </a:lnTo>
                <a:close/>
                <a:moveTo>
                  <a:pt x="12798" y="68905"/>
                </a:moveTo>
                <a:lnTo>
                  <a:pt x="14755" y="70862"/>
                </a:lnTo>
                <a:lnTo>
                  <a:pt x="16714" y="72821"/>
                </a:lnTo>
                <a:lnTo>
                  <a:pt x="12413" y="77123"/>
                </a:lnTo>
                <a:lnTo>
                  <a:pt x="8496" y="73205"/>
                </a:lnTo>
                <a:lnTo>
                  <a:pt x="10647" y="71054"/>
                </a:lnTo>
                <a:lnTo>
                  <a:pt x="12798" y="68905"/>
                </a:lnTo>
                <a:close/>
                <a:moveTo>
                  <a:pt x="101013" y="69085"/>
                </a:moveTo>
                <a:lnTo>
                  <a:pt x="104929" y="73001"/>
                </a:lnTo>
                <a:lnTo>
                  <a:pt x="102779" y="75154"/>
                </a:lnTo>
                <a:lnTo>
                  <a:pt x="100628" y="77303"/>
                </a:lnTo>
                <a:lnTo>
                  <a:pt x="98671" y="75344"/>
                </a:lnTo>
                <a:lnTo>
                  <a:pt x="96712" y="73385"/>
                </a:lnTo>
                <a:lnTo>
                  <a:pt x="101013" y="69085"/>
                </a:lnTo>
                <a:close/>
                <a:moveTo>
                  <a:pt x="4377" y="69287"/>
                </a:moveTo>
                <a:lnTo>
                  <a:pt x="6336" y="71244"/>
                </a:lnTo>
                <a:lnTo>
                  <a:pt x="8295" y="73203"/>
                </a:lnTo>
                <a:lnTo>
                  <a:pt x="3993" y="77504"/>
                </a:lnTo>
                <a:lnTo>
                  <a:pt x="2034" y="75546"/>
                </a:lnTo>
                <a:lnTo>
                  <a:pt x="77" y="73587"/>
                </a:lnTo>
                <a:lnTo>
                  <a:pt x="4377" y="69287"/>
                </a:lnTo>
                <a:close/>
                <a:moveTo>
                  <a:pt x="92592" y="69470"/>
                </a:moveTo>
                <a:lnTo>
                  <a:pt x="96510" y="73388"/>
                </a:lnTo>
                <a:lnTo>
                  <a:pt x="94358" y="75537"/>
                </a:lnTo>
                <a:lnTo>
                  <a:pt x="92209" y="77686"/>
                </a:lnTo>
                <a:lnTo>
                  <a:pt x="90250" y="75730"/>
                </a:lnTo>
                <a:lnTo>
                  <a:pt x="88291" y="73771"/>
                </a:lnTo>
                <a:lnTo>
                  <a:pt x="92592" y="69470"/>
                </a:lnTo>
                <a:close/>
                <a:moveTo>
                  <a:pt x="84173" y="69852"/>
                </a:moveTo>
                <a:lnTo>
                  <a:pt x="86132" y="71811"/>
                </a:lnTo>
                <a:lnTo>
                  <a:pt x="88091" y="73770"/>
                </a:lnTo>
                <a:lnTo>
                  <a:pt x="85939" y="75920"/>
                </a:lnTo>
                <a:lnTo>
                  <a:pt x="83789" y="78070"/>
                </a:lnTo>
                <a:lnTo>
                  <a:pt x="79872" y="74153"/>
                </a:lnTo>
                <a:lnTo>
                  <a:pt x="84173" y="69852"/>
                </a:lnTo>
                <a:close/>
                <a:moveTo>
                  <a:pt x="75753" y="70235"/>
                </a:moveTo>
                <a:lnTo>
                  <a:pt x="79670" y="74153"/>
                </a:lnTo>
                <a:lnTo>
                  <a:pt x="75370" y="78454"/>
                </a:lnTo>
                <a:lnTo>
                  <a:pt x="71452" y="74537"/>
                </a:lnTo>
                <a:lnTo>
                  <a:pt x="75753" y="70235"/>
                </a:lnTo>
                <a:close/>
                <a:moveTo>
                  <a:pt x="67334" y="70620"/>
                </a:moveTo>
                <a:lnTo>
                  <a:pt x="71250" y="74537"/>
                </a:lnTo>
                <a:lnTo>
                  <a:pt x="66949" y="78838"/>
                </a:lnTo>
                <a:lnTo>
                  <a:pt x="63033" y="74920"/>
                </a:lnTo>
                <a:lnTo>
                  <a:pt x="67334" y="70620"/>
                </a:lnTo>
                <a:close/>
                <a:moveTo>
                  <a:pt x="58913" y="71004"/>
                </a:moveTo>
                <a:lnTo>
                  <a:pt x="62831" y="74920"/>
                </a:lnTo>
                <a:lnTo>
                  <a:pt x="58530" y="79221"/>
                </a:lnTo>
                <a:lnTo>
                  <a:pt x="54613" y="75305"/>
                </a:lnTo>
                <a:lnTo>
                  <a:pt x="58913" y="71004"/>
                </a:lnTo>
                <a:close/>
                <a:moveTo>
                  <a:pt x="147131" y="71187"/>
                </a:moveTo>
                <a:lnTo>
                  <a:pt x="151046" y="75105"/>
                </a:lnTo>
                <a:lnTo>
                  <a:pt x="146747" y="79406"/>
                </a:lnTo>
                <a:lnTo>
                  <a:pt x="144789" y="77447"/>
                </a:lnTo>
                <a:lnTo>
                  <a:pt x="142830" y="75488"/>
                </a:lnTo>
                <a:lnTo>
                  <a:pt x="147131" y="71187"/>
                </a:lnTo>
                <a:close/>
                <a:moveTo>
                  <a:pt x="50494" y="71387"/>
                </a:moveTo>
                <a:lnTo>
                  <a:pt x="54410" y="75305"/>
                </a:lnTo>
                <a:lnTo>
                  <a:pt x="50110" y="79603"/>
                </a:lnTo>
                <a:lnTo>
                  <a:pt x="46193" y="75688"/>
                </a:lnTo>
                <a:lnTo>
                  <a:pt x="50494" y="71387"/>
                </a:lnTo>
                <a:close/>
                <a:moveTo>
                  <a:pt x="138709" y="71572"/>
                </a:moveTo>
                <a:lnTo>
                  <a:pt x="140668" y="73529"/>
                </a:lnTo>
                <a:lnTo>
                  <a:pt x="142627" y="75488"/>
                </a:lnTo>
                <a:lnTo>
                  <a:pt x="140476" y="77637"/>
                </a:lnTo>
                <a:lnTo>
                  <a:pt x="138327" y="79788"/>
                </a:lnTo>
                <a:lnTo>
                  <a:pt x="134408" y="75871"/>
                </a:lnTo>
                <a:lnTo>
                  <a:pt x="138709" y="71572"/>
                </a:lnTo>
                <a:close/>
                <a:moveTo>
                  <a:pt x="42074" y="71771"/>
                </a:moveTo>
                <a:lnTo>
                  <a:pt x="45991" y="75688"/>
                </a:lnTo>
                <a:lnTo>
                  <a:pt x="41690" y="79989"/>
                </a:lnTo>
                <a:lnTo>
                  <a:pt x="37773" y="76072"/>
                </a:lnTo>
                <a:lnTo>
                  <a:pt x="42074" y="71771"/>
                </a:lnTo>
                <a:close/>
                <a:moveTo>
                  <a:pt x="130290" y="71954"/>
                </a:moveTo>
                <a:lnTo>
                  <a:pt x="134206" y="75870"/>
                </a:lnTo>
                <a:lnTo>
                  <a:pt x="129906" y="80171"/>
                </a:lnTo>
                <a:lnTo>
                  <a:pt x="125989" y="76253"/>
                </a:lnTo>
                <a:lnTo>
                  <a:pt x="130290" y="71954"/>
                </a:lnTo>
                <a:close/>
                <a:moveTo>
                  <a:pt x="33655" y="72155"/>
                </a:moveTo>
                <a:lnTo>
                  <a:pt x="35613" y="74113"/>
                </a:lnTo>
                <a:lnTo>
                  <a:pt x="37571" y="76072"/>
                </a:lnTo>
                <a:lnTo>
                  <a:pt x="33270" y="80373"/>
                </a:lnTo>
                <a:lnTo>
                  <a:pt x="31313" y="78414"/>
                </a:lnTo>
                <a:lnTo>
                  <a:pt x="29354" y="76455"/>
                </a:lnTo>
                <a:lnTo>
                  <a:pt x="33655" y="72155"/>
                </a:lnTo>
                <a:close/>
                <a:moveTo>
                  <a:pt x="121870" y="72337"/>
                </a:moveTo>
                <a:lnTo>
                  <a:pt x="125787" y="76253"/>
                </a:lnTo>
                <a:lnTo>
                  <a:pt x="121486" y="80555"/>
                </a:lnTo>
                <a:lnTo>
                  <a:pt x="117569" y="76638"/>
                </a:lnTo>
                <a:lnTo>
                  <a:pt x="121870" y="72337"/>
                </a:lnTo>
                <a:close/>
                <a:moveTo>
                  <a:pt x="25234" y="72537"/>
                </a:moveTo>
                <a:lnTo>
                  <a:pt x="29152" y="76454"/>
                </a:lnTo>
                <a:lnTo>
                  <a:pt x="24851" y="80755"/>
                </a:lnTo>
                <a:lnTo>
                  <a:pt x="20934" y="76837"/>
                </a:lnTo>
                <a:lnTo>
                  <a:pt x="25234" y="72537"/>
                </a:lnTo>
                <a:close/>
                <a:moveTo>
                  <a:pt x="113450" y="72720"/>
                </a:moveTo>
                <a:lnTo>
                  <a:pt x="117367" y="76638"/>
                </a:lnTo>
                <a:lnTo>
                  <a:pt x="113066" y="80938"/>
                </a:lnTo>
                <a:lnTo>
                  <a:pt x="109150" y="77022"/>
                </a:lnTo>
                <a:lnTo>
                  <a:pt x="113450" y="72720"/>
                </a:lnTo>
                <a:close/>
                <a:moveTo>
                  <a:pt x="16815" y="72921"/>
                </a:moveTo>
                <a:lnTo>
                  <a:pt x="20733" y="76837"/>
                </a:lnTo>
                <a:lnTo>
                  <a:pt x="16431" y="81138"/>
                </a:lnTo>
                <a:lnTo>
                  <a:pt x="12514" y="77222"/>
                </a:lnTo>
                <a:lnTo>
                  <a:pt x="16815" y="72921"/>
                </a:lnTo>
                <a:close/>
                <a:moveTo>
                  <a:pt x="105029" y="73107"/>
                </a:moveTo>
                <a:lnTo>
                  <a:pt x="108945" y="77023"/>
                </a:lnTo>
                <a:lnTo>
                  <a:pt x="106796" y="79172"/>
                </a:lnTo>
                <a:lnTo>
                  <a:pt x="104647" y="81323"/>
                </a:lnTo>
                <a:lnTo>
                  <a:pt x="100729" y="77405"/>
                </a:lnTo>
                <a:lnTo>
                  <a:pt x="102880" y="75256"/>
                </a:lnTo>
                <a:lnTo>
                  <a:pt x="105029" y="73107"/>
                </a:lnTo>
                <a:close/>
                <a:moveTo>
                  <a:pt x="8396" y="73304"/>
                </a:moveTo>
                <a:lnTo>
                  <a:pt x="12312" y="77222"/>
                </a:lnTo>
                <a:lnTo>
                  <a:pt x="8012" y="81522"/>
                </a:lnTo>
                <a:lnTo>
                  <a:pt x="4094" y="77605"/>
                </a:lnTo>
                <a:lnTo>
                  <a:pt x="8396" y="73304"/>
                </a:lnTo>
                <a:close/>
                <a:moveTo>
                  <a:pt x="96608" y="73490"/>
                </a:moveTo>
                <a:lnTo>
                  <a:pt x="98567" y="75449"/>
                </a:lnTo>
                <a:lnTo>
                  <a:pt x="100526" y="77406"/>
                </a:lnTo>
                <a:lnTo>
                  <a:pt x="96225" y="81708"/>
                </a:lnTo>
                <a:lnTo>
                  <a:pt x="92310" y="77788"/>
                </a:lnTo>
                <a:lnTo>
                  <a:pt x="94459" y="75639"/>
                </a:lnTo>
                <a:lnTo>
                  <a:pt x="96608" y="73490"/>
                </a:lnTo>
                <a:close/>
                <a:moveTo>
                  <a:pt x="88191" y="73872"/>
                </a:moveTo>
                <a:lnTo>
                  <a:pt x="90149" y="75831"/>
                </a:lnTo>
                <a:lnTo>
                  <a:pt x="92108" y="77788"/>
                </a:lnTo>
                <a:lnTo>
                  <a:pt x="87807" y="82090"/>
                </a:lnTo>
                <a:lnTo>
                  <a:pt x="85849" y="80131"/>
                </a:lnTo>
                <a:lnTo>
                  <a:pt x="83890" y="78173"/>
                </a:lnTo>
                <a:lnTo>
                  <a:pt x="86039" y="76023"/>
                </a:lnTo>
                <a:lnTo>
                  <a:pt x="88191" y="73872"/>
                </a:lnTo>
                <a:close/>
                <a:moveTo>
                  <a:pt x="79771" y="74256"/>
                </a:moveTo>
                <a:lnTo>
                  <a:pt x="83688" y="78173"/>
                </a:lnTo>
                <a:lnTo>
                  <a:pt x="81539" y="80322"/>
                </a:lnTo>
                <a:lnTo>
                  <a:pt x="79387" y="82472"/>
                </a:lnTo>
                <a:lnTo>
                  <a:pt x="77428" y="80513"/>
                </a:lnTo>
                <a:lnTo>
                  <a:pt x="75469" y="78555"/>
                </a:lnTo>
                <a:lnTo>
                  <a:pt x="79771" y="74256"/>
                </a:lnTo>
                <a:close/>
                <a:moveTo>
                  <a:pt x="71351" y="74639"/>
                </a:moveTo>
                <a:lnTo>
                  <a:pt x="75269" y="78557"/>
                </a:lnTo>
                <a:lnTo>
                  <a:pt x="73117" y="80706"/>
                </a:lnTo>
                <a:lnTo>
                  <a:pt x="70968" y="82855"/>
                </a:lnTo>
                <a:lnTo>
                  <a:pt x="69009" y="80898"/>
                </a:lnTo>
                <a:lnTo>
                  <a:pt x="67050" y="78939"/>
                </a:lnTo>
                <a:lnTo>
                  <a:pt x="71351" y="74639"/>
                </a:lnTo>
                <a:close/>
                <a:moveTo>
                  <a:pt x="62932" y="75021"/>
                </a:moveTo>
                <a:lnTo>
                  <a:pt x="66848" y="78939"/>
                </a:lnTo>
                <a:lnTo>
                  <a:pt x="62549" y="83238"/>
                </a:lnTo>
                <a:lnTo>
                  <a:pt x="58631" y="79322"/>
                </a:lnTo>
                <a:lnTo>
                  <a:pt x="62932" y="75021"/>
                </a:lnTo>
                <a:close/>
                <a:moveTo>
                  <a:pt x="54513" y="75406"/>
                </a:moveTo>
                <a:lnTo>
                  <a:pt x="58429" y="79322"/>
                </a:lnTo>
                <a:lnTo>
                  <a:pt x="54128" y="83623"/>
                </a:lnTo>
                <a:lnTo>
                  <a:pt x="50211" y="79706"/>
                </a:lnTo>
                <a:lnTo>
                  <a:pt x="54513" y="75406"/>
                </a:lnTo>
                <a:close/>
                <a:moveTo>
                  <a:pt x="142725" y="75590"/>
                </a:moveTo>
                <a:lnTo>
                  <a:pt x="144684" y="77549"/>
                </a:lnTo>
                <a:lnTo>
                  <a:pt x="146643" y="79508"/>
                </a:lnTo>
                <a:lnTo>
                  <a:pt x="142343" y="83806"/>
                </a:lnTo>
                <a:lnTo>
                  <a:pt x="138427" y="79890"/>
                </a:lnTo>
                <a:lnTo>
                  <a:pt x="140576" y="77741"/>
                </a:lnTo>
                <a:lnTo>
                  <a:pt x="142725" y="75590"/>
                </a:lnTo>
                <a:close/>
                <a:moveTo>
                  <a:pt x="46092" y="75789"/>
                </a:moveTo>
                <a:lnTo>
                  <a:pt x="50010" y="79706"/>
                </a:lnTo>
                <a:lnTo>
                  <a:pt x="45708" y="84007"/>
                </a:lnTo>
                <a:lnTo>
                  <a:pt x="41792" y="80090"/>
                </a:lnTo>
                <a:lnTo>
                  <a:pt x="46092" y="75789"/>
                </a:lnTo>
                <a:close/>
                <a:moveTo>
                  <a:pt x="134307" y="75971"/>
                </a:moveTo>
                <a:lnTo>
                  <a:pt x="138225" y="79889"/>
                </a:lnTo>
                <a:lnTo>
                  <a:pt x="136076" y="82038"/>
                </a:lnTo>
                <a:lnTo>
                  <a:pt x="133925" y="84187"/>
                </a:lnTo>
                <a:lnTo>
                  <a:pt x="131965" y="82231"/>
                </a:lnTo>
                <a:lnTo>
                  <a:pt x="130007" y="80272"/>
                </a:lnTo>
                <a:lnTo>
                  <a:pt x="134307" y="75971"/>
                </a:lnTo>
                <a:close/>
                <a:moveTo>
                  <a:pt x="37672" y="76173"/>
                </a:moveTo>
                <a:lnTo>
                  <a:pt x="41590" y="80090"/>
                </a:lnTo>
                <a:lnTo>
                  <a:pt x="37289" y="84390"/>
                </a:lnTo>
                <a:lnTo>
                  <a:pt x="33371" y="80474"/>
                </a:lnTo>
                <a:lnTo>
                  <a:pt x="37672" y="76173"/>
                </a:lnTo>
                <a:close/>
                <a:moveTo>
                  <a:pt x="125888" y="76354"/>
                </a:moveTo>
                <a:lnTo>
                  <a:pt x="129806" y="80272"/>
                </a:lnTo>
                <a:lnTo>
                  <a:pt x="127655" y="82421"/>
                </a:lnTo>
                <a:lnTo>
                  <a:pt x="125506" y="84570"/>
                </a:lnTo>
                <a:lnTo>
                  <a:pt x="123545" y="82614"/>
                </a:lnTo>
                <a:lnTo>
                  <a:pt x="121586" y="80655"/>
                </a:lnTo>
                <a:lnTo>
                  <a:pt x="125888" y="76354"/>
                </a:lnTo>
                <a:close/>
                <a:moveTo>
                  <a:pt x="29254" y="76555"/>
                </a:moveTo>
                <a:lnTo>
                  <a:pt x="31212" y="78515"/>
                </a:lnTo>
                <a:lnTo>
                  <a:pt x="33169" y="80474"/>
                </a:lnTo>
                <a:lnTo>
                  <a:pt x="31020" y="82623"/>
                </a:lnTo>
                <a:lnTo>
                  <a:pt x="28871" y="84772"/>
                </a:lnTo>
                <a:lnTo>
                  <a:pt x="24953" y="80856"/>
                </a:lnTo>
                <a:lnTo>
                  <a:pt x="29254" y="76555"/>
                </a:lnTo>
                <a:close/>
                <a:moveTo>
                  <a:pt x="117468" y="76739"/>
                </a:moveTo>
                <a:lnTo>
                  <a:pt x="121385" y="80655"/>
                </a:lnTo>
                <a:lnTo>
                  <a:pt x="119236" y="82805"/>
                </a:lnTo>
                <a:lnTo>
                  <a:pt x="117086" y="84955"/>
                </a:lnTo>
                <a:lnTo>
                  <a:pt x="115126" y="82998"/>
                </a:lnTo>
                <a:lnTo>
                  <a:pt x="113167" y="81039"/>
                </a:lnTo>
                <a:lnTo>
                  <a:pt x="117468" y="76739"/>
                </a:lnTo>
                <a:close/>
                <a:moveTo>
                  <a:pt x="20834" y="76938"/>
                </a:moveTo>
                <a:lnTo>
                  <a:pt x="24750" y="80856"/>
                </a:lnTo>
                <a:lnTo>
                  <a:pt x="20449" y="85157"/>
                </a:lnTo>
                <a:lnTo>
                  <a:pt x="16532" y="81239"/>
                </a:lnTo>
                <a:lnTo>
                  <a:pt x="20834" y="76938"/>
                </a:lnTo>
                <a:close/>
                <a:moveTo>
                  <a:pt x="109046" y="77124"/>
                </a:moveTo>
                <a:lnTo>
                  <a:pt x="112964" y="81040"/>
                </a:lnTo>
                <a:lnTo>
                  <a:pt x="108663" y="85341"/>
                </a:lnTo>
                <a:lnTo>
                  <a:pt x="106707" y="83381"/>
                </a:lnTo>
                <a:lnTo>
                  <a:pt x="104748" y="81424"/>
                </a:lnTo>
                <a:lnTo>
                  <a:pt x="106897" y="79273"/>
                </a:lnTo>
                <a:lnTo>
                  <a:pt x="109046" y="77124"/>
                </a:lnTo>
                <a:close/>
                <a:moveTo>
                  <a:pt x="12413" y="77323"/>
                </a:moveTo>
                <a:lnTo>
                  <a:pt x="16331" y="81239"/>
                </a:lnTo>
                <a:lnTo>
                  <a:pt x="12029" y="85540"/>
                </a:lnTo>
                <a:lnTo>
                  <a:pt x="8113" y="81623"/>
                </a:lnTo>
                <a:lnTo>
                  <a:pt x="12413" y="77323"/>
                </a:lnTo>
                <a:close/>
                <a:moveTo>
                  <a:pt x="100631" y="77506"/>
                </a:moveTo>
                <a:lnTo>
                  <a:pt x="104547" y="81424"/>
                </a:lnTo>
                <a:lnTo>
                  <a:pt x="100246" y="85723"/>
                </a:lnTo>
                <a:lnTo>
                  <a:pt x="96330" y="81807"/>
                </a:lnTo>
                <a:lnTo>
                  <a:pt x="100631" y="77506"/>
                </a:lnTo>
                <a:close/>
                <a:moveTo>
                  <a:pt x="92210" y="77889"/>
                </a:moveTo>
                <a:lnTo>
                  <a:pt x="96128" y="81807"/>
                </a:lnTo>
                <a:lnTo>
                  <a:pt x="91827" y="86108"/>
                </a:lnTo>
                <a:lnTo>
                  <a:pt x="87910" y="82191"/>
                </a:lnTo>
                <a:lnTo>
                  <a:pt x="92210" y="77889"/>
                </a:lnTo>
                <a:close/>
                <a:moveTo>
                  <a:pt x="83786" y="78274"/>
                </a:moveTo>
                <a:lnTo>
                  <a:pt x="85745" y="80232"/>
                </a:lnTo>
                <a:lnTo>
                  <a:pt x="87704" y="82191"/>
                </a:lnTo>
                <a:lnTo>
                  <a:pt x="83406" y="86490"/>
                </a:lnTo>
                <a:lnTo>
                  <a:pt x="81447" y="84531"/>
                </a:lnTo>
                <a:lnTo>
                  <a:pt x="79488" y="82573"/>
                </a:lnTo>
                <a:lnTo>
                  <a:pt x="81637" y="80423"/>
                </a:lnTo>
                <a:lnTo>
                  <a:pt x="83786" y="78274"/>
                </a:lnTo>
                <a:close/>
                <a:moveTo>
                  <a:pt x="75369" y="78658"/>
                </a:moveTo>
                <a:lnTo>
                  <a:pt x="77327" y="80617"/>
                </a:lnTo>
                <a:lnTo>
                  <a:pt x="79286" y="82574"/>
                </a:lnTo>
                <a:lnTo>
                  <a:pt x="74985" y="86875"/>
                </a:lnTo>
                <a:lnTo>
                  <a:pt x="71070" y="82956"/>
                </a:lnTo>
                <a:lnTo>
                  <a:pt x="73219" y="80807"/>
                </a:lnTo>
                <a:lnTo>
                  <a:pt x="75369" y="78658"/>
                </a:lnTo>
                <a:close/>
                <a:moveTo>
                  <a:pt x="66949" y="79040"/>
                </a:moveTo>
                <a:lnTo>
                  <a:pt x="68908" y="80998"/>
                </a:lnTo>
                <a:lnTo>
                  <a:pt x="70867" y="82956"/>
                </a:lnTo>
                <a:lnTo>
                  <a:pt x="66566" y="87257"/>
                </a:lnTo>
                <a:lnTo>
                  <a:pt x="64607" y="85298"/>
                </a:lnTo>
                <a:lnTo>
                  <a:pt x="62649" y="83341"/>
                </a:lnTo>
                <a:lnTo>
                  <a:pt x="66949" y="79040"/>
                </a:lnTo>
                <a:close/>
                <a:moveTo>
                  <a:pt x="58530" y="79423"/>
                </a:moveTo>
                <a:lnTo>
                  <a:pt x="62446" y="83341"/>
                </a:lnTo>
                <a:lnTo>
                  <a:pt x="60297" y="85490"/>
                </a:lnTo>
                <a:lnTo>
                  <a:pt x="58148" y="87639"/>
                </a:lnTo>
                <a:lnTo>
                  <a:pt x="56187" y="85683"/>
                </a:lnTo>
                <a:lnTo>
                  <a:pt x="54229" y="83724"/>
                </a:lnTo>
                <a:lnTo>
                  <a:pt x="58530" y="79423"/>
                </a:lnTo>
                <a:close/>
                <a:moveTo>
                  <a:pt x="50110" y="79806"/>
                </a:moveTo>
                <a:lnTo>
                  <a:pt x="54027" y="83724"/>
                </a:lnTo>
                <a:lnTo>
                  <a:pt x="49726" y="88025"/>
                </a:lnTo>
                <a:lnTo>
                  <a:pt x="45809" y="84108"/>
                </a:lnTo>
                <a:lnTo>
                  <a:pt x="50110" y="79806"/>
                </a:lnTo>
                <a:close/>
                <a:moveTo>
                  <a:pt x="138323" y="79991"/>
                </a:moveTo>
                <a:lnTo>
                  <a:pt x="142241" y="83907"/>
                </a:lnTo>
                <a:lnTo>
                  <a:pt x="137942" y="88207"/>
                </a:lnTo>
                <a:lnTo>
                  <a:pt x="135983" y="86248"/>
                </a:lnTo>
                <a:lnTo>
                  <a:pt x="134025" y="84289"/>
                </a:lnTo>
                <a:lnTo>
                  <a:pt x="136174" y="82140"/>
                </a:lnTo>
                <a:lnTo>
                  <a:pt x="138323" y="79991"/>
                </a:lnTo>
                <a:close/>
                <a:moveTo>
                  <a:pt x="41691" y="80191"/>
                </a:moveTo>
                <a:lnTo>
                  <a:pt x="45607" y="84108"/>
                </a:lnTo>
                <a:lnTo>
                  <a:pt x="41306" y="88409"/>
                </a:lnTo>
                <a:lnTo>
                  <a:pt x="37390" y="84491"/>
                </a:lnTo>
                <a:lnTo>
                  <a:pt x="41691" y="80191"/>
                </a:lnTo>
                <a:close/>
                <a:moveTo>
                  <a:pt x="129906" y="80374"/>
                </a:moveTo>
                <a:lnTo>
                  <a:pt x="131864" y="82333"/>
                </a:lnTo>
                <a:lnTo>
                  <a:pt x="133823" y="84291"/>
                </a:lnTo>
                <a:lnTo>
                  <a:pt x="129522" y="88592"/>
                </a:lnTo>
                <a:lnTo>
                  <a:pt x="125607" y="84674"/>
                </a:lnTo>
                <a:lnTo>
                  <a:pt x="127756" y="82524"/>
                </a:lnTo>
                <a:lnTo>
                  <a:pt x="129906" y="80374"/>
                </a:lnTo>
                <a:close/>
                <a:moveTo>
                  <a:pt x="33269" y="80576"/>
                </a:moveTo>
                <a:lnTo>
                  <a:pt x="37188" y="84491"/>
                </a:lnTo>
                <a:lnTo>
                  <a:pt x="32887" y="88792"/>
                </a:lnTo>
                <a:lnTo>
                  <a:pt x="30928" y="86833"/>
                </a:lnTo>
                <a:lnTo>
                  <a:pt x="28970" y="84876"/>
                </a:lnTo>
                <a:lnTo>
                  <a:pt x="31120" y="82725"/>
                </a:lnTo>
                <a:lnTo>
                  <a:pt x="33269" y="80576"/>
                </a:lnTo>
                <a:close/>
                <a:moveTo>
                  <a:pt x="121486" y="80758"/>
                </a:moveTo>
                <a:lnTo>
                  <a:pt x="123444" y="82717"/>
                </a:lnTo>
                <a:lnTo>
                  <a:pt x="125403" y="84676"/>
                </a:lnTo>
                <a:lnTo>
                  <a:pt x="121102" y="88975"/>
                </a:lnTo>
                <a:lnTo>
                  <a:pt x="117187" y="85058"/>
                </a:lnTo>
                <a:lnTo>
                  <a:pt x="119336" y="82908"/>
                </a:lnTo>
                <a:lnTo>
                  <a:pt x="121486" y="80758"/>
                </a:lnTo>
                <a:close/>
                <a:moveTo>
                  <a:pt x="24851" y="80957"/>
                </a:moveTo>
                <a:lnTo>
                  <a:pt x="28769" y="84873"/>
                </a:lnTo>
                <a:lnTo>
                  <a:pt x="24467" y="89174"/>
                </a:lnTo>
                <a:lnTo>
                  <a:pt x="20550" y="85258"/>
                </a:lnTo>
                <a:lnTo>
                  <a:pt x="24851" y="80957"/>
                </a:lnTo>
                <a:close/>
                <a:moveTo>
                  <a:pt x="113066" y="81140"/>
                </a:moveTo>
                <a:lnTo>
                  <a:pt x="115025" y="83099"/>
                </a:lnTo>
                <a:lnTo>
                  <a:pt x="116984" y="85058"/>
                </a:lnTo>
                <a:lnTo>
                  <a:pt x="112683" y="89359"/>
                </a:lnTo>
                <a:lnTo>
                  <a:pt x="110724" y="87400"/>
                </a:lnTo>
                <a:lnTo>
                  <a:pt x="108765" y="85441"/>
                </a:lnTo>
                <a:lnTo>
                  <a:pt x="113066" y="81140"/>
                </a:lnTo>
                <a:close/>
                <a:moveTo>
                  <a:pt x="16431" y="81340"/>
                </a:moveTo>
                <a:lnTo>
                  <a:pt x="20348" y="85258"/>
                </a:lnTo>
                <a:lnTo>
                  <a:pt x="16048" y="89558"/>
                </a:lnTo>
                <a:lnTo>
                  <a:pt x="12130" y="85641"/>
                </a:lnTo>
                <a:lnTo>
                  <a:pt x="16431" y="81340"/>
                </a:lnTo>
                <a:close/>
                <a:moveTo>
                  <a:pt x="104648" y="81525"/>
                </a:moveTo>
                <a:lnTo>
                  <a:pt x="106607" y="83482"/>
                </a:lnTo>
                <a:lnTo>
                  <a:pt x="108566" y="85441"/>
                </a:lnTo>
                <a:lnTo>
                  <a:pt x="106415" y="87590"/>
                </a:lnTo>
                <a:lnTo>
                  <a:pt x="104266" y="89741"/>
                </a:lnTo>
                <a:lnTo>
                  <a:pt x="100347" y="85824"/>
                </a:lnTo>
                <a:lnTo>
                  <a:pt x="104648" y="81525"/>
                </a:lnTo>
                <a:close/>
                <a:moveTo>
                  <a:pt x="8014" y="81724"/>
                </a:moveTo>
                <a:lnTo>
                  <a:pt x="11930" y="85641"/>
                </a:lnTo>
                <a:lnTo>
                  <a:pt x="7630" y="89941"/>
                </a:lnTo>
                <a:lnTo>
                  <a:pt x="3712" y="86025"/>
                </a:lnTo>
                <a:lnTo>
                  <a:pt x="8014" y="81724"/>
                </a:lnTo>
                <a:close/>
                <a:moveTo>
                  <a:pt x="96229" y="81908"/>
                </a:moveTo>
                <a:lnTo>
                  <a:pt x="100145" y="85824"/>
                </a:lnTo>
                <a:lnTo>
                  <a:pt x="95845" y="90126"/>
                </a:lnTo>
                <a:lnTo>
                  <a:pt x="91928" y="86209"/>
                </a:lnTo>
                <a:lnTo>
                  <a:pt x="96229" y="81908"/>
                </a:lnTo>
                <a:close/>
                <a:moveTo>
                  <a:pt x="87807" y="82291"/>
                </a:moveTo>
                <a:lnTo>
                  <a:pt x="91724" y="86209"/>
                </a:lnTo>
                <a:lnTo>
                  <a:pt x="87423" y="90508"/>
                </a:lnTo>
                <a:lnTo>
                  <a:pt x="83507" y="86591"/>
                </a:lnTo>
                <a:lnTo>
                  <a:pt x="87807" y="82291"/>
                </a:lnTo>
                <a:close/>
                <a:moveTo>
                  <a:pt x="79387" y="82675"/>
                </a:moveTo>
                <a:lnTo>
                  <a:pt x="81346" y="84634"/>
                </a:lnTo>
                <a:lnTo>
                  <a:pt x="83305" y="86593"/>
                </a:lnTo>
                <a:lnTo>
                  <a:pt x="81154" y="88742"/>
                </a:lnTo>
                <a:lnTo>
                  <a:pt x="79005" y="90891"/>
                </a:lnTo>
                <a:lnTo>
                  <a:pt x="75089" y="86975"/>
                </a:lnTo>
                <a:lnTo>
                  <a:pt x="79387" y="82675"/>
                </a:lnTo>
                <a:close/>
                <a:moveTo>
                  <a:pt x="70968" y="83060"/>
                </a:moveTo>
                <a:lnTo>
                  <a:pt x="74884" y="86976"/>
                </a:lnTo>
                <a:lnTo>
                  <a:pt x="70584" y="91277"/>
                </a:lnTo>
                <a:lnTo>
                  <a:pt x="66667" y="87359"/>
                </a:lnTo>
                <a:lnTo>
                  <a:pt x="70968" y="83060"/>
                </a:lnTo>
                <a:close/>
                <a:moveTo>
                  <a:pt x="62549" y="83443"/>
                </a:moveTo>
                <a:lnTo>
                  <a:pt x="64506" y="85401"/>
                </a:lnTo>
                <a:lnTo>
                  <a:pt x="66465" y="87359"/>
                </a:lnTo>
                <a:lnTo>
                  <a:pt x="62164" y="91661"/>
                </a:lnTo>
                <a:lnTo>
                  <a:pt x="58247" y="87743"/>
                </a:lnTo>
                <a:lnTo>
                  <a:pt x="60398" y="85592"/>
                </a:lnTo>
                <a:lnTo>
                  <a:pt x="62549" y="83443"/>
                </a:lnTo>
                <a:close/>
                <a:moveTo>
                  <a:pt x="54128" y="83825"/>
                </a:moveTo>
                <a:lnTo>
                  <a:pt x="56087" y="85784"/>
                </a:lnTo>
                <a:lnTo>
                  <a:pt x="58045" y="87741"/>
                </a:lnTo>
                <a:lnTo>
                  <a:pt x="53744" y="92043"/>
                </a:lnTo>
                <a:lnTo>
                  <a:pt x="51785" y="90084"/>
                </a:lnTo>
                <a:lnTo>
                  <a:pt x="49829" y="88126"/>
                </a:lnTo>
                <a:lnTo>
                  <a:pt x="54128" y="83825"/>
                </a:lnTo>
                <a:close/>
                <a:moveTo>
                  <a:pt x="45708" y="84209"/>
                </a:moveTo>
                <a:lnTo>
                  <a:pt x="49626" y="88126"/>
                </a:lnTo>
                <a:lnTo>
                  <a:pt x="47475" y="90275"/>
                </a:lnTo>
                <a:lnTo>
                  <a:pt x="45326" y="92425"/>
                </a:lnTo>
                <a:lnTo>
                  <a:pt x="43366" y="90469"/>
                </a:lnTo>
                <a:lnTo>
                  <a:pt x="41407" y="88510"/>
                </a:lnTo>
                <a:lnTo>
                  <a:pt x="45708" y="84209"/>
                </a:lnTo>
                <a:close/>
                <a:moveTo>
                  <a:pt x="133924" y="84390"/>
                </a:moveTo>
                <a:lnTo>
                  <a:pt x="135883" y="86349"/>
                </a:lnTo>
                <a:lnTo>
                  <a:pt x="137841" y="88308"/>
                </a:lnTo>
                <a:lnTo>
                  <a:pt x="133540" y="92609"/>
                </a:lnTo>
                <a:lnTo>
                  <a:pt x="131581" y="90650"/>
                </a:lnTo>
                <a:lnTo>
                  <a:pt x="129622" y="88691"/>
                </a:lnTo>
                <a:lnTo>
                  <a:pt x="133924" y="84390"/>
                </a:lnTo>
                <a:close/>
                <a:moveTo>
                  <a:pt x="37289" y="84592"/>
                </a:moveTo>
                <a:lnTo>
                  <a:pt x="41205" y="88510"/>
                </a:lnTo>
                <a:lnTo>
                  <a:pt x="39056" y="90659"/>
                </a:lnTo>
                <a:lnTo>
                  <a:pt x="36907" y="92808"/>
                </a:lnTo>
                <a:lnTo>
                  <a:pt x="34948" y="90851"/>
                </a:lnTo>
                <a:lnTo>
                  <a:pt x="32989" y="88892"/>
                </a:lnTo>
                <a:lnTo>
                  <a:pt x="37289" y="84592"/>
                </a:lnTo>
                <a:close/>
                <a:moveTo>
                  <a:pt x="125506" y="84775"/>
                </a:moveTo>
                <a:lnTo>
                  <a:pt x="129424" y="88691"/>
                </a:lnTo>
                <a:lnTo>
                  <a:pt x="125122" y="92993"/>
                </a:lnTo>
                <a:lnTo>
                  <a:pt x="121205" y="89075"/>
                </a:lnTo>
                <a:lnTo>
                  <a:pt x="125506" y="84775"/>
                </a:lnTo>
                <a:close/>
                <a:moveTo>
                  <a:pt x="28871" y="84974"/>
                </a:moveTo>
                <a:lnTo>
                  <a:pt x="30827" y="86934"/>
                </a:lnTo>
                <a:lnTo>
                  <a:pt x="32786" y="88893"/>
                </a:lnTo>
                <a:lnTo>
                  <a:pt x="30637" y="91042"/>
                </a:lnTo>
                <a:lnTo>
                  <a:pt x="28486" y="93193"/>
                </a:lnTo>
                <a:lnTo>
                  <a:pt x="24570" y="89275"/>
                </a:lnTo>
                <a:lnTo>
                  <a:pt x="28871" y="84974"/>
                </a:lnTo>
                <a:close/>
                <a:moveTo>
                  <a:pt x="117086" y="85158"/>
                </a:moveTo>
                <a:lnTo>
                  <a:pt x="121003" y="89075"/>
                </a:lnTo>
                <a:lnTo>
                  <a:pt x="116703" y="93376"/>
                </a:lnTo>
                <a:lnTo>
                  <a:pt x="112785" y="89460"/>
                </a:lnTo>
                <a:lnTo>
                  <a:pt x="117086" y="85158"/>
                </a:lnTo>
                <a:close/>
                <a:moveTo>
                  <a:pt x="20449" y="85359"/>
                </a:moveTo>
                <a:lnTo>
                  <a:pt x="24367" y="89275"/>
                </a:lnTo>
                <a:lnTo>
                  <a:pt x="20065" y="93576"/>
                </a:lnTo>
                <a:lnTo>
                  <a:pt x="16149" y="89659"/>
                </a:lnTo>
                <a:lnTo>
                  <a:pt x="20449" y="85359"/>
                </a:lnTo>
                <a:close/>
                <a:moveTo>
                  <a:pt x="108664" y="85543"/>
                </a:moveTo>
                <a:lnTo>
                  <a:pt x="110623" y="87502"/>
                </a:lnTo>
                <a:lnTo>
                  <a:pt x="112582" y="89461"/>
                </a:lnTo>
                <a:lnTo>
                  <a:pt x="108281" y="93761"/>
                </a:lnTo>
                <a:lnTo>
                  <a:pt x="106325" y="91802"/>
                </a:lnTo>
                <a:lnTo>
                  <a:pt x="104366" y="89843"/>
                </a:lnTo>
                <a:lnTo>
                  <a:pt x="106515" y="87694"/>
                </a:lnTo>
                <a:lnTo>
                  <a:pt x="108664" y="85543"/>
                </a:lnTo>
                <a:close/>
                <a:moveTo>
                  <a:pt x="12031" y="85742"/>
                </a:moveTo>
                <a:lnTo>
                  <a:pt x="15947" y="89659"/>
                </a:lnTo>
                <a:lnTo>
                  <a:pt x="11646" y="93960"/>
                </a:lnTo>
                <a:lnTo>
                  <a:pt x="7731" y="90043"/>
                </a:lnTo>
                <a:lnTo>
                  <a:pt x="12031" y="85742"/>
                </a:lnTo>
                <a:close/>
                <a:moveTo>
                  <a:pt x="100246" y="85925"/>
                </a:moveTo>
                <a:lnTo>
                  <a:pt x="104164" y="89843"/>
                </a:lnTo>
                <a:lnTo>
                  <a:pt x="99863" y="94144"/>
                </a:lnTo>
                <a:lnTo>
                  <a:pt x="95946" y="90226"/>
                </a:lnTo>
                <a:lnTo>
                  <a:pt x="100246" y="85925"/>
                </a:lnTo>
                <a:close/>
                <a:moveTo>
                  <a:pt x="91827" y="86310"/>
                </a:moveTo>
                <a:lnTo>
                  <a:pt x="95745" y="90226"/>
                </a:lnTo>
                <a:lnTo>
                  <a:pt x="91442" y="94526"/>
                </a:lnTo>
                <a:lnTo>
                  <a:pt x="87526" y="90610"/>
                </a:lnTo>
                <a:lnTo>
                  <a:pt x="91827" y="86310"/>
                </a:lnTo>
                <a:close/>
                <a:moveTo>
                  <a:pt x="83405" y="86694"/>
                </a:moveTo>
                <a:lnTo>
                  <a:pt x="87322" y="90610"/>
                </a:lnTo>
                <a:lnTo>
                  <a:pt x="83021" y="94911"/>
                </a:lnTo>
                <a:lnTo>
                  <a:pt x="81065" y="92951"/>
                </a:lnTo>
                <a:lnTo>
                  <a:pt x="79106" y="90992"/>
                </a:lnTo>
                <a:lnTo>
                  <a:pt x="81255" y="88843"/>
                </a:lnTo>
                <a:lnTo>
                  <a:pt x="83405" y="86694"/>
                </a:lnTo>
                <a:close/>
                <a:moveTo>
                  <a:pt x="74988" y="87076"/>
                </a:moveTo>
                <a:lnTo>
                  <a:pt x="78904" y="90992"/>
                </a:lnTo>
                <a:lnTo>
                  <a:pt x="74603" y="95293"/>
                </a:lnTo>
                <a:lnTo>
                  <a:pt x="70687" y="91377"/>
                </a:lnTo>
                <a:lnTo>
                  <a:pt x="74988" y="87076"/>
                </a:lnTo>
                <a:close/>
                <a:moveTo>
                  <a:pt x="66567" y="87459"/>
                </a:moveTo>
                <a:lnTo>
                  <a:pt x="70485" y="91377"/>
                </a:lnTo>
                <a:lnTo>
                  <a:pt x="66184" y="95676"/>
                </a:lnTo>
                <a:lnTo>
                  <a:pt x="62266" y="91760"/>
                </a:lnTo>
                <a:lnTo>
                  <a:pt x="66567" y="87459"/>
                </a:lnTo>
                <a:close/>
                <a:moveTo>
                  <a:pt x="58148" y="87842"/>
                </a:moveTo>
                <a:lnTo>
                  <a:pt x="62066" y="91760"/>
                </a:lnTo>
                <a:lnTo>
                  <a:pt x="57764" y="96061"/>
                </a:lnTo>
                <a:lnTo>
                  <a:pt x="53847" y="92144"/>
                </a:lnTo>
                <a:lnTo>
                  <a:pt x="58148" y="87842"/>
                </a:lnTo>
                <a:close/>
                <a:moveTo>
                  <a:pt x="49727" y="88229"/>
                </a:moveTo>
                <a:lnTo>
                  <a:pt x="51684" y="90188"/>
                </a:lnTo>
                <a:lnTo>
                  <a:pt x="53643" y="92145"/>
                </a:lnTo>
                <a:lnTo>
                  <a:pt x="49342" y="96446"/>
                </a:lnTo>
                <a:lnTo>
                  <a:pt x="45427" y="92527"/>
                </a:lnTo>
                <a:lnTo>
                  <a:pt x="47576" y="90378"/>
                </a:lnTo>
                <a:lnTo>
                  <a:pt x="49727" y="88229"/>
                </a:lnTo>
                <a:close/>
                <a:moveTo>
                  <a:pt x="41306" y="88612"/>
                </a:moveTo>
                <a:lnTo>
                  <a:pt x="43265" y="90571"/>
                </a:lnTo>
                <a:lnTo>
                  <a:pt x="45224" y="92530"/>
                </a:lnTo>
                <a:lnTo>
                  <a:pt x="40923" y="96830"/>
                </a:lnTo>
                <a:lnTo>
                  <a:pt x="37008" y="92912"/>
                </a:lnTo>
                <a:lnTo>
                  <a:pt x="39157" y="90761"/>
                </a:lnTo>
                <a:lnTo>
                  <a:pt x="41306" y="88612"/>
                </a:lnTo>
                <a:close/>
                <a:moveTo>
                  <a:pt x="129524" y="88792"/>
                </a:moveTo>
                <a:lnTo>
                  <a:pt x="131482" y="90751"/>
                </a:lnTo>
                <a:lnTo>
                  <a:pt x="133441" y="92710"/>
                </a:lnTo>
                <a:lnTo>
                  <a:pt x="129140" y="97010"/>
                </a:lnTo>
                <a:lnTo>
                  <a:pt x="125223" y="93093"/>
                </a:lnTo>
                <a:lnTo>
                  <a:pt x="129524" y="88792"/>
                </a:lnTo>
                <a:close/>
                <a:moveTo>
                  <a:pt x="32887" y="88994"/>
                </a:moveTo>
                <a:lnTo>
                  <a:pt x="34846" y="90953"/>
                </a:lnTo>
                <a:lnTo>
                  <a:pt x="36805" y="92912"/>
                </a:lnTo>
                <a:lnTo>
                  <a:pt x="32503" y="97212"/>
                </a:lnTo>
                <a:lnTo>
                  <a:pt x="30544" y="95254"/>
                </a:lnTo>
                <a:lnTo>
                  <a:pt x="28586" y="93295"/>
                </a:lnTo>
                <a:lnTo>
                  <a:pt x="30738" y="91143"/>
                </a:lnTo>
                <a:lnTo>
                  <a:pt x="32887" y="88994"/>
                </a:lnTo>
                <a:close/>
                <a:moveTo>
                  <a:pt x="121104" y="89176"/>
                </a:moveTo>
                <a:lnTo>
                  <a:pt x="125021" y="93093"/>
                </a:lnTo>
                <a:lnTo>
                  <a:pt x="120720" y="97395"/>
                </a:lnTo>
                <a:lnTo>
                  <a:pt x="116804" y="93477"/>
                </a:lnTo>
                <a:lnTo>
                  <a:pt x="121104" y="89176"/>
                </a:lnTo>
                <a:close/>
                <a:moveTo>
                  <a:pt x="24469" y="89376"/>
                </a:moveTo>
                <a:lnTo>
                  <a:pt x="28384" y="93294"/>
                </a:lnTo>
                <a:lnTo>
                  <a:pt x="26235" y="95444"/>
                </a:lnTo>
                <a:lnTo>
                  <a:pt x="24085" y="97594"/>
                </a:lnTo>
                <a:lnTo>
                  <a:pt x="22127" y="95636"/>
                </a:lnTo>
                <a:lnTo>
                  <a:pt x="20168" y="93677"/>
                </a:lnTo>
                <a:lnTo>
                  <a:pt x="24469" y="89376"/>
                </a:lnTo>
                <a:close/>
                <a:moveTo>
                  <a:pt x="112684" y="89561"/>
                </a:moveTo>
                <a:lnTo>
                  <a:pt x="116602" y="93477"/>
                </a:lnTo>
                <a:lnTo>
                  <a:pt x="112301" y="97778"/>
                </a:lnTo>
                <a:lnTo>
                  <a:pt x="108383" y="93860"/>
                </a:lnTo>
                <a:lnTo>
                  <a:pt x="112684" y="89561"/>
                </a:lnTo>
                <a:close/>
                <a:moveTo>
                  <a:pt x="16049" y="89759"/>
                </a:moveTo>
                <a:lnTo>
                  <a:pt x="19964" y="93677"/>
                </a:lnTo>
                <a:lnTo>
                  <a:pt x="17815" y="95826"/>
                </a:lnTo>
                <a:lnTo>
                  <a:pt x="15666" y="97976"/>
                </a:lnTo>
                <a:lnTo>
                  <a:pt x="13707" y="96018"/>
                </a:lnTo>
                <a:lnTo>
                  <a:pt x="11748" y="94061"/>
                </a:lnTo>
                <a:lnTo>
                  <a:pt x="16049" y="89759"/>
                </a:lnTo>
                <a:close/>
                <a:moveTo>
                  <a:pt x="104265" y="89944"/>
                </a:moveTo>
                <a:lnTo>
                  <a:pt x="106224" y="91903"/>
                </a:lnTo>
                <a:lnTo>
                  <a:pt x="108181" y="93860"/>
                </a:lnTo>
                <a:lnTo>
                  <a:pt x="106032" y="96011"/>
                </a:lnTo>
                <a:lnTo>
                  <a:pt x="103883" y="98160"/>
                </a:lnTo>
                <a:lnTo>
                  <a:pt x="99964" y="94245"/>
                </a:lnTo>
                <a:lnTo>
                  <a:pt x="104265" y="89944"/>
                </a:lnTo>
                <a:close/>
                <a:moveTo>
                  <a:pt x="7630" y="90144"/>
                </a:moveTo>
                <a:lnTo>
                  <a:pt x="11546" y="94061"/>
                </a:lnTo>
                <a:lnTo>
                  <a:pt x="7244" y="98362"/>
                </a:lnTo>
                <a:lnTo>
                  <a:pt x="3329" y="94444"/>
                </a:lnTo>
                <a:lnTo>
                  <a:pt x="7630" y="90144"/>
                </a:lnTo>
                <a:close/>
                <a:moveTo>
                  <a:pt x="95845" y="90327"/>
                </a:moveTo>
                <a:lnTo>
                  <a:pt x="99762" y="94245"/>
                </a:lnTo>
                <a:lnTo>
                  <a:pt x="95461" y="98545"/>
                </a:lnTo>
                <a:lnTo>
                  <a:pt x="91544" y="94629"/>
                </a:lnTo>
                <a:lnTo>
                  <a:pt x="95845" y="90327"/>
                </a:lnTo>
                <a:close/>
                <a:moveTo>
                  <a:pt x="87423" y="90711"/>
                </a:moveTo>
                <a:lnTo>
                  <a:pt x="91341" y="94629"/>
                </a:lnTo>
                <a:lnTo>
                  <a:pt x="87040" y="98930"/>
                </a:lnTo>
                <a:lnTo>
                  <a:pt x="83122" y="95012"/>
                </a:lnTo>
                <a:lnTo>
                  <a:pt x="87423" y="90711"/>
                </a:lnTo>
                <a:close/>
                <a:moveTo>
                  <a:pt x="79004" y="91096"/>
                </a:moveTo>
                <a:lnTo>
                  <a:pt x="80963" y="93053"/>
                </a:lnTo>
                <a:lnTo>
                  <a:pt x="82920" y="95012"/>
                </a:lnTo>
                <a:lnTo>
                  <a:pt x="80771" y="97161"/>
                </a:lnTo>
                <a:lnTo>
                  <a:pt x="78622" y="99312"/>
                </a:lnTo>
                <a:lnTo>
                  <a:pt x="74704" y="95394"/>
                </a:lnTo>
                <a:lnTo>
                  <a:pt x="79004" y="91096"/>
                </a:lnTo>
                <a:close/>
                <a:moveTo>
                  <a:pt x="70584" y="91479"/>
                </a:moveTo>
                <a:lnTo>
                  <a:pt x="74501" y="95395"/>
                </a:lnTo>
                <a:lnTo>
                  <a:pt x="70200" y="99697"/>
                </a:lnTo>
                <a:lnTo>
                  <a:pt x="66283" y="95780"/>
                </a:lnTo>
                <a:lnTo>
                  <a:pt x="70584" y="91479"/>
                </a:lnTo>
                <a:close/>
                <a:moveTo>
                  <a:pt x="62164" y="91861"/>
                </a:moveTo>
                <a:lnTo>
                  <a:pt x="66081" y="95777"/>
                </a:lnTo>
                <a:lnTo>
                  <a:pt x="61780" y="100079"/>
                </a:lnTo>
                <a:lnTo>
                  <a:pt x="57865" y="96162"/>
                </a:lnTo>
                <a:lnTo>
                  <a:pt x="62164" y="91861"/>
                </a:lnTo>
                <a:close/>
                <a:moveTo>
                  <a:pt x="53744" y="92244"/>
                </a:moveTo>
                <a:lnTo>
                  <a:pt x="57662" y="96162"/>
                </a:lnTo>
                <a:lnTo>
                  <a:pt x="53361" y="100462"/>
                </a:lnTo>
                <a:lnTo>
                  <a:pt x="49443" y="96546"/>
                </a:lnTo>
                <a:lnTo>
                  <a:pt x="53744" y="92244"/>
                </a:lnTo>
                <a:close/>
                <a:moveTo>
                  <a:pt x="45325" y="92628"/>
                </a:moveTo>
                <a:lnTo>
                  <a:pt x="49241" y="96546"/>
                </a:lnTo>
                <a:lnTo>
                  <a:pt x="44941" y="100845"/>
                </a:lnTo>
                <a:lnTo>
                  <a:pt x="41024" y="96929"/>
                </a:lnTo>
                <a:lnTo>
                  <a:pt x="45325" y="92628"/>
                </a:lnTo>
                <a:close/>
                <a:moveTo>
                  <a:pt x="36906" y="93013"/>
                </a:moveTo>
                <a:lnTo>
                  <a:pt x="40822" y="96929"/>
                </a:lnTo>
                <a:lnTo>
                  <a:pt x="36524" y="101229"/>
                </a:lnTo>
                <a:lnTo>
                  <a:pt x="32606" y="97311"/>
                </a:lnTo>
                <a:lnTo>
                  <a:pt x="36906" y="93013"/>
                </a:lnTo>
                <a:close/>
                <a:moveTo>
                  <a:pt x="125122" y="93194"/>
                </a:moveTo>
                <a:lnTo>
                  <a:pt x="129039" y="97111"/>
                </a:lnTo>
                <a:lnTo>
                  <a:pt x="124739" y="101412"/>
                </a:lnTo>
                <a:lnTo>
                  <a:pt x="120821" y="97496"/>
                </a:lnTo>
                <a:lnTo>
                  <a:pt x="125122" y="93194"/>
                </a:lnTo>
                <a:close/>
                <a:moveTo>
                  <a:pt x="28485" y="93396"/>
                </a:moveTo>
                <a:lnTo>
                  <a:pt x="30444" y="95355"/>
                </a:lnTo>
                <a:lnTo>
                  <a:pt x="32402" y="97312"/>
                </a:lnTo>
                <a:lnTo>
                  <a:pt x="28101" y="101614"/>
                </a:lnTo>
                <a:lnTo>
                  <a:pt x="26145" y="99653"/>
                </a:lnTo>
                <a:lnTo>
                  <a:pt x="24186" y="97694"/>
                </a:lnTo>
                <a:lnTo>
                  <a:pt x="26336" y="95545"/>
                </a:lnTo>
                <a:lnTo>
                  <a:pt x="28485" y="93396"/>
                </a:lnTo>
                <a:close/>
                <a:moveTo>
                  <a:pt x="116703" y="93578"/>
                </a:moveTo>
                <a:lnTo>
                  <a:pt x="120619" y="97496"/>
                </a:lnTo>
                <a:lnTo>
                  <a:pt x="116318" y="101795"/>
                </a:lnTo>
                <a:lnTo>
                  <a:pt x="112402" y="97879"/>
                </a:lnTo>
                <a:lnTo>
                  <a:pt x="116703" y="93578"/>
                </a:lnTo>
                <a:close/>
                <a:moveTo>
                  <a:pt x="20065" y="93780"/>
                </a:moveTo>
                <a:lnTo>
                  <a:pt x="22024" y="95737"/>
                </a:lnTo>
                <a:lnTo>
                  <a:pt x="23983" y="97694"/>
                </a:lnTo>
                <a:lnTo>
                  <a:pt x="19682" y="101996"/>
                </a:lnTo>
                <a:lnTo>
                  <a:pt x="15767" y="98079"/>
                </a:lnTo>
                <a:lnTo>
                  <a:pt x="17916" y="95929"/>
                </a:lnTo>
                <a:lnTo>
                  <a:pt x="20065" y="93780"/>
                </a:lnTo>
                <a:close/>
                <a:moveTo>
                  <a:pt x="108281" y="93964"/>
                </a:moveTo>
                <a:lnTo>
                  <a:pt x="112197" y="97880"/>
                </a:lnTo>
                <a:lnTo>
                  <a:pt x="107897" y="102182"/>
                </a:lnTo>
                <a:lnTo>
                  <a:pt x="105940" y="100221"/>
                </a:lnTo>
                <a:lnTo>
                  <a:pt x="103982" y="98262"/>
                </a:lnTo>
                <a:lnTo>
                  <a:pt x="106132" y="96113"/>
                </a:lnTo>
                <a:lnTo>
                  <a:pt x="108281" y="93964"/>
                </a:lnTo>
                <a:close/>
                <a:moveTo>
                  <a:pt x="11646" y="94162"/>
                </a:moveTo>
                <a:lnTo>
                  <a:pt x="13605" y="96120"/>
                </a:lnTo>
                <a:lnTo>
                  <a:pt x="15562" y="98079"/>
                </a:lnTo>
                <a:lnTo>
                  <a:pt x="11263" y="102379"/>
                </a:lnTo>
                <a:lnTo>
                  <a:pt x="9304" y="100422"/>
                </a:lnTo>
                <a:lnTo>
                  <a:pt x="7345" y="98463"/>
                </a:lnTo>
                <a:lnTo>
                  <a:pt x="11646" y="94162"/>
                </a:lnTo>
                <a:close/>
                <a:moveTo>
                  <a:pt x="99863" y="94346"/>
                </a:moveTo>
                <a:lnTo>
                  <a:pt x="103781" y="98262"/>
                </a:lnTo>
                <a:lnTo>
                  <a:pt x="101630" y="100412"/>
                </a:lnTo>
                <a:lnTo>
                  <a:pt x="99481" y="102562"/>
                </a:lnTo>
                <a:lnTo>
                  <a:pt x="97520" y="100605"/>
                </a:lnTo>
                <a:lnTo>
                  <a:pt x="95562" y="98646"/>
                </a:lnTo>
                <a:lnTo>
                  <a:pt x="99863" y="94346"/>
                </a:lnTo>
                <a:close/>
                <a:moveTo>
                  <a:pt x="91443" y="94729"/>
                </a:moveTo>
                <a:lnTo>
                  <a:pt x="95360" y="98646"/>
                </a:lnTo>
                <a:lnTo>
                  <a:pt x="91058" y="102947"/>
                </a:lnTo>
                <a:lnTo>
                  <a:pt x="87142" y="99031"/>
                </a:lnTo>
                <a:lnTo>
                  <a:pt x="91443" y="94729"/>
                </a:lnTo>
                <a:close/>
                <a:moveTo>
                  <a:pt x="83021" y="95113"/>
                </a:moveTo>
                <a:lnTo>
                  <a:pt x="86939" y="99031"/>
                </a:lnTo>
                <a:lnTo>
                  <a:pt x="82638" y="103330"/>
                </a:lnTo>
                <a:lnTo>
                  <a:pt x="80680" y="101370"/>
                </a:lnTo>
                <a:lnTo>
                  <a:pt x="78723" y="99413"/>
                </a:lnTo>
                <a:lnTo>
                  <a:pt x="80872" y="97262"/>
                </a:lnTo>
                <a:lnTo>
                  <a:pt x="83021" y="95113"/>
                </a:lnTo>
                <a:close/>
                <a:moveTo>
                  <a:pt x="74603" y="95495"/>
                </a:moveTo>
                <a:lnTo>
                  <a:pt x="78521" y="99413"/>
                </a:lnTo>
                <a:lnTo>
                  <a:pt x="74220" y="103712"/>
                </a:lnTo>
                <a:lnTo>
                  <a:pt x="70302" y="99796"/>
                </a:lnTo>
                <a:lnTo>
                  <a:pt x="74603" y="95495"/>
                </a:lnTo>
                <a:close/>
                <a:moveTo>
                  <a:pt x="66184" y="95878"/>
                </a:moveTo>
                <a:lnTo>
                  <a:pt x="70102" y="99796"/>
                </a:lnTo>
                <a:lnTo>
                  <a:pt x="65800" y="104097"/>
                </a:lnTo>
                <a:lnTo>
                  <a:pt x="61883" y="100179"/>
                </a:lnTo>
                <a:lnTo>
                  <a:pt x="66184" y="95878"/>
                </a:lnTo>
                <a:close/>
                <a:moveTo>
                  <a:pt x="57764" y="96263"/>
                </a:moveTo>
                <a:lnTo>
                  <a:pt x="61681" y="100179"/>
                </a:lnTo>
                <a:lnTo>
                  <a:pt x="57381" y="104481"/>
                </a:lnTo>
                <a:lnTo>
                  <a:pt x="53463" y="100563"/>
                </a:lnTo>
                <a:lnTo>
                  <a:pt x="57764" y="96263"/>
                </a:lnTo>
                <a:close/>
                <a:moveTo>
                  <a:pt x="49345" y="96647"/>
                </a:moveTo>
                <a:lnTo>
                  <a:pt x="53261" y="100563"/>
                </a:lnTo>
                <a:lnTo>
                  <a:pt x="48960" y="104864"/>
                </a:lnTo>
                <a:lnTo>
                  <a:pt x="45044" y="100948"/>
                </a:lnTo>
                <a:lnTo>
                  <a:pt x="49345" y="96647"/>
                </a:lnTo>
                <a:close/>
                <a:moveTo>
                  <a:pt x="40924" y="97030"/>
                </a:moveTo>
                <a:lnTo>
                  <a:pt x="44842" y="100948"/>
                </a:lnTo>
                <a:lnTo>
                  <a:pt x="40541" y="105246"/>
                </a:lnTo>
                <a:lnTo>
                  <a:pt x="36624" y="101331"/>
                </a:lnTo>
                <a:lnTo>
                  <a:pt x="40924" y="97030"/>
                </a:lnTo>
                <a:close/>
                <a:moveTo>
                  <a:pt x="32503" y="97413"/>
                </a:moveTo>
                <a:lnTo>
                  <a:pt x="36420" y="101331"/>
                </a:lnTo>
                <a:lnTo>
                  <a:pt x="32120" y="105632"/>
                </a:lnTo>
                <a:lnTo>
                  <a:pt x="28202" y="101715"/>
                </a:lnTo>
                <a:lnTo>
                  <a:pt x="32503" y="97413"/>
                </a:lnTo>
                <a:close/>
                <a:moveTo>
                  <a:pt x="120720" y="97596"/>
                </a:moveTo>
                <a:lnTo>
                  <a:pt x="124638" y="101513"/>
                </a:lnTo>
                <a:lnTo>
                  <a:pt x="120337" y="105814"/>
                </a:lnTo>
                <a:lnTo>
                  <a:pt x="116419" y="101896"/>
                </a:lnTo>
                <a:lnTo>
                  <a:pt x="120720" y="97596"/>
                </a:lnTo>
                <a:close/>
                <a:moveTo>
                  <a:pt x="24084" y="97798"/>
                </a:moveTo>
                <a:lnTo>
                  <a:pt x="26041" y="99756"/>
                </a:lnTo>
                <a:lnTo>
                  <a:pt x="28000" y="101715"/>
                </a:lnTo>
                <a:lnTo>
                  <a:pt x="25851" y="103864"/>
                </a:lnTo>
                <a:lnTo>
                  <a:pt x="23702" y="106014"/>
                </a:lnTo>
                <a:lnTo>
                  <a:pt x="19784" y="102097"/>
                </a:lnTo>
                <a:lnTo>
                  <a:pt x="24084" y="97798"/>
                </a:lnTo>
                <a:close/>
                <a:moveTo>
                  <a:pt x="112301" y="97980"/>
                </a:moveTo>
                <a:lnTo>
                  <a:pt x="116217" y="101896"/>
                </a:lnTo>
                <a:lnTo>
                  <a:pt x="111917" y="106197"/>
                </a:lnTo>
                <a:lnTo>
                  <a:pt x="108000" y="102281"/>
                </a:lnTo>
                <a:lnTo>
                  <a:pt x="112301" y="97980"/>
                </a:lnTo>
                <a:close/>
                <a:moveTo>
                  <a:pt x="15663" y="98180"/>
                </a:moveTo>
                <a:lnTo>
                  <a:pt x="19581" y="102097"/>
                </a:lnTo>
                <a:lnTo>
                  <a:pt x="15280" y="106398"/>
                </a:lnTo>
                <a:lnTo>
                  <a:pt x="11363" y="102480"/>
                </a:lnTo>
                <a:lnTo>
                  <a:pt x="15663" y="98180"/>
                </a:lnTo>
                <a:close/>
                <a:moveTo>
                  <a:pt x="103879" y="98365"/>
                </a:moveTo>
                <a:lnTo>
                  <a:pt x="105837" y="100324"/>
                </a:lnTo>
                <a:lnTo>
                  <a:pt x="107796" y="102282"/>
                </a:lnTo>
                <a:lnTo>
                  <a:pt x="103495" y="106582"/>
                </a:lnTo>
                <a:lnTo>
                  <a:pt x="99580" y="102664"/>
                </a:lnTo>
                <a:lnTo>
                  <a:pt x="101729" y="100515"/>
                </a:lnTo>
                <a:lnTo>
                  <a:pt x="103879" y="98365"/>
                </a:lnTo>
                <a:close/>
                <a:moveTo>
                  <a:pt x="7244" y="98565"/>
                </a:moveTo>
                <a:lnTo>
                  <a:pt x="9203" y="100524"/>
                </a:lnTo>
                <a:lnTo>
                  <a:pt x="11162" y="102481"/>
                </a:lnTo>
                <a:lnTo>
                  <a:pt x="6860" y="106783"/>
                </a:lnTo>
                <a:lnTo>
                  <a:pt x="2944" y="102865"/>
                </a:lnTo>
                <a:lnTo>
                  <a:pt x="5095" y="100714"/>
                </a:lnTo>
                <a:lnTo>
                  <a:pt x="7244" y="98565"/>
                </a:lnTo>
                <a:close/>
                <a:moveTo>
                  <a:pt x="95461" y="98747"/>
                </a:moveTo>
                <a:lnTo>
                  <a:pt x="97420" y="100706"/>
                </a:lnTo>
                <a:lnTo>
                  <a:pt x="99378" y="102664"/>
                </a:lnTo>
                <a:lnTo>
                  <a:pt x="95077" y="106966"/>
                </a:lnTo>
                <a:lnTo>
                  <a:pt x="93118" y="105007"/>
                </a:lnTo>
                <a:lnTo>
                  <a:pt x="91161" y="103048"/>
                </a:lnTo>
                <a:lnTo>
                  <a:pt x="95461" y="98747"/>
                </a:lnTo>
                <a:close/>
                <a:moveTo>
                  <a:pt x="87040" y="99132"/>
                </a:moveTo>
                <a:lnTo>
                  <a:pt x="90956" y="103048"/>
                </a:lnTo>
                <a:lnTo>
                  <a:pt x="88807" y="105197"/>
                </a:lnTo>
                <a:lnTo>
                  <a:pt x="86658" y="107348"/>
                </a:lnTo>
                <a:lnTo>
                  <a:pt x="84699" y="105389"/>
                </a:lnTo>
                <a:lnTo>
                  <a:pt x="82740" y="103430"/>
                </a:lnTo>
                <a:lnTo>
                  <a:pt x="87040" y="99132"/>
                </a:lnTo>
                <a:close/>
                <a:moveTo>
                  <a:pt x="78620" y="99515"/>
                </a:moveTo>
                <a:lnTo>
                  <a:pt x="80578" y="101474"/>
                </a:lnTo>
                <a:lnTo>
                  <a:pt x="82537" y="103431"/>
                </a:lnTo>
                <a:lnTo>
                  <a:pt x="80388" y="105582"/>
                </a:lnTo>
                <a:lnTo>
                  <a:pt x="78238" y="107731"/>
                </a:lnTo>
                <a:lnTo>
                  <a:pt x="76280" y="105772"/>
                </a:lnTo>
                <a:lnTo>
                  <a:pt x="74321" y="103813"/>
                </a:lnTo>
                <a:lnTo>
                  <a:pt x="78620" y="99515"/>
                </a:lnTo>
                <a:close/>
                <a:moveTo>
                  <a:pt x="70202" y="99898"/>
                </a:moveTo>
                <a:lnTo>
                  <a:pt x="74119" y="103815"/>
                </a:lnTo>
                <a:lnTo>
                  <a:pt x="69818" y="108116"/>
                </a:lnTo>
                <a:lnTo>
                  <a:pt x="65901" y="104198"/>
                </a:lnTo>
                <a:lnTo>
                  <a:pt x="70202" y="99898"/>
                </a:lnTo>
                <a:close/>
                <a:moveTo>
                  <a:pt x="61782" y="100280"/>
                </a:moveTo>
                <a:lnTo>
                  <a:pt x="65699" y="104198"/>
                </a:lnTo>
                <a:lnTo>
                  <a:pt x="61398" y="108498"/>
                </a:lnTo>
                <a:lnTo>
                  <a:pt x="57480" y="104582"/>
                </a:lnTo>
                <a:lnTo>
                  <a:pt x="61782" y="100280"/>
                </a:lnTo>
                <a:close/>
                <a:moveTo>
                  <a:pt x="53362" y="100664"/>
                </a:moveTo>
                <a:lnTo>
                  <a:pt x="57280" y="104582"/>
                </a:lnTo>
                <a:lnTo>
                  <a:pt x="52979" y="108883"/>
                </a:lnTo>
                <a:lnTo>
                  <a:pt x="49061" y="104965"/>
                </a:lnTo>
                <a:lnTo>
                  <a:pt x="53362" y="100664"/>
                </a:lnTo>
                <a:close/>
                <a:moveTo>
                  <a:pt x="44943" y="101049"/>
                </a:moveTo>
                <a:lnTo>
                  <a:pt x="48859" y="104965"/>
                </a:lnTo>
                <a:lnTo>
                  <a:pt x="44559" y="109265"/>
                </a:lnTo>
                <a:lnTo>
                  <a:pt x="40642" y="105347"/>
                </a:lnTo>
                <a:lnTo>
                  <a:pt x="44943" y="101049"/>
                </a:lnTo>
                <a:close/>
                <a:moveTo>
                  <a:pt x="36524" y="101432"/>
                </a:moveTo>
                <a:lnTo>
                  <a:pt x="40440" y="105348"/>
                </a:lnTo>
                <a:lnTo>
                  <a:pt x="36139" y="109650"/>
                </a:lnTo>
                <a:lnTo>
                  <a:pt x="32222" y="105733"/>
                </a:lnTo>
                <a:lnTo>
                  <a:pt x="36524" y="101432"/>
                </a:lnTo>
                <a:close/>
                <a:moveTo>
                  <a:pt x="28101" y="101815"/>
                </a:moveTo>
                <a:lnTo>
                  <a:pt x="32019" y="105733"/>
                </a:lnTo>
                <a:lnTo>
                  <a:pt x="27718" y="110033"/>
                </a:lnTo>
                <a:lnTo>
                  <a:pt x="25759" y="108076"/>
                </a:lnTo>
                <a:lnTo>
                  <a:pt x="23803" y="106115"/>
                </a:lnTo>
                <a:lnTo>
                  <a:pt x="25952" y="103965"/>
                </a:lnTo>
                <a:lnTo>
                  <a:pt x="28101" y="101815"/>
                </a:lnTo>
                <a:close/>
                <a:moveTo>
                  <a:pt x="116318" y="101997"/>
                </a:moveTo>
                <a:lnTo>
                  <a:pt x="120236" y="105915"/>
                </a:lnTo>
                <a:lnTo>
                  <a:pt x="115935" y="110216"/>
                </a:lnTo>
                <a:lnTo>
                  <a:pt x="112018" y="106298"/>
                </a:lnTo>
                <a:lnTo>
                  <a:pt x="116318" y="101997"/>
                </a:lnTo>
                <a:close/>
                <a:moveTo>
                  <a:pt x="19683" y="102197"/>
                </a:moveTo>
                <a:lnTo>
                  <a:pt x="23600" y="106115"/>
                </a:lnTo>
                <a:lnTo>
                  <a:pt x="19300" y="110415"/>
                </a:lnTo>
                <a:lnTo>
                  <a:pt x="15382" y="106499"/>
                </a:lnTo>
                <a:lnTo>
                  <a:pt x="19683" y="102197"/>
                </a:lnTo>
                <a:close/>
                <a:moveTo>
                  <a:pt x="107899" y="102382"/>
                </a:moveTo>
                <a:lnTo>
                  <a:pt x="111816" y="106298"/>
                </a:lnTo>
                <a:lnTo>
                  <a:pt x="107515" y="110599"/>
                </a:lnTo>
                <a:lnTo>
                  <a:pt x="103597" y="106682"/>
                </a:lnTo>
                <a:lnTo>
                  <a:pt x="107899" y="102382"/>
                </a:lnTo>
                <a:close/>
                <a:moveTo>
                  <a:pt x="11264" y="102581"/>
                </a:moveTo>
                <a:lnTo>
                  <a:pt x="15179" y="106499"/>
                </a:lnTo>
                <a:lnTo>
                  <a:pt x="10878" y="110800"/>
                </a:lnTo>
                <a:lnTo>
                  <a:pt x="6963" y="106882"/>
                </a:lnTo>
                <a:lnTo>
                  <a:pt x="11264" y="102581"/>
                </a:lnTo>
                <a:close/>
                <a:moveTo>
                  <a:pt x="99479" y="102765"/>
                </a:moveTo>
                <a:lnTo>
                  <a:pt x="103396" y="106682"/>
                </a:lnTo>
                <a:lnTo>
                  <a:pt x="99094" y="110983"/>
                </a:lnTo>
                <a:lnTo>
                  <a:pt x="95178" y="107067"/>
                </a:lnTo>
                <a:lnTo>
                  <a:pt x="99479" y="102765"/>
                </a:lnTo>
                <a:close/>
                <a:moveTo>
                  <a:pt x="91057" y="103150"/>
                </a:moveTo>
                <a:lnTo>
                  <a:pt x="93016" y="105109"/>
                </a:lnTo>
                <a:lnTo>
                  <a:pt x="94975" y="107068"/>
                </a:lnTo>
                <a:lnTo>
                  <a:pt x="90674" y="111368"/>
                </a:lnTo>
                <a:lnTo>
                  <a:pt x="86759" y="107450"/>
                </a:lnTo>
                <a:lnTo>
                  <a:pt x="88908" y="105301"/>
                </a:lnTo>
                <a:lnTo>
                  <a:pt x="91057" y="103150"/>
                </a:lnTo>
                <a:close/>
                <a:moveTo>
                  <a:pt x="82638" y="103535"/>
                </a:moveTo>
                <a:lnTo>
                  <a:pt x="84597" y="105493"/>
                </a:lnTo>
                <a:lnTo>
                  <a:pt x="86554" y="107451"/>
                </a:lnTo>
                <a:lnTo>
                  <a:pt x="82254" y="111753"/>
                </a:lnTo>
                <a:lnTo>
                  <a:pt x="78338" y="107833"/>
                </a:lnTo>
                <a:lnTo>
                  <a:pt x="80489" y="105684"/>
                </a:lnTo>
                <a:lnTo>
                  <a:pt x="82638" y="103535"/>
                </a:lnTo>
                <a:close/>
                <a:moveTo>
                  <a:pt x="74220" y="103914"/>
                </a:moveTo>
                <a:lnTo>
                  <a:pt x="76179" y="105873"/>
                </a:lnTo>
                <a:lnTo>
                  <a:pt x="78138" y="107832"/>
                </a:lnTo>
                <a:lnTo>
                  <a:pt x="75987" y="109981"/>
                </a:lnTo>
                <a:lnTo>
                  <a:pt x="73838" y="112130"/>
                </a:lnTo>
                <a:lnTo>
                  <a:pt x="71877" y="110174"/>
                </a:lnTo>
                <a:lnTo>
                  <a:pt x="69919" y="108215"/>
                </a:lnTo>
                <a:lnTo>
                  <a:pt x="74220" y="103914"/>
                </a:lnTo>
                <a:close/>
                <a:moveTo>
                  <a:pt x="65800" y="104299"/>
                </a:moveTo>
                <a:lnTo>
                  <a:pt x="69717" y="108215"/>
                </a:lnTo>
                <a:lnTo>
                  <a:pt x="67568" y="110365"/>
                </a:lnTo>
                <a:lnTo>
                  <a:pt x="65418" y="112515"/>
                </a:lnTo>
                <a:lnTo>
                  <a:pt x="63458" y="110558"/>
                </a:lnTo>
                <a:lnTo>
                  <a:pt x="61499" y="108599"/>
                </a:lnTo>
                <a:lnTo>
                  <a:pt x="65800" y="104299"/>
                </a:lnTo>
                <a:close/>
                <a:moveTo>
                  <a:pt x="57381" y="104682"/>
                </a:moveTo>
                <a:lnTo>
                  <a:pt x="61297" y="108599"/>
                </a:lnTo>
                <a:lnTo>
                  <a:pt x="59148" y="110749"/>
                </a:lnTo>
                <a:lnTo>
                  <a:pt x="56996" y="112900"/>
                </a:lnTo>
                <a:lnTo>
                  <a:pt x="55039" y="110941"/>
                </a:lnTo>
                <a:lnTo>
                  <a:pt x="53080" y="108984"/>
                </a:lnTo>
                <a:lnTo>
                  <a:pt x="57381" y="104682"/>
                </a:lnTo>
                <a:close/>
                <a:moveTo>
                  <a:pt x="48960" y="105066"/>
                </a:moveTo>
                <a:lnTo>
                  <a:pt x="52878" y="108984"/>
                </a:lnTo>
                <a:lnTo>
                  <a:pt x="48577" y="113282"/>
                </a:lnTo>
                <a:lnTo>
                  <a:pt x="44660" y="109367"/>
                </a:lnTo>
                <a:lnTo>
                  <a:pt x="48960" y="105066"/>
                </a:lnTo>
                <a:close/>
                <a:moveTo>
                  <a:pt x="40541" y="105449"/>
                </a:moveTo>
                <a:lnTo>
                  <a:pt x="44459" y="109367"/>
                </a:lnTo>
                <a:lnTo>
                  <a:pt x="40157" y="113668"/>
                </a:lnTo>
                <a:lnTo>
                  <a:pt x="36240" y="109750"/>
                </a:lnTo>
                <a:lnTo>
                  <a:pt x="40541" y="105449"/>
                </a:lnTo>
                <a:close/>
                <a:moveTo>
                  <a:pt x="32121" y="105834"/>
                </a:moveTo>
                <a:lnTo>
                  <a:pt x="36038" y="109750"/>
                </a:lnTo>
                <a:lnTo>
                  <a:pt x="31738" y="114052"/>
                </a:lnTo>
                <a:lnTo>
                  <a:pt x="27820" y="110132"/>
                </a:lnTo>
                <a:lnTo>
                  <a:pt x="32121" y="105834"/>
                </a:lnTo>
                <a:close/>
                <a:moveTo>
                  <a:pt x="23702" y="106218"/>
                </a:moveTo>
                <a:lnTo>
                  <a:pt x="25659" y="108176"/>
                </a:lnTo>
                <a:lnTo>
                  <a:pt x="27618" y="110134"/>
                </a:lnTo>
                <a:lnTo>
                  <a:pt x="25469" y="112285"/>
                </a:lnTo>
                <a:lnTo>
                  <a:pt x="23319" y="114434"/>
                </a:lnTo>
                <a:lnTo>
                  <a:pt x="19402" y="110516"/>
                </a:lnTo>
                <a:lnTo>
                  <a:pt x="23702" y="106218"/>
                </a:lnTo>
                <a:close/>
                <a:moveTo>
                  <a:pt x="111917" y="106399"/>
                </a:moveTo>
                <a:lnTo>
                  <a:pt x="115834" y="110317"/>
                </a:lnTo>
                <a:lnTo>
                  <a:pt x="111533" y="114617"/>
                </a:lnTo>
                <a:lnTo>
                  <a:pt x="107616" y="110700"/>
                </a:lnTo>
                <a:lnTo>
                  <a:pt x="111917" y="106399"/>
                </a:lnTo>
                <a:close/>
                <a:moveTo>
                  <a:pt x="15281" y="106600"/>
                </a:moveTo>
                <a:lnTo>
                  <a:pt x="19199" y="110516"/>
                </a:lnTo>
                <a:lnTo>
                  <a:pt x="14898" y="114817"/>
                </a:lnTo>
                <a:lnTo>
                  <a:pt x="10981" y="110901"/>
                </a:lnTo>
                <a:lnTo>
                  <a:pt x="15281" y="106600"/>
                </a:lnTo>
                <a:close/>
                <a:moveTo>
                  <a:pt x="103497" y="106783"/>
                </a:moveTo>
                <a:lnTo>
                  <a:pt x="107414" y="110700"/>
                </a:lnTo>
                <a:lnTo>
                  <a:pt x="103113" y="115002"/>
                </a:lnTo>
                <a:lnTo>
                  <a:pt x="99197" y="111084"/>
                </a:lnTo>
                <a:lnTo>
                  <a:pt x="103497" y="106783"/>
                </a:lnTo>
                <a:close/>
                <a:moveTo>
                  <a:pt x="6862" y="106983"/>
                </a:moveTo>
                <a:lnTo>
                  <a:pt x="10780" y="110901"/>
                </a:lnTo>
                <a:lnTo>
                  <a:pt x="6478" y="115201"/>
                </a:lnTo>
                <a:lnTo>
                  <a:pt x="2561" y="111284"/>
                </a:lnTo>
                <a:lnTo>
                  <a:pt x="6862" y="106983"/>
                </a:lnTo>
                <a:close/>
                <a:moveTo>
                  <a:pt x="95077" y="107167"/>
                </a:moveTo>
                <a:lnTo>
                  <a:pt x="98995" y="111084"/>
                </a:lnTo>
                <a:lnTo>
                  <a:pt x="94694" y="115385"/>
                </a:lnTo>
                <a:lnTo>
                  <a:pt x="90776" y="111467"/>
                </a:lnTo>
                <a:lnTo>
                  <a:pt x="95077" y="107167"/>
                </a:lnTo>
                <a:close/>
                <a:moveTo>
                  <a:pt x="86658" y="107551"/>
                </a:moveTo>
                <a:lnTo>
                  <a:pt x="90574" y="111467"/>
                </a:lnTo>
                <a:lnTo>
                  <a:pt x="86273" y="115768"/>
                </a:lnTo>
                <a:lnTo>
                  <a:pt x="82357" y="111852"/>
                </a:lnTo>
                <a:lnTo>
                  <a:pt x="86658" y="107551"/>
                </a:lnTo>
                <a:close/>
                <a:moveTo>
                  <a:pt x="78236" y="107934"/>
                </a:moveTo>
                <a:lnTo>
                  <a:pt x="82153" y="111851"/>
                </a:lnTo>
                <a:lnTo>
                  <a:pt x="77852" y="116152"/>
                </a:lnTo>
                <a:lnTo>
                  <a:pt x="75893" y="114193"/>
                </a:lnTo>
                <a:lnTo>
                  <a:pt x="73937" y="112234"/>
                </a:lnTo>
                <a:lnTo>
                  <a:pt x="76086" y="110083"/>
                </a:lnTo>
                <a:lnTo>
                  <a:pt x="78236" y="107934"/>
                </a:lnTo>
                <a:close/>
                <a:moveTo>
                  <a:pt x="69816" y="108318"/>
                </a:moveTo>
                <a:lnTo>
                  <a:pt x="71775" y="110277"/>
                </a:lnTo>
                <a:lnTo>
                  <a:pt x="73734" y="112236"/>
                </a:lnTo>
                <a:lnTo>
                  <a:pt x="69433" y="116535"/>
                </a:lnTo>
                <a:lnTo>
                  <a:pt x="65515" y="112619"/>
                </a:lnTo>
                <a:lnTo>
                  <a:pt x="67667" y="110468"/>
                </a:lnTo>
                <a:lnTo>
                  <a:pt x="69816" y="108318"/>
                </a:lnTo>
                <a:close/>
                <a:moveTo>
                  <a:pt x="61397" y="108703"/>
                </a:moveTo>
                <a:lnTo>
                  <a:pt x="63356" y="110660"/>
                </a:lnTo>
                <a:lnTo>
                  <a:pt x="65313" y="112619"/>
                </a:lnTo>
                <a:lnTo>
                  <a:pt x="61015" y="116919"/>
                </a:lnTo>
                <a:lnTo>
                  <a:pt x="57097" y="113001"/>
                </a:lnTo>
                <a:lnTo>
                  <a:pt x="59248" y="110852"/>
                </a:lnTo>
                <a:lnTo>
                  <a:pt x="61397" y="108703"/>
                </a:lnTo>
                <a:close/>
                <a:moveTo>
                  <a:pt x="52979" y="109085"/>
                </a:moveTo>
                <a:lnTo>
                  <a:pt x="54938" y="111042"/>
                </a:lnTo>
                <a:lnTo>
                  <a:pt x="56895" y="113001"/>
                </a:lnTo>
                <a:lnTo>
                  <a:pt x="52595" y="117302"/>
                </a:lnTo>
                <a:lnTo>
                  <a:pt x="50637" y="115343"/>
                </a:lnTo>
                <a:lnTo>
                  <a:pt x="48678" y="113384"/>
                </a:lnTo>
                <a:lnTo>
                  <a:pt x="52979" y="109085"/>
                </a:lnTo>
                <a:close/>
                <a:moveTo>
                  <a:pt x="44559" y="109468"/>
                </a:moveTo>
                <a:lnTo>
                  <a:pt x="48476" y="113384"/>
                </a:lnTo>
                <a:lnTo>
                  <a:pt x="46325" y="115535"/>
                </a:lnTo>
                <a:lnTo>
                  <a:pt x="44175" y="117684"/>
                </a:lnTo>
                <a:lnTo>
                  <a:pt x="42217" y="115727"/>
                </a:lnTo>
                <a:lnTo>
                  <a:pt x="40258" y="113768"/>
                </a:lnTo>
                <a:lnTo>
                  <a:pt x="44559" y="109468"/>
                </a:lnTo>
                <a:close/>
                <a:moveTo>
                  <a:pt x="36139" y="109851"/>
                </a:moveTo>
                <a:lnTo>
                  <a:pt x="40056" y="113769"/>
                </a:lnTo>
                <a:lnTo>
                  <a:pt x="37906" y="115918"/>
                </a:lnTo>
                <a:lnTo>
                  <a:pt x="35757" y="118067"/>
                </a:lnTo>
                <a:lnTo>
                  <a:pt x="33798" y="116109"/>
                </a:lnTo>
                <a:lnTo>
                  <a:pt x="31839" y="114153"/>
                </a:lnTo>
                <a:lnTo>
                  <a:pt x="36139" y="109851"/>
                </a:lnTo>
                <a:close/>
                <a:moveTo>
                  <a:pt x="27718" y="110235"/>
                </a:moveTo>
                <a:lnTo>
                  <a:pt x="31634" y="114153"/>
                </a:lnTo>
                <a:lnTo>
                  <a:pt x="27334" y="118454"/>
                </a:lnTo>
                <a:lnTo>
                  <a:pt x="25376" y="116495"/>
                </a:lnTo>
                <a:lnTo>
                  <a:pt x="23417" y="114536"/>
                </a:lnTo>
                <a:lnTo>
                  <a:pt x="25569" y="112385"/>
                </a:lnTo>
                <a:lnTo>
                  <a:pt x="27718" y="110235"/>
                </a:lnTo>
                <a:close/>
                <a:moveTo>
                  <a:pt x="19300" y="110617"/>
                </a:moveTo>
                <a:lnTo>
                  <a:pt x="23216" y="114535"/>
                </a:lnTo>
                <a:lnTo>
                  <a:pt x="18916" y="118836"/>
                </a:lnTo>
                <a:lnTo>
                  <a:pt x="14999" y="114918"/>
                </a:lnTo>
                <a:lnTo>
                  <a:pt x="19300" y="110617"/>
                </a:lnTo>
                <a:close/>
                <a:moveTo>
                  <a:pt x="107515" y="110801"/>
                </a:moveTo>
                <a:lnTo>
                  <a:pt x="111432" y="114718"/>
                </a:lnTo>
                <a:lnTo>
                  <a:pt x="107132" y="119019"/>
                </a:lnTo>
                <a:lnTo>
                  <a:pt x="103214" y="115102"/>
                </a:lnTo>
                <a:lnTo>
                  <a:pt x="107515" y="110801"/>
                </a:lnTo>
                <a:close/>
                <a:moveTo>
                  <a:pt x="10881" y="111002"/>
                </a:moveTo>
                <a:lnTo>
                  <a:pt x="14797" y="114918"/>
                </a:lnTo>
                <a:lnTo>
                  <a:pt x="10496" y="119219"/>
                </a:lnTo>
                <a:lnTo>
                  <a:pt x="6579" y="115301"/>
                </a:lnTo>
                <a:lnTo>
                  <a:pt x="10881" y="111002"/>
                </a:lnTo>
                <a:close/>
                <a:moveTo>
                  <a:pt x="99096" y="111185"/>
                </a:moveTo>
                <a:lnTo>
                  <a:pt x="103012" y="115102"/>
                </a:lnTo>
                <a:lnTo>
                  <a:pt x="98711" y="119402"/>
                </a:lnTo>
                <a:lnTo>
                  <a:pt x="94795" y="115486"/>
                </a:lnTo>
                <a:lnTo>
                  <a:pt x="99096" y="111185"/>
                </a:lnTo>
                <a:close/>
                <a:moveTo>
                  <a:pt x="90675" y="111568"/>
                </a:moveTo>
                <a:lnTo>
                  <a:pt x="94593" y="115486"/>
                </a:lnTo>
                <a:lnTo>
                  <a:pt x="90292" y="119787"/>
                </a:lnTo>
                <a:lnTo>
                  <a:pt x="86374" y="115869"/>
                </a:lnTo>
                <a:lnTo>
                  <a:pt x="90675" y="111568"/>
                </a:lnTo>
                <a:close/>
                <a:moveTo>
                  <a:pt x="82256" y="111953"/>
                </a:moveTo>
                <a:lnTo>
                  <a:pt x="86173" y="115869"/>
                </a:lnTo>
                <a:lnTo>
                  <a:pt x="81872" y="120171"/>
                </a:lnTo>
                <a:lnTo>
                  <a:pt x="77954" y="116253"/>
                </a:lnTo>
                <a:lnTo>
                  <a:pt x="82256" y="111953"/>
                </a:lnTo>
                <a:close/>
                <a:moveTo>
                  <a:pt x="73836" y="112334"/>
                </a:moveTo>
                <a:lnTo>
                  <a:pt x="75795" y="114292"/>
                </a:lnTo>
                <a:lnTo>
                  <a:pt x="77753" y="116251"/>
                </a:lnTo>
                <a:lnTo>
                  <a:pt x="75604" y="118400"/>
                </a:lnTo>
                <a:lnTo>
                  <a:pt x="73454" y="120550"/>
                </a:lnTo>
                <a:lnTo>
                  <a:pt x="69535" y="116635"/>
                </a:lnTo>
                <a:lnTo>
                  <a:pt x="73836" y="112334"/>
                </a:lnTo>
                <a:close/>
                <a:moveTo>
                  <a:pt x="65417" y="112718"/>
                </a:moveTo>
                <a:lnTo>
                  <a:pt x="69333" y="116635"/>
                </a:lnTo>
                <a:lnTo>
                  <a:pt x="65032" y="120936"/>
                </a:lnTo>
                <a:lnTo>
                  <a:pt x="61116" y="117020"/>
                </a:lnTo>
                <a:lnTo>
                  <a:pt x="65417" y="112718"/>
                </a:lnTo>
                <a:close/>
                <a:moveTo>
                  <a:pt x="56996" y="113102"/>
                </a:moveTo>
                <a:lnTo>
                  <a:pt x="60914" y="117018"/>
                </a:lnTo>
                <a:lnTo>
                  <a:pt x="56613" y="121319"/>
                </a:lnTo>
                <a:lnTo>
                  <a:pt x="52696" y="117403"/>
                </a:lnTo>
                <a:lnTo>
                  <a:pt x="56996" y="113102"/>
                </a:lnTo>
                <a:close/>
                <a:moveTo>
                  <a:pt x="48575" y="113488"/>
                </a:moveTo>
                <a:lnTo>
                  <a:pt x="50534" y="115446"/>
                </a:lnTo>
                <a:lnTo>
                  <a:pt x="52492" y="117404"/>
                </a:lnTo>
                <a:lnTo>
                  <a:pt x="48192" y="121706"/>
                </a:lnTo>
                <a:lnTo>
                  <a:pt x="44276" y="117786"/>
                </a:lnTo>
                <a:lnTo>
                  <a:pt x="46426" y="115637"/>
                </a:lnTo>
                <a:lnTo>
                  <a:pt x="48575" y="113488"/>
                </a:lnTo>
                <a:close/>
                <a:moveTo>
                  <a:pt x="40156" y="113872"/>
                </a:moveTo>
                <a:lnTo>
                  <a:pt x="42113" y="115830"/>
                </a:lnTo>
                <a:lnTo>
                  <a:pt x="44072" y="117788"/>
                </a:lnTo>
                <a:lnTo>
                  <a:pt x="39771" y="122089"/>
                </a:lnTo>
                <a:lnTo>
                  <a:pt x="35856" y="118170"/>
                </a:lnTo>
                <a:lnTo>
                  <a:pt x="38005" y="116021"/>
                </a:lnTo>
                <a:lnTo>
                  <a:pt x="40156" y="113872"/>
                </a:lnTo>
                <a:close/>
                <a:moveTo>
                  <a:pt x="31738" y="114253"/>
                </a:moveTo>
                <a:lnTo>
                  <a:pt x="33695" y="116212"/>
                </a:lnTo>
                <a:lnTo>
                  <a:pt x="35654" y="118170"/>
                </a:lnTo>
                <a:lnTo>
                  <a:pt x="31353" y="122471"/>
                </a:lnTo>
                <a:lnTo>
                  <a:pt x="29396" y="120512"/>
                </a:lnTo>
                <a:lnTo>
                  <a:pt x="27437" y="118555"/>
                </a:lnTo>
                <a:lnTo>
                  <a:pt x="31738" y="114253"/>
                </a:lnTo>
                <a:close/>
                <a:moveTo>
                  <a:pt x="23317" y="114637"/>
                </a:moveTo>
                <a:lnTo>
                  <a:pt x="25276" y="116596"/>
                </a:lnTo>
                <a:lnTo>
                  <a:pt x="27235" y="118555"/>
                </a:lnTo>
                <a:lnTo>
                  <a:pt x="25086" y="120704"/>
                </a:lnTo>
                <a:lnTo>
                  <a:pt x="22935" y="122853"/>
                </a:lnTo>
                <a:lnTo>
                  <a:pt x="20978" y="120894"/>
                </a:lnTo>
                <a:lnTo>
                  <a:pt x="19017" y="118937"/>
                </a:lnTo>
                <a:lnTo>
                  <a:pt x="23317" y="114637"/>
                </a:lnTo>
                <a:close/>
                <a:moveTo>
                  <a:pt x="14898" y="115019"/>
                </a:moveTo>
                <a:lnTo>
                  <a:pt x="18816" y="118935"/>
                </a:lnTo>
                <a:lnTo>
                  <a:pt x="16665" y="121086"/>
                </a:lnTo>
                <a:lnTo>
                  <a:pt x="14516" y="123235"/>
                </a:lnTo>
                <a:lnTo>
                  <a:pt x="10597" y="119320"/>
                </a:lnTo>
                <a:lnTo>
                  <a:pt x="14898" y="115019"/>
                </a:lnTo>
                <a:close/>
                <a:moveTo>
                  <a:pt x="103113" y="115202"/>
                </a:moveTo>
                <a:lnTo>
                  <a:pt x="107031" y="119120"/>
                </a:lnTo>
                <a:lnTo>
                  <a:pt x="102730" y="123421"/>
                </a:lnTo>
                <a:lnTo>
                  <a:pt x="98812" y="119503"/>
                </a:lnTo>
                <a:lnTo>
                  <a:pt x="103113" y="115202"/>
                </a:lnTo>
                <a:close/>
                <a:moveTo>
                  <a:pt x="94694" y="115587"/>
                </a:moveTo>
                <a:lnTo>
                  <a:pt x="98610" y="119503"/>
                </a:lnTo>
                <a:lnTo>
                  <a:pt x="94309" y="123804"/>
                </a:lnTo>
                <a:lnTo>
                  <a:pt x="90393" y="119887"/>
                </a:lnTo>
                <a:lnTo>
                  <a:pt x="94694" y="115587"/>
                </a:lnTo>
                <a:close/>
                <a:moveTo>
                  <a:pt x="86274" y="115970"/>
                </a:moveTo>
                <a:lnTo>
                  <a:pt x="90191" y="119887"/>
                </a:lnTo>
                <a:lnTo>
                  <a:pt x="85890" y="124188"/>
                </a:lnTo>
                <a:lnTo>
                  <a:pt x="81973" y="120271"/>
                </a:lnTo>
                <a:lnTo>
                  <a:pt x="86274" y="115970"/>
                </a:lnTo>
                <a:close/>
                <a:moveTo>
                  <a:pt x="77854" y="116354"/>
                </a:moveTo>
                <a:lnTo>
                  <a:pt x="81771" y="120271"/>
                </a:lnTo>
                <a:lnTo>
                  <a:pt x="77470" y="124573"/>
                </a:lnTo>
                <a:lnTo>
                  <a:pt x="75511" y="122612"/>
                </a:lnTo>
                <a:lnTo>
                  <a:pt x="73552" y="120653"/>
                </a:lnTo>
                <a:lnTo>
                  <a:pt x="75704" y="118504"/>
                </a:lnTo>
                <a:lnTo>
                  <a:pt x="77854" y="116354"/>
                </a:lnTo>
                <a:close/>
                <a:moveTo>
                  <a:pt x="69434" y="116738"/>
                </a:moveTo>
                <a:lnTo>
                  <a:pt x="73352" y="120655"/>
                </a:lnTo>
                <a:lnTo>
                  <a:pt x="69051" y="124955"/>
                </a:lnTo>
                <a:lnTo>
                  <a:pt x="65133" y="121037"/>
                </a:lnTo>
                <a:lnTo>
                  <a:pt x="69434" y="116738"/>
                </a:lnTo>
                <a:close/>
                <a:moveTo>
                  <a:pt x="61015" y="117120"/>
                </a:moveTo>
                <a:lnTo>
                  <a:pt x="64931" y="121037"/>
                </a:lnTo>
                <a:lnTo>
                  <a:pt x="60631" y="125338"/>
                </a:lnTo>
                <a:lnTo>
                  <a:pt x="56714" y="121420"/>
                </a:lnTo>
                <a:lnTo>
                  <a:pt x="61015" y="117120"/>
                </a:lnTo>
                <a:close/>
                <a:moveTo>
                  <a:pt x="52595" y="117504"/>
                </a:moveTo>
                <a:lnTo>
                  <a:pt x="56512" y="121420"/>
                </a:lnTo>
                <a:lnTo>
                  <a:pt x="52211" y="125721"/>
                </a:lnTo>
                <a:lnTo>
                  <a:pt x="48294" y="121805"/>
                </a:lnTo>
                <a:lnTo>
                  <a:pt x="52595" y="117504"/>
                </a:lnTo>
                <a:close/>
                <a:moveTo>
                  <a:pt x="44175" y="117887"/>
                </a:moveTo>
                <a:lnTo>
                  <a:pt x="48092" y="121804"/>
                </a:lnTo>
                <a:lnTo>
                  <a:pt x="43791" y="126105"/>
                </a:lnTo>
                <a:lnTo>
                  <a:pt x="39875" y="122189"/>
                </a:lnTo>
                <a:lnTo>
                  <a:pt x="44175" y="117887"/>
                </a:lnTo>
                <a:close/>
                <a:moveTo>
                  <a:pt x="35755" y="118271"/>
                </a:moveTo>
                <a:lnTo>
                  <a:pt x="39672" y="122189"/>
                </a:lnTo>
                <a:lnTo>
                  <a:pt x="35372" y="126490"/>
                </a:lnTo>
                <a:lnTo>
                  <a:pt x="31454" y="122572"/>
                </a:lnTo>
                <a:lnTo>
                  <a:pt x="35755" y="118271"/>
                </a:lnTo>
                <a:close/>
                <a:moveTo>
                  <a:pt x="27336" y="118656"/>
                </a:moveTo>
                <a:lnTo>
                  <a:pt x="29295" y="120613"/>
                </a:lnTo>
                <a:lnTo>
                  <a:pt x="31252" y="122572"/>
                </a:lnTo>
                <a:lnTo>
                  <a:pt x="26952" y="126873"/>
                </a:lnTo>
                <a:lnTo>
                  <a:pt x="23035" y="122954"/>
                </a:lnTo>
                <a:lnTo>
                  <a:pt x="25187" y="120805"/>
                </a:lnTo>
                <a:lnTo>
                  <a:pt x="27336" y="118656"/>
                </a:lnTo>
                <a:close/>
                <a:moveTo>
                  <a:pt x="18914" y="119039"/>
                </a:moveTo>
                <a:lnTo>
                  <a:pt x="20873" y="120998"/>
                </a:lnTo>
                <a:lnTo>
                  <a:pt x="22831" y="122955"/>
                </a:lnTo>
                <a:lnTo>
                  <a:pt x="20682" y="125106"/>
                </a:lnTo>
                <a:lnTo>
                  <a:pt x="18532" y="127255"/>
                </a:lnTo>
                <a:lnTo>
                  <a:pt x="14615" y="123337"/>
                </a:lnTo>
                <a:lnTo>
                  <a:pt x="16764" y="121188"/>
                </a:lnTo>
                <a:lnTo>
                  <a:pt x="18914" y="119039"/>
                </a:lnTo>
                <a:close/>
                <a:moveTo>
                  <a:pt x="98711" y="119604"/>
                </a:moveTo>
                <a:lnTo>
                  <a:pt x="102629" y="123522"/>
                </a:lnTo>
                <a:lnTo>
                  <a:pt x="98328" y="127823"/>
                </a:lnTo>
                <a:lnTo>
                  <a:pt x="96369" y="125864"/>
                </a:lnTo>
                <a:lnTo>
                  <a:pt x="94410" y="123905"/>
                </a:lnTo>
                <a:lnTo>
                  <a:pt x="98711" y="119604"/>
                </a:lnTo>
                <a:close/>
                <a:moveTo>
                  <a:pt x="90292" y="119989"/>
                </a:moveTo>
                <a:lnTo>
                  <a:pt x="94209" y="123905"/>
                </a:lnTo>
                <a:lnTo>
                  <a:pt x="89908" y="128206"/>
                </a:lnTo>
                <a:lnTo>
                  <a:pt x="85990" y="124289"/>
                </a:lnTo>
                <a:lnTo>
                  <a:pt x="90292" y="119989"/>
                </a:lnTo>
                <a:close/>
                <a:moveTo>
                  <a:pt x="81872" y="120372"/>
                </a:moveTo>
                <a:lnTo>
                  <a:pt x="85789" y="124289"/>
                </a:lnTo>
                <a:lnTo>
                  <a:pt x="81489" y="128590"/>
                </a:lnTo>
                <a:lnTo>
                  <a:pt x="77571" y="124674"/>
                </a:lnTo>
                <a:lnTo>
                  <a:pt x="81872" y="120372"/>
                </a:lnTo>
                <a:close/>
                <a:moveTo>
                  <a:pt x="73453" y="120754"/>
                </a:moveTo>
                <a:lnTo>
                  <a:pt x="75410" y="122712"/>
                </a:lnTo>
                <a:lnTo>
                  <a:pt x="77369" y="124671"/>
                </a:lnTo>
                <a:lnTo>
                  <a:pt x="73068" y="128972"/>
                </a:lnTo>
                <a:lnTo>
                  <a:pt x="71111" y="127013"/>
                </a:lnTo>
                <a:lnTo>
                  <a:pt x="69152" y="125054"/>
                </a:lnTo>
                <a:lnTo>
                  <a:pt x="73453" y="120754"/>
                </a:lnTo>
                <a:close/>
                <a:moveTo>
                  <a:pt x="65032" y="121138"/>
                </a:moveTo>
                <a:lnTo>
                  <a:pt x="68950" y="125054"/>
                </a:lnTo>
                <a:lnTo>
                  <a:pt x="64649" y="129355"/>
                </a:lnTo>
                <a:lnTo>
                  <a:pt x="60732" y="125439"/>
                </a:lnTo>
                <a:lnTo>
                  <a:pt x="65032" y="121138"/>
                </a:lnTo>
                <a:close/>
                <a:moveTo>
                  <a:pt x="56613" y="121521"/>
                </a:moveTo>
                <a:lnTo>
                  <a:pt x="60531" y="125439"/>
                </a:lnTo>
                <a:lnTo>
                  <a:pt x="56229" y="129740"/>
                </a:lnTo>
                <a:lnTo>
                  <a:pt x="52311" y="125822"/>
                </a:lnTo>
                <a:lnTo>
                  <a:pt x="56613" y="121521"/>
                </a:lnTo>
                <a:close/>
                <a:moveTo>
                  <a:pt x="48193" y="121905"/>
                </a:moveTo>
                <a:lnTo>
                  <a:pt x="52110" y="125822"/>
                </a:lnTo>
                <a:lnTo>
                  <a:pt x="47810" y="130124"/>
                </a:lnTo>
                <a:lnTo>
                  <a:pt x="43892" y="126206"/>
                </a:lnTo>
                <a:lnTo>
                  <a:pt x="48193" y="121905"/>
                </a:lnTo>
                <a:close/>
                <a:moveTo>
                  <a:pt x="39774" y="122289"/>
                </a:moveTo>
                <a:lnTo>
                  <a:pt x="43690" y="126206"/>
                </a:lnTo>
                <a:lnTo>
                  <a:pt x="39389" y="130507"/>
                </a:lnTo>
                <a:lnTo>
                  <a:pt x="35473" y="126589"/>
                </a:lnTo>
                <a:lnTo>
                  <a:pt x="39774" y="122289"/>
                </a:lnTo>
                <a:close/>
                <a:moveTo>
                  <a:pt x="31353" y="122673"/>
                </a:moveTo>
                <a:lnTo>
                  <a:pt x="35271" y="126589"/>
                </a:lnTo>
                <a:lnTo>
                  <a:pt x="30970" y="130890"/>
                </a:lnTo>
                <a:lnTo>
                  <a:pt x="27053" y="126973"/>
                </a:lnTo>
                <a:lnTo>
                  <a:pt x="31353" y="122673"/>
                </a:lnTo>
                <a:close/>
                <a:moveTo>
                  <a:pt x="22932" y="123056"/>
                </a:moveTo>
                <a:lnTo>
                  <a:pt x="26849" y="126974"/>
                </a:lnTo>
                <a:lnTo>
                  <a:pt x="22549" y="131275"/>
                </a:lnTo>
                <a:lnTo>
                  <a:pt x="18633" y="127356"/>
                </a:lnTo>
                <a:lnTo>
                  <a:pt x="20783" y="125207"/>
                </a:lnTo>
                <a:lnTo>
                  <a:pt x="22932" y="123056"/>
                </a:lnTo>
                <a:close/>
                <a:moveTo>
                  <a:pt x="94309" y="124005"/>
                </a:moveTo>
                <a:lnTo>
                  <a:pt x="96268" y="125962"/>
                </a:lnTo>
                <a:lnTo>
                  <a:pt x="98227" y="127921"/>
                </a:lnTo>
                <a:lnTo>
                  <a:pt x="93925" y="132222"/>
                </a:lnTo>
                <a:lnTo>
                  <a:pt x="91967" y="130263"/>
                </a:lnTo>
                <a:lnTo>
                  <a:pt x="90009" y="128304"/>
                </a:lnTo>
                <a:lnTo>
                  <a:pt x="94309" y="124005"/>
                </a:lnTo>
                <a:close/>
                <a:moveTo>
                  <a:pt x="85890" y="124390"/>
                </a:moveTo>
                <a:lnTo>
                  <a:pt x="89807" y="128307"/>
                </a:lnTo>
                <a:lnTo>
                  <a:pt x="87658" y="130456"/>
                </a:lnTo>
                <a:lnTo>
                  <a:pt x="85508" y="132606"/>
                </a:lnTo>
                <a:lnTo>
                  <a:pt x="83547" y="130648"/>
                </a:lnTo>
                <a:lnTo>
                  <a:pt x="81588" y="128689"/>
                </a:lnTo>
                <a:lnTo>
                  <a:pt x="85890" y="124390"/>
                </a:lnTo>
                <a:close/>
                <a:moveTo>
                  <a:pt x="77470" y="124774"/>
                </a:moveTo>
                <a:lnTo>
                  <a:pt x="81388" y="128691"/>
                </a:lnTo>
                <a:lnTo>
                  <a:pt x="79237" y="130840"/>
                </a:lnTo>
                <a:lnTo>
                  <a:pt x="77087" y="132991"/>
                </a:lnTo>
                <a:lnTo>
                  <a:pt x="75128" y="131032"/>
                </a:lnTo>
                <a:lnTo>
                  <a:pt x="73172" y="129073"/>
                </a:lnTo>
                <a:lnTo>
                  <a:pt x="77470" y="124774"/>
                </a:lnTo>
                <a:close/>
                <a:moveTo>
                  <a:pt x="69051" y="125158"/>
                </a:moveTo>
                <a:lnTo>
                  <a:pt x="71010" y="127117"/>
                </a:lnTo>
                <a:lnTo>
                  <a:pt x="72967" y="129074"/>
                </a:lnTo>
                <a:lnTo>
                  <a:pt x="70817" y="131225"/>
                </a:lnTo>
                <a:lnTo>
                  <a:pt x="68667" y="133374"/>
                </a:lnTo>
                <a:lnTo>
                  <a:pt x="64750" y="129456"/>
                </a:lnTo>
                <a:lnTo>
                  <a:pt x="69051" y="125158"/>
                </a:lnTo>
                <a:close/>
                <a:moveTo>
                  <a:pt x="60631" y="125540"/>
                </a:moveTo>
                <a:lnTo>
                  <a:pt x="64548" y="129456"/>
                </a:lnTo>
                <a:lnTo>
                  <a:pt x="60247" y="133757"/>
                </a:lnTo>
                <a:lnTo>
                  <a:pt x="56330" y="129841"/>
                </a:lnTo>
                <a:lnTo>
                  <a:pt x="60631" y="125540"/>
                </a:lnTo>
                <a:close/>
                <a:moveTo>
                  <a:pt x="52211" y="125923"/>
                </a:moveTo>
                <a:lnTo>
                  <a:pt x="56128" y="129840"/>
                </a:lnTo>
                <a:lnTo>
                  <a:pt x="51827" y="134141"/>
                </a:lnTo>
                <a:lnTo>
                  <a:pt x="47911" y="130224"/>
                </a:lnTo>
                <a:lnTo>
                  <a:pt x="52211" y="125923"/>
                </a:lnTo>
                <a:close/>
                <a:moveTo>
                  <a:pt x="43791" y="126307"/>
                </a:moveTo>
                <a:lnTo>
                  <a:pt x="47708" y="130224"/>
                </a:lnTo>
                <a:lnTo>
                  <a:pt x="43408" y="134526"/>
                </a:lnTo>
                <a:lnTo>
                  <a:pt x="39490" y="130608"/>
                </a:lnTo>
                <a:lnTo>
                  <a:pt x="43791" y="126307"/>
                </a:lnTo>
                <a:close/>
                <a:moveTo>
                  <a:pt x="35372" y="126692"/>
                </a:moveTo>
                <a:lnTo>
                  <a:pt x="39288" y="130608"/>
                </a:lnTo>
                <a:lnTo>
                  <a:pt x="34988" y="134909"/>
                </a:lnTo>
                <a:lnTo>
                  <a:pt x="31071" y="130991"/>
                </a:lnTo>
                <a:lnTo>
                  <a:pt x="35372" y="126692"/>
                </a:lnTo>
                <a:close/>
                <a:moveTo>
                  <a:pt x="26954" y="127072"/>
                </a:moveTo>
                <a:lnTo>
                  <a:pt x="30870" y="130990"/>
                </a:lnTo>
                <a:lnTo>
                  <a:pt x="26570" y="135291"/>
                </a:lnTo>
                <a:lnTo>
                  <a:pt x="22653" y="131373"/>
                </a:lnTo>
                <a:lnTo>
                  <a:pt x="26954" y="127072"/>
                </a:lnTo>
                <a:close/>
                <a:moveTo>
                  <a:pt x="89905" y="128408"/>
                </a:moveTo>
                <a:lnTo>
                  <a:pt x="91864" y="130367"/>
                </a:lnTo>
                <a:lnTo>
                  <a:pt x="93823" y="132325"/>
                </a:lnTo>
                <a:lnTo>
                  <a:pt x="89525" y="136624"/>
                </a:lnTo>
                <a:lnTo>
                  <a:pt x="85607" y="132707"/>
                </a:lnTo>
                <a:lnTo>
                  <a:pt x="87756" y="130557"/>
                </a:lnTo>
                <a:lnTo>
                  <a:pt x="89905" y="128408"/>
                </a:lnTo>
                <a:close/>
                <a:moveTo>
                  <a:pt x="81487" y="128793"/>
                </a:moveTo>
                <a:lnTo>
                  <a:pt x="83446" y="130752"/>
                </a:lnTo>
                <a:lnTo>
                  <a:pt x="85405" y="132711"/>
                </a:lnTo>
                <a:lnTo>
                  <a:pt x="81104" y="137008"/>
                </a:lnTo>
                <a:lnTo>
                  <a:pt x="77189" y="133093"/>
                </a:lnTo>
                <a:lnTo>
                  <a:pt x="79338" y="130944"/>
                </a:lnTo>
                <a:lnTo>
                  <a:pt x="81487" y="128793"/>
                </a:lnTo>
                <a:close/>
                <a:moveTo>
                  <a:pt x="73067" y="129175"/>
                </a:moveTo>
                <a:lnTo>
                  <a:pt x="75027" y="131134"/>
                </a:lnTo>
                <a:lnTo>
                  <a:pt x="76986" y="133093"/>
                </a:lnTo>
                <a:lnTo>
                  <a:pt x="72685" y="137391"/>
                </a:lnTo>
                <a:lnTo>
                  <a:pt x="70726" y="135434"/>
                </a:lnTo>
                <a:lnTo>
                  <a:pt x="68767" y="133475"/>
                </a:lnTo>
                <a:lnTo>
                  <a:pt x="70917" y="131326"/>
                </a:lnTo>
                <a:lnTo>
                  <a:pt x="73067" y="129175"/>
                </a:lnTo>
                <a:close/>
                <a:moveTo>
                  <a:pt x="64649" y="129557"/>
                </a:moveTo>
                <a:lnTo>
                  <a:pt x="68566" y="133475"/>
                </a:lnTo>
                <a:lnTo>
                  <a:pt x="66416" y="135624"/>
                </a:lnTo>
                <a:lnTo>
                  <a:pt x="64267" y="137773"/>
                </a:lnTo>
                <a:lnTo>
                  <a:pt x="62306" y="135817"/>
                </a:lnTo>
                <a:lnTo>
                  <a:pt x="60347" y="133858"/>
                </a:lnTo>
                <a:lnTo>
                  <a:pt x="64649" y="129557"/>
                </a:lnTo>
                <a:close/>
                <a:moveTo>
                  <a:pt x="56229" y="129940"/>
                </a:moveTo>
                <a:lnTo>
                  <a:pt x="60146" y="133858"/>
                </a:lnTo>
                <a:lnTo>
                  <a:pt x="57996" y="136007"/>
                </a:lnTo>
                <a:lnTo>
                  <a:pt x="55847" y="138157"/>
                </a:lnTo>
                <a:lnTo>
                  <a:pt x="53887" y="136201"/>
                </a:lnTo>
                <a:lnTo>
                  <a:pt x="51928" y="134242"/>
                </a:lnTo>
                <a:lnTo>
                  <a:pt x="56229" y="129940"/>
                </a:lnTo>
                <a:close/>
                <a:moveTo>
                  <a:pt x="47811" y="130325"/>
                </a:moveTo>
                <a:lnTo>
                  <a:pt x="51728" y="134242"/>
                </a:lnTo>
                <a:lnTo>
                  <a:pt x="47428" y="138543"/>
                </a:lnTo>
                <a:lnTo>
                  <a:pt x="43510" y="134625"/>
                </a:lnTo>
                <a:lnTo>
                  <a:pt x="47811" y="130325"/>
                </a:lnTo>
                <a:close/>
                <a:moveTo>
                  <a:pt x="39392" y="130709"/>
                </a:moveTo>
                <a:lnTo>
                  <a:pt x="43308" y="134625"/>
                </a:lnTo>
                <a:lnTo>
                  <a:pt x="39007" y="138926"/>
                </a:lnTo>
                <a:lnTo>
                  <a:pt x="35091" y="135010"/>
                </a:lnTo>
                <a:lnTo>
                  <a:pt x="39392" y="130709"/>
                </a:lnTo>
                <a:close/>
                <a:moveTo>
                  <a:pt x="30971" y="131091"/>
                </a:moveTo>
                <a:lnTo>
                  <a:pt x="34889" y="135007"/>
                </a:lnTo>
                <a:lnTo>
                  <a:pt x="30588" y="139308"/>
                </a:lnTo>
                <a:lnTo>
                  <a:pt x="26671" y="135392"/>
                </a:lnTo>
                <a:lnTo>
                  <a:pt x="30971" y="131091"/>
                </a:lnTo>
                <a:close/>
                <a:moveTo>
                  <a:pt x="85508" y="132810"/>
                </a:moveTo>
                <a:lnTo>
                  <a:pt x="89425" y="136727"/>
                </a:lnTo>
                <a:lnTo>
                  <a:pt x="85123" y="141026"/>
                </a:lnTo>
                <a:lnTo>
                  <a:pt x="81208" y="137110"/>
                </a:lnTo>
                <a:lnTo>
                  <a:pt x="85508" y="132810"/>
                </a:lnTo>
                <a:close/>
                <a:moveTo>
                  <a:pt x="77087" y="133191"/>
                </a:moveTo>
                <a:lnTo>
                  <a:pt x="81003" y="137109"/>
                </a:lnTo>
                <a:lnTo>
                  <a:pt x="76703" y="141410"/>
                </a:lnTo>
                <a:lnTo>
                  <a:pt x="72786" y="137492"/>
                </a:lnTo>
                <a:lnTo>
                  <a:pt x="77087" y="133191"/>
                </a:lnTo>
                <a:close/>
                <a:moveTo>
                  <a:pt x="68667" y="133577"/>
                </a:moveTo>
                <a:lnTo>
                  <a:pt x="70625" y="135536"/>
                </a:lnTo>
                <a:lnTo>
                  <a:pt x="72584" y="137495"/>
                </a:lnTo>
                <a:lnTo>
                  <a:pt x="70435" y="139644"/>
                </a:lnTo>
                <a:lnTo>
                  <a:pt x="68285" y="141793"/>
                </a:lnTo>
                <a:lnTo>
                  <a:pt x="64368" y="137875"/>
                </a:lnTo>
                <a:lnTo>
                  <a:pt x="66517" y="135726"/>
                </a:lnTo>
                <a:lnTo>
                  <a:pt x="68667" y="133577"/>
                </a:lnTo>
                <a:close/>
                <a:moveTo>
                  <a:pt x="60245" y="133961"/>
                </a:moveTo>
                <a:lnTo>
                  <a:pt x="62204" y="135919"/>
                </a:lnTo>
                <a:lnTo>
                  <a:pt x="64163" y="137878"/>
                </a:lnTo>
                <a:lnTo>
                  <a:pt x="59863" y="142177"/>
                </a:lnTo>
                <a:lnTo>
                  <a:pt x="55947" y="138260"/>
                </a:lnTo>
                <a:lnTo>
                  <a:pt x="58096" y="136111"/>
                </a:lnTo>
                <a:lnTo>
                  <a:pt x="60245" y="133961"/>
                </a:lnTo>
                <a:close/>
                <a:moveTo>
                  <a:pt x="51827" y="134343"/>
                </a:moveTo>
                <a:lnTo>
                  <a:pt x="53786" y="136301"/>
                </a:lnTo>
                <a:lnTo>
                  <a:pt x="55745" y="138260"/>
                </a:lnTo>
                <a:lnTo>
                  <a:pt x="51444" y="142562"/>
                </a:lnTo>
                <a:lnTo>
                  <a:pt x="49485" y="140603"/>
                </a:lnTo>
                <a:lnTo>
                  <a:pt x="47526" y="138644"/>
                </a:lnTo>
                <a:lnTo>
                  <a:pt x="51827" y="134343"/>
                </a:lnTo>
                <a:close/>
                <a:moveTo>
                  <a:pt x="43409" y="134725"/>
                </a:moveTo>
                <a:lnTo>
                  <a:pt x="47327" y="138642"/>
                </a:lnTo>
                <a:lnTo>
                  <a:pt x="45175" y="140793"/>
                </a:lnTo>
                <a:lnTo>
                  <a:pt x="43026" y="142944"/>
                </a:lnTo>
                <a:lnTo>
                  <a:pt x="41067" y="140985"/>
                </a:lnTo>
                <a:lnTo>
                  <a:pt x="39108" y="139026"/>
                </a:lnTo>
                <a:lnTo>
                  <a:pt x="43409" y="134725"/>
                </a:lnTo>
                <a:close/>
                <a:moveTo>
                  <a:pt x="34988" y="135109"/>
                </a:moveTo>
                <a:lnTo>
                  <a:pt x="38905" y="139026"/>
                </a:lnTo>
                <a:lnTo>
                  <a:pt x="34604" y="143327"/>
                </a:lnTo>
                <a:lnTo>
                  <a:pt x="30687" y="139409"/>
                </a:lnTo>
                <a:lnTo>
                  <a:pt x="34988" y="135109"/>
                </a:lnTo>
                <a:close/>
                <a:moveTo>
                  <a:pt x="67142" y="1"/>
                </a:moveTo>
                <a:lnTo>
                  <a:pt x="70301" y="3159"/>
                </a:lnTo>
                <a:lnTo>
                  <a:pt x="68151" y="5310"/>
                </a:lnTo>
                <a:lnTo>
                  <a:pt x="66001" y="7462"/>
                </a:lnTo>
                <a:lnTo>
                  <a:pt x="64042" y="5504"/>
                </a:lnTo>
                <a:lnTo>
                  <a:pt x="62083" y="3545"/>
                </a:lnTo>
                <a:lnTo>
                  <a:pt x="65625" y="2"/>
                </a:lnTo>
                <a:lnTo>
                  <a:pt x="65421" y="2"/>
                </a:lnTo>
                <a:lnTo>
                  <a:pt x="61982" y="3443"/>
                </a:lnTo>
                <a:lnTo>
                  <a:pt x="58541" y="5"/>
                </a:lnTo>
                <a:lnTo>
                  <a:pt x="58337" y="5"/>
                </a:lnTo>
                <a:lnTo>
                  <a:pt x="61880" y="3547"/>
                </a:lnTo>
                <a:lnTo>
                  <a:pt x="57578" y="7848"/>
                </a:lnTo>
                <a:lnTo>
                  <a:pt x="53664" y="3929"/>
                </a:lnTo>
                <a:lnTo>
                  <a:pt x="57587" y="5"/>
                </a:lnTo>
                <a:lnTo>
                  <a:pt x="57384" y="5"/>
                </a:lnTo>
                <a:lnTo>
                  <a:pt x="53561" y="3828"/>
                </a:lnTo>
                <a:lnTo>
                  <a:pt x="51604" y="1869"/>
                </a:lnTo>
                <a:lnTo>
                  <a:pt x="49739" y="4"/>
                </a:lnTo>
                <a:lnTo>
                  <a:pt x="49349" y="4"/>
                </a:lnTo>
                <a:lnTo>
                  <a:pt x="45143" y="4211"/>
                </a:lnTo>
                <a:lnTo>
                  <a:pt x="41225" y="295"/>
                </a:lnTo>
                <a:lnTo>
                  <a:pt x="41515" y="5"/>
                </a:lnTo>
                <a:lnTo>
                  <a:pt x="41312" y="5"/>
                </a:lnTo>
                <a:lnTo>
                  <a:pt x="41123" y="194"/>
                </a:lnTo>
                <a:lnTo>
                  <a:pt x="40934" y="5"/>
                </a:lnTo>
                <a:lnTo>
                  <a:pt x="40730" y="5"/>
                </a:lnTo>
                <a:lnTo>
                  <a:pt x="41021" y="295"/>
                </a:lnTo>
                <a:lnTo>
                  <a:pt x="36721" y="4593"/>
                </a:lnTo>
                <a:lnTo>
                  <a:pt x="32805" y="677"/>
                </a:lnTo>
                <a:lnTo>
                  <a:pt x="33478" y="2"/>
                </a:lnTo>
                <a:lnTo>
                  <a:pt x="33275" y="2"/>
                </a:lnTo>
                <a:lnTo>
                  <a:pt x="32704" y="574"/>
                </a:lnTo>
                <a:lnTo>
                  <a:pt x="32603" y="675"/>
                </a:lnTo>
                <a:lnTo>
                  <a:pt x="28302" y="4975"/>
                </a:lnTo>
                <a:lnTo>
                  <a:pt x="28201" y="5076"/>
                </a:lnTo>
                <a:lnTo>
                  <a:pt x="23900" y="9377"/>
                </a:lnTo>
                <a:lnTo>
                  <a:pt x="23799" y="9478"/>
                </a:lnTo>
                <a:lnTo>
                  <a:pt x="19497" y="13779"/>
                </a:lnTo>
                <a:lnTo>
                  <a:pt x="19396" y="13880"/>
                </a:lnTo>
                <a:lnTo>
                  <a:pt x="14994" y="18281"/>
                </a:lnTo>
                <a:lnTo>
                  <a:pt x="10594" y="22686"/>
                </a:lnTo>
                <a:lnTo>
                  <a:pt x="6292" y="26986"/>
                </a:lnTo>
                <a:lnTo>
                  <a:pt x="6192" y="27086"/>
                </a:lnTo>
                <a:lnTo>
                  <a:pt x="1893" y="31386"/>
                </a:lnTo>
                <a:lnTo>
                  <a:pt x="1791" y="31487"/>
                </a:lnTo>
                <a:lnTo>
                  <a:pt x="2" y="33276"/>
                </a:lnTo>
                <a:lnTo>
                  <a:pt x="2" y="33479"/>
                </a:lnTo>
                <a:lnTo>
                  <a:pt x="1892" y="31589"/>
                </a:lnTo>
                <a:lnTo>
                  <a:pt x="5810" y="35507"/>
                </a:lnTo>
                <a:lnTo>
                  <a:pt x="1508" y="39807"/>
                </a:lnTo>
                <a:lnTo>
                  <a:pt x="1" y="38299"/>
                </a:lnTo>
                <a:lnTo>
                  <a:pt x="1" y="38503"/>
                </a:lnTo>
                <a:lnTo>
                  <a:pt x="1406" y="39908"/>
                </a:lnTo>
                <a:lnTo>
                  <a:pt x="1" y="41313"/>
                </a:lnTo>
                <a:lnTo>
                  <a:pt x="1" y="41518"/>
                </a:lnTo>
                <a:lnTo>
                  <a:pt x="1508" y="40009"/>
                </a:lnTo>
                <a:lnTo>
                  <a:pt x="5426" y="43927"/>
                </a:lnTo>
                <a:lnTo>
                  <a:pt x="1125" y="48228"/>
                </a:lnTo>
                <a:lnTo>
                  <a:pt x="1" y="47103"/>
                </a:lnTo>
                <a:lnTo>
                  <a:pt x="1" y="47307"/>
                </a:lnTo>
                <a:lnTo>
                  <a:pt x="1023" y="48329"/>
                </a:lnTo>
                <a:lnTo>
                  <a:pt x="1" y="49349"/>
                </a:lnTo>
                <a:lnTo>
                  <a:pt x="1" y="49554"/>
                </a:lnTo>
                <a:lnTo>
                  <a:pt x="1125" y="48430"/>
                </a:lnTo>
                <a:lnTo>
                  <a:pt x="3084" y="50387"/>
                </a:lnTo>
                <a:lnTo>
                  <a:pt x="5041" y="52346"/>
                </a:lnTo>
                <a:lnTo>
                  <a:pt x="742" y="56647"/>
                </a:lnTo>
                <a:lnTo>
                  <a:pt x="1" y="55906"/>
                </a:lnTo>
                <a:lnTo>
                  <a:pt x="1" y="56109"/>
                </a:lnTo>
                <a:lnTo>
                  <a:pt x="641" y="56749"/>
                </a:lnTo>
                <a:lnTo>
                  <a:pt x="1" y="57389"/>
                </a:lnTo>
                <a:lnTo>
                  <a:pt x="1" y="57593"/>
                </a:lnTo>
                <a:lnTo>
                  <a:pt x="742" y="56852"/>
                </a:lnTo>
                <a:lnTo>
                  <a:pt x="4658" y="60770"/>
                </a:lnTo>
                <a:lnTo>
                  <a:pt x="357" y="65071"/>
                </a:lnTo>
                <a:lnTo>
                  <a:pt x="1" y="64713"/>
                </a:lnTo>
                <a:lnTo>
                  <a:pt x="1" y="64917"/>
                </a:lnTo>
                <a:lnTo>
                  <a:pt x="256" y="65173"/>
                </a:lnTo>
                <a:lnTo>
                  <a:pt x="1" y="65428"/>
                </a:lnTo>
                <a:lnTo>
                  <a:pt x="1" y="65633"/>
                </a:lnTo>
                <a:lnTo>
                  <a:pt x="357" y="65275"/>
                </a:lnTo>
                <a:lnTo>
                  <a:pt x="4274" y="69192"/>
                </a:lnTo>
                <a:lnTo>
                  <a:pt x="2" y="73460"/>
                </a:lnTo>
                <a:lnTo>
                  <a:pt x="2" y="73715"/>
                </a:lnTo>
                <a:lnTo>
                  <a:pt x="1934" y="75646"/>
                </a:lnTo>
                <a:lnTo>
                  <a:pt x="3892" y="77605"/>
                </a:lnTo>
                <a:lnTo>
                  <a:pt x="2" y="81496"/>
                </a:lnTo>
                <a:lnTo>
                  <a:pt x="2" y="81699"/>
                </a:lnTo>
                <a:lnTo>
                  <a:pt x="3993" y="77708"/>
                </a:lnTo>
                <a:lnTo>
                  <a:pt x="7911" y="81626"/>
                </a:lnTo>
                <a:lnTo>
                  <a:pt x="3610" y="85925"/>
                </a:lnTo>
                <a:lnTo>
                  <a:pt x="1" y="82317"/>
                </a:lnTo>
                <a:lnTo>
                  <a:pt x="1" y="82521"/>
                </a:lnTo>
                <a:lnTo>
                  <a:pt x="3508" y="86026"/>
                </a:lnTo>
                <a:lnTo>
                  <a:pt x="2" y="89532"/>
                </a:lnTo>
                <a:lnTo>
                  <a:pt x="2" y="89735"/>
                </a:lnTo>
                <a:lnTo>
                  <a:pt x="3611" y="86126"/>
                </a:lnTo>
                <a:lnTo>
                  <a:pt x="7529" y="90043"/>
                </a:lnTo>
                <a:lnTo>
                  <a:pt x="3227" y="94342"/>
                </a:lnTo>
                <a:lnTo>
                  <a:pt x="1" y="91117"/>
                </a:lnTo>
                <a:lnTo>
                  <a:pt x="1" y="91320"/>
                </a:lnTo>
                <a:lnTo>
                  <a:pt x="3123" y="94443"/>
                </a:lnTo>
                <a:lnTo>
                  <a:pt x="2" y="97568"/>
                </a:lnTo>
                <a:lnTo>
                  <a:pt x="2" y="97771"/>
                </a:lnTo>
                <a:lnTo>
                  <a:pt x="3228" y="94545"/>
                </a:lnTo>
                <a:lnTo>
                  <a:pt x="7144" y="98463"/>
                </a:lnTo>
                <a:lnTo>
                  <a:pt x="4994" y="100612"/>
                </a:lnTo>
                <a:lnTo>
                  <a:pt x="2845" y="102761"/>
                </a:lnTo>
                <a:lnTo>
                  <a:pt x="886" y="100804"/>
                </a:lnTo>
                <a:lnTo>
                  <a:pt x="2" y="99920"/>
                </a:lnTo>
                <a:lnTo>
                  <a:pt x="2" y="100123"/>
                </a:lnTo>
                <a:lnTo>
                  <a:pt x="785" y="100906"/>
                </a:lnTo>
                <a:lnTo>
                  <a:pt x="2744" y="102865"/>
                </a:lnTo>
                <a:lnTo>
                  <a:pt x="2" y="105604"/>
                </a:lnTo>
                <a:lnTo>
                  <a:pt x="2" y="105807"/>
                </a:lnTo>
                <a:lnTo>
                  <a:pt x="2845" y="102966"/>
                </a:lnTo>
                <a:lnTo>
                  <a:pt x="6761" y="106882"/>
                </a:lnTo>
                <a:lnTo>
                  <a:pt x="2460" y="111183"/>
                </a:lnTo>
                <a:lnTo>
                  <a:pt x="2" y="108726"/>
                </a:lnTo>
                <a:lnTo>
                  <a:pt x="2" y="108929"/>
                </a:lnTo>
                <a:lnTo>
                  <a:pt x="2359" y="111286"/>
                </a:lnTo>
                <a:lnTo>
                  <a:pt x="2460" y="111387"/>
                </a:lnTo>
                <a:lnTo>
                  <a:pt x="6378" y="115304"/>
                </a:lnTo>
                <a:lnTo>
                  <a:pt x="6478" y="115405"/>
                </a:lnTo>
                <a:lnTo>
                  <a:pt x="10496" y="119422"/>
                </a:lnTo>
                <a:lnTo>
                  <a:pt x="14514" y="123441"/>
                </a:lnTo>
                <a:lnTo>
                  <a:pt x="18431" y="127357"/>
                </a:lnTo>
                <a:lnTo>
                  <a:pt x="22449" y="131376"/>
                </a:lnTo>
                <a:lnTo>
                  <a:pt x="26467" y="135393"/>
                </a:lnTo>
                <a:lnTo>
                  <a:pt x="26568" y="135494"/>
                </a:lnTo>
                <a:lnTo>
                  <a:pt x="30485" y="139412"/>
                </a:lnTo>
                <a:lnTo>
                  <a:pt x="30586" y="139513"/>
                </a:lnTo>
                <a:lnTo>
                  <a:pt x="34604" y="143530"/>
                </a:lnTo>
                <a:lnTo>
                  <a:pt x="34712" y="143638"/>
                </a:lnTo>
                <a:lnTo>
                  <a:pt x="34916" y="143638"/>
                </a:lnTo>
                <a:lnTo>
                  <a:pt x="34707" y="143429"/>
                </a:lnTo>
                <a:lnTo>
                  <a:pt x="39007" y="139128"/>
                </a:lnTo>
                <a:lnTo>
                  <a:pt x="40966" y="141087"/>
                </a:lnTo>
                <a:lnTo>
                  <a:pt x="42925" y="143046"/>
                </a:lnTo>
                <a:lnTo>
                  <a:pt x="42332" y="143638"/>
                </a:lnTo>
                <a:lnTo>
                  <a:pt x="42536" y="143638"/>
                </a:lnTo>
                <a:lnTo>
                  <a:pt x="43026" y="143148"/>
                </a:lnTo>
                <a:lnTo>
                  <a:pt x="43516" y="143638"/>
                </a:lnTo>
                <a:lnTo>
                  <a:pt x="43719" y="143638"/>
                </a:lnTo>
                <a:lnTo>
                  <a:pt x="43127" y="143046"/>
                </a:lnTo>
                <a:lnTo>
                  <a:pt x="45276" y="140897"/>
                </a:lnTo>
                <a:lnTo>
                  <a:pt x="47425" y="138746"/>
                </a:lnTo>
                <a:lnTo>
                  <a:pt x="49384" y="140705"/>
                </a:lnTo>
                <a:lnTo>
                  <a:pt x="51343" y="142664"/>
                </a:lnTo>
                <a:lnTo>
                  <a:pt x="50366" y="143640"/>
                </a:lnTo>
                <a:lnTo>
                  <a:pt x="50570" y="143640"/>
                </a:lnTo>
                <a:lnTo>
                  <a:pt x="51444" y="142766"/>
                </a:lnTo>
                <a:lnTo>
                  <a:pt x="52317" y="143640"/>
                </a:lnTo>
                <a:lnTo>
                  <a:pt x="52520" y="143640"/>
                </a:lnTo>
                <a:lnTo>
                  <a:pt x="51545" y="142664"/>
                </a:lnTo>
                <a:lnTo>
                  <a:pt x="55846" y="138363"/>
                </a:lnTo>
                <a:lnTo>
                  <a:pt x="59762" y="142280"/>
                </a:lnTo>
                <a:lnTo>
                  <a:pt x="58404" y="143638"/>
                </a:lnTo>
                <a:lnTo>
                  <a:pt x="58608" y="143638"/>
                </a:lnTo>
                <a:lnTo>
                  <a:pt x="59865" y="142381"/>
                </a:lnTo>
                <a:lnTo>
                  <a:pt x="61123" y="143638"/>
                </a:lnTo>
                <a:lnTo>
                  <a:pt x="61326" y="143638"/>
                </a:lnTo>
                <a:lnTo>
                  <a:pt x="59968" y="142280"/>
                </a:lnTo>
                <a:lnTo>
                  <a:pt x="64268" y="137979"/>
                </a:lnTo>
                <a:lnTo>
                  <a:pt x="68186" y="141896"/>
                </a:lnTo>
                <a:lnTo>
                  <a:pt x="66443" y="143638"/>
                </a:lnTo>
                <a:lnTo>
                  <a:pt x="66646" y="143638"/>
                </a:lnTo>
                <a:lnTo>
                  <a:pt x="68288" y="141997"/>
                </a:lnTo>
                <a:lnTo>
                  <a:pt x="69930" y="143638"/>
                </a:lnTo>
                <a:lnTo>
                  <a:pt x="70133" y="143638"/>
                </a:lnTo>
                <a:lnTo>
                  <a:pt x="68391" y="141896"/>
                </a:lnTo>
                <a:lnTo>
                  <a:pt x="70540" y="139746"/>
                </a:lnTo>
                <a:lnTo>
                  <a:pt x="72690" y="137597"/>
                </a:lnTo>
                <a:lnTo>
                  <a:pt x="76607" y="141514"/>
                </a:lnTo>
                <a:lnTo>
                  <a:pt x="74481" y="143640"/>
                </a:lnTo>
                <a:lnTo>
                  <a:pt x="74684" y="143640"/>
                </a:lnTo>
                <a:lnTo>
                  <a:pt x="76709" y="141615"/>
                </a:lnTo>
                <a:lnTo>
                  <a:pt x="78734" y="143640"/>
                </a:lnTo>
                <a:lnTo>
                  <a:pt x="78939" y="143640"/>
                </a:lnTo>
                <a:lnTo>
                  <a:pt x="76813" y="141514"/>
                </a:lnTo>
                <a:lnTo>
                  <a:pt x="81113" y="137214"/>
                </a:lnTo>
                <a:lnTo>
                  <a:pt x="85030" y="141130"/>
                </a:lnTo>
                <a:lnTo>
                  <a:pt x="82521" y="143640"/>
                </a:lnTo>
                <a:lnTo>
                  <a:pt x="82724" y="143640"/>
                </a:lnTo>
                <a:lnTo>
                  <a:pt x="85131" y="141233"/>
                </a:lnTo>
                <a:lnTo>
                  <a:pt x="85232" y="141132"/>
                </a:lnTo>
                <a:lnTo>
                  <a:pt x="89533" y="136832"/>
                </a:lnTo>
                <a:lnTo>
                  <a:pt x="89634" y="136731"/>
                </a:lnTo>
                <a:lnTo>
                  <a:pt x="93934" y="132430"/>
                </a:lnTo>
                <a:lnTo>
                  <a:pt x="94035" y="132329"/>
                </a:lnTo>
                <a:lnTo>
                  <a:pt x="98437" y="127927"/>
                </a:lnTo>
                <a:lnTo>
                  <a:pt x="102839" y="123525"/>
                </a:lnTo>
                <a:lnTo>
                  <a:pt x="107141" y="119225"/>
                </a:lnTo>
                <a:lnTo>
                  <a:pt x="107241" y="119124"/>
                </a:lnTo>
                <a:lnTo>
                  <a:pt x="111541" y="114823"/>
                </a:lnTo>
                <a:lnTo>
                  <a:pt x="111644" y="114722"/>
                </a:lnTo>
                <a:lnTo>
                  <a:pt x="115943" y="110421"/>
                </a:lnTo>
                <a:lnTo>
                  <a:pt x="116044" y="110320"/>
                </a:lnTo>
                <a:lnTo>
                  <a:pt x="120345" y="106019"/>
                </a:lnTo>
                <a:lnTo>
                  <a:pt x="120446" y="105918"/>
                </a:lnTo>
                <a:lnTo>
                  <a:pt x="124748" y="101617"/>
                </a:lnTo>
                <a:lnTo>
                  <a:pt x="124848" y="101516"/>
                </a:lnTo>
                <a:lnTo>
                  <a:pt x="129150" y="97216"/>
                </a:lnTo>
                <a:lnTo>
                  <a:pt x="133550" y="92814"/>
                </a:lnTo>
                <a:lnTo>
                  <a:pt x="137952" y="88412"/>
                </a:lnTo>
                <a:lnTo>
                  <a:pt x="138053" y="88311"/>
                </a:lnTo>
                <a:lnTo>
                  <a:pt x="142355" y="84010"/>
                </a:lnTo>
                <a:lnTo>
                  <a:pt x="142455" y="83909"/>
                </a:lnTo>
                <a:lnTo>
                  <a:pt x="146858" y="79508"/>
                </a:lnTo>
                <a:lnTo>
                  <a:pt x="151258" y="75106"/>
                </a:lnTo>
                <a:lnTo>
                  <a:pt x="147241" y="71087"/>
                </a:lnTo>
                <a:lnTo>
                  <a:pt x="147140" y="70986"/>
                </a:lnTo>
                <a:lnTo>
                  <a:pt x="143222" y="67070"/>
                </a:lnTo>
                <a:lnTo>
                  <a:pt x="139205" y="63051"/>
                </a:lnTo>
                <a:lnTo>
                  <a:pt x="135186" y="59034"/>
                </a:lnTo>
                <a:lnTo>
                  <a:pt x="135085" y="58933"/>
                </a:lnTo>
                <a:lnTo>
                  <a:pt x="131169" y="55015"/>
                </a:lnTo>
                <a:lnTo>
                  <a:pt x="131068" y="54915"/>
                </a:lnTo>
                <a:lnTo>
                  <a:pt x="127150" y="50998"/>
                </a:lnTo>
                <a:lnTo>
                  <a:pt x="127049" y="50897"/>
                </a:lnTo>
                <a:lnTo>
                  <a:pt x="123133" y="46980"/>
                </a:lnTo>
                <a:lnTo>
                  <a:pt x="123032" y="46879"/>
                </a:lnTo>
                <a:lnTo>
                  <a:pt x="119114" y="42962"/>
                </a:lnTo>
                <a:lnTo>
                  <a:pt x="119014" y="42861"/>
                </a:lnTo>
                <a:lnTo>
                  <a:pt x="115097" y="38944"/>
                </a:lnTo>
                <a:lnTo>
                  <a:pt x="114996" y="38843"/>
                </a:lnTo>
                <a:lnTo>
                  <a:pt x="110978" y="34825"/>
                </a:lnTo>
                <a:lnTo>
                  <a:pt x="106960" y="30807"/>
                </a:lnTo>
                <a:lnTo>
                  <a:pt x="103043" y="26890"/>
                </a:lnTo>
                <a:lnTo>
                  <a:pt x="99025" y="22872"/>
                </a:lnTo>
                <a:lnTo>
                  <a:pt x="95007" y="18855"/>
                </a:lnTo>
                <a:lnTo>
                  <a:pt x="94906" y="18754"/>
                </a:lnTo>
                <a:lnTo>
                  <a:pt x="90989" y="14836"/>
                </a:lnTo>
                <a:lnTo>
                  <a:pt x="90888" y="14735"/>
                </a:lnTo>
                <a:lnTo>
                  <a:pt x="86971" y="10819"/>
                </a:lnTo>
                <a:lnTo>
                  <a:pt x="86870" y="10718"/>
                </a:lnTo>
                <a:lnTo>
                  <a:pt x="82852" y="6699"/>
                </a:lnTo>
                <a:lnTo>
                  <a:pt x="78834" y="2682"/>
                </a:lnTo>
                <a:lnTo>
                  <a:pt x="76163" y="9"/>
                </a:lnTo>
                <a:lnTo>
                  <a:pt x="75958" y="9"/>
                </a:lnTo>
                <a:lnTo>
                  <a:pt x="78718" y="2777"/>
                </a:lnTo>
                <a:lnTo>
                  <a:pt x="76569" y="4928"/>
                </a:lnTo>
                <a:lnTo>
                  <a:pt x="74420" y="7077"/>
                </a:lnTo>
                <a:lnTo>
                  <a:pt x="72461" y="5118"/>
                </a:lnTo>
                <a:lnTo>
                  <a:pt x="70502" y="3159"/>
                </a:lnTo>
                <a:lnTo>
                  <a:pt x="73660" y="1"/>
                </a:lnTo>
                <a:lnTo>
                  <a:pt x="73457" y="1"/>
                </a:lnTo>
                <a:lnTo>
                  <a:pt x="70401" y="3057"/>
                </a:lnTo>
                <a:lnTo>
                  <a:pt x="67346" y="1"/>
                </a:lnTo>
                <a:close/>
              </a:path>
            </a:pathLst>
          </a:custGeom>
          <a:solidFill>
            <a:srgbClr val="171E51"/>
          </a:solidFill>
          <a:ln w="9525" cap="flat" cmpd="sng">
            <a:solidFill>
              <a:srgbClr val="171E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p:cNvSpPr/>
          <p:nvPr/>
        </p:nvSpPr>
        <p:spPr>
          <a:xfrm>
            <a:off x="-75" y="4741200"/>
            <a:ext cx="9144000" cy="40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p:cNvSpPr/>
          <p:nvPr/>
        </p:nvSpPr>
        <p:spPr>
          <a:xfrm>
            <a:off x="-75" y="0"/>
            <a:ext cx="9144000" cy="402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flipH="1">
            <a:off x="720000" y="540000"/>
            <a:ext cx="756000" cy="10218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rot="-5400000">
            <a:off x="733350" y="703102"/>
            <a:ext cx="729900" cy="752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rot="10800000">
            <a:off x="720000" y="1479600"/>
            <a:ext cx="756000" cy="31239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rot="-5400000" flipH="1">
            <a:off x="733350" y="3687998"/>
            <a:ext cx="729900" cy="752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flipH="1">
            <a:off x="7668000" y="540000"/>
            <a:ext cx="756000" cy="10218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rot="-5400000">
            <a:off x="7681350" y="703102"/>
            <a:ext cx="729900" cy="752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rot="10800000">
            <a:off x="7668000" y="1479600"/>
            <a:ext cx="756000" cy="31239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rot="-5400000" flipH="1">
            <a:off x="7681350" y="3687998"/>
            <a:ext cx="729900" cy="752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7859850" y="2852920"/>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7859850" y="2480020"/>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3"/>
          <p:cNvSpPr/>
          <p:nvPr/>
        </p:nvSpPr>
        <p:spPr>
          <a:xfrm>
            <a:off x="7859850" y="2107120"/>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3"/>
          <p:cNvSpPr/>
          <p:nvPr/>
        </p:nvSpPr>
        <p:spPr>
          <a:xfrm>
            <a:off x="911250" y="2852920"/>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3"/>
          <p:cNvSpPr/>
          <p:nvPr/>
        </p:nvSpPr>
        <p:spPr>
          <a:xfrm>
            <a:off x="911250" y="2480020"/>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3"/>
          <p:cNvSpPr/>
          <p:nvPr/>
        </p:nvSpPr>
        <p:spPr>
          <a:xfrm>
            <a:off x="911250" y="2107120"/>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3"/>
          <p:cNvSpPr txBox="1">
            <a:spLocks noGrp="1"/>
          </p:cNvSpPr>
          <p:nvPr>
            <p:ph type="ctrTitle"/>
          </p:nvPr>
        </p:nvSpPr>
        <p:spPr>
          <a:xfrm>
            <a:off x="2679300" y="540000"/>
            <a:ext cx="3785400" cy="1126500"/>
          </a:xfrm>
          <a:prstGeom prst="rect">
            <a:avLst/>
          </a:prstGeom>
          <a:solidFill>
            <a:schemeClr val="accent1"/>
          </a:solidFill>
        </p:spPr>
        <p:txBody>
          <a:bodyPr spcFirstLastPara="1" wrap="square" lIns="91425" tIns="91425" rIns="91425" bIns="91425" anchor="b" anchorCtr="0">
            <a:noAutofit/>
          </a:bodyPr>
          <a:lstStyle>
            <a:lvl1pPr lvl="0" algn="ctr" rtl="0">
              <a:spcBef>
                <a:spcPts val="0"/>
              </a:spcBef>
              <a:spcAft>
                <a:spcPts val="0"/>
              </a:spcAft>
              <a:buSzPts val="5200"/>
              <a:buNone/>
              <a:defRPr sz="6200">
                <a:solidFill>
                  <a:schemeClr val="dk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41" name="Google Shape;941;p33"/>
          <p:cNvSpPr txBox="1">
            <a:spLocks noGrp="1"/>
          </p:cNvSpPr>
          <p:nvPr>
            <p:ph type="subTitle" idx="1"/>
          </p:nvPr>
        </p:nvSpPr>
        <p:spPr>
          <a:xfrm>
            <a:off x="2679300" y="1915004"/>
            <a:ext cx="3785400" cy="12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942" name="Google Shape;942;p33"/>
          <p:cNvSpPr txBox="1">
            <a:spLocks noGrp="1"/>
          </p:cNvSpPr>
          <p:nvPr>
            <p:ph type="subTitle" idx="2"/>
          </p:nvPr>
        </p:nvSpPr>
        <p:spPr>
          <a:xfrm>
            <a:off x="2679302" y="4222549"/>
            <a:ext cx="3785400" cy="3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solidFill>
                  <a:schemeClr val="dk1"/>
                </a:solidFill>
              </a:defRPr>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943" name="Google Shape;943;p33"/>
          <p:cNvSpPr txBox="1"/>
          <p:nvPr/>
        </p:nvSpPr>
        <p:spPr>
          <a:xfrm>
            <a:off x="2875275" y="3253676"/>
            <a:ext cx="3393600" cy="700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fr" sz="1100" b="1">
                <a:solidFill>
                  <a:schemeClr val="lt1"/>
                </a:solidFill>
                <a:highlight>
                  <a:schemeClr val="accent4"/>
                </a:highlight>
                <a:latin typeface="Overpass"/>
                <a:ea typeface="Overpass"/>
                <a:cs typeface="Overpass"/>
                <a:sym typeface="Overpass"/>
              </a:rPr>
              <a:t>CREDITS:</a:t>
            </a:r>
            <a:r>
              <a:rPr lang="fr" sz="1100">
                <a:solidFill>
                  <a:schemeClr val="dk1"/>
                </a:solidFill>
                <a:latin typeface="Overpass"/>
                <a:ea typeface="Overpass"/>
                <a:cs typeface="Overpass"/>
                <a:sym typeface="Overpass"/>
              </a:rPr>
              <a:t> This presentation template was created by </a:t>
            </a:r>
            <a:r>
              <a:rPr lang="fr" sz="1100" b="1">
                <a:solidFill>
                  <a:schemeClr val="lt1"/>
                </a:solidFill>
                <a:highlight>
                  <a:schemeClr val="accent4"/>
                </a:highlight>
                <a:uFill>
                  <a:noFill/>
                </a:uFill>
                <a:latin typeface="Overpass"/>
                <a:ea typeface="Overpass"/>
                <a:cs typeface="Overpass"/>
                <a:sym typeface="Overpass"/>
                <a:hlinkClick r:id="rId2">
                  <a:extLst>
                    <a:ext uri="{A12FA001-AC4F-418D-AE19-62706E023703}">
                      <ahyp:hlinkClr xmlns:ahyp="http://schemas.microsoft.com/office/drawing/2018/hyperlinkcolor" val="tx"/>
                    </a:ext>
                  </a:extLst>
                </a:hlinkClick>
              </a:rPr>
              <a:t>Slidesgo</a:t>
            </a:r>
            <a:r>
              <a:rPr lang="fr" sz="1100" b="1">
                <a:solidFill>
                  <a:schemeClr val="lt1"/>
                </a:solidFill>
                <a:highlight>
                  <a:schemeClr val="accent4"/>
                </a:highlight>
                <a:latin typeface="Overpass"/>
                <a:ea typeface="Overpass"/>
                <a:cs typeface="Overpass"/>
                <a:sym typeface="Overpass"/>
              </a:rPr>
              <a:t>,</a:t>
            </a:r>
            <a:r>
              <a:rPr lang="fr" sz="1100">
                <a:solidFill>
                  <a:schemeClr val="dk1"/>
                </a:solidFill>
                <a:latin typeface="Overpass"/>
                <a:ea typeface="Overpass"/>
                <a:cs typeface="Overpass"/>
                <a:sym typeface="Overpass"/>
              </a:rPr>
              <a:t> including icons by </a:t>
            </a:r>
            <a:r>
              <a:rPr lang="fr" sz="1100" b="1">
                <a:solidFill>
                  <a:schemeClr val="lt1"/>
                </a:solidFill>
                <a:highlight>
                  <a:schemeClr val="accent4"/>
                </a:highlight>
                <a:uFill>
                  <a:noFill/>
                </a:uFill>
                <a:latin typeface="Overpass"/>
                <a:ea typeface="Overpass"/>
                <a:cs typeface="Overpass"/>
                <a:sym typeface="Overpass"/>
                <a:hlinkClick r:id="rId3">
                  <a:extLst>
                    <a:ext uri="{A12FA001-AC4F-418D-AE19-62706E023703}">
                      <ahyp:hlinkClr xmlns:ahyp="http://schemas.microsoft.com/office/drawing/2018/hyperlinkcolor" val="tx"/>
                    </a:ext>
                  </a:extLst>
                </a:hlinkClick>
              </a:rPr>
              <a:t>Flaticon</a:t>
            </a:r>
            <a:r>
              <a:rPr lang="fr" sz="1100" b="1">
                <a:solidFill>
                  <a:schemeClr val="lt1"/>
                </a:solidFill>
                <a:highlight>
                  <a:schemeClr val="accent4"/>
                </a:highlight>
                <a:latin typeface="Overpass"/>
                <a:ea typeface="Overpass"/>
                <a:cs typeface="Overpass"/>
                <a:sym typeface="Overpass"/>
              </a:rPr>
              <a:t>,</a:t>
            </a:r>
            <a:r>
              <a:rPr lang="fr" sz="1100">
                <a:solidFill>
                  <a:schemeClr val="dk1"/>
                </a:solidFill>
                <a:latin typeface="Overpass"/>
                <a:ea typeface="Overpass"/>
                <a:cs typeface="Overpass"/>
                <a:sym typeface="Overpass"/>
              </a:rPr>
              <a:t> and infographics &amp; images by </a:t>
            </a:r>
            <a:r>
              <a:rPr lang="fr" sz="1100" b="1">
                <a:solidFill>
                  <a:schemeClr val="lt1"/>
                </a:solidFill>
                <a:highlight>
                  <a:schemeClr val="accent4"/>
                </a:highlight>
                <a:uFill>
                  <a:noFill/>
                </a:uFill>
                <a:latin typeface="Overpass"/>
                <a:ea typeface="Overpass"/>
                <a:cs typeface="Overpass"/>
                <a:sym typeface="Overpass"/>
                <a:hlinkClick r:id="rId4">
                  <a:extLst>
                    <a:ext uri="{A12FA001-AC4F-418D-AE19-62706E023703}">
                      <ahyp:hlinkClr xmlns:ahyp="http://schemas.microsoft.com/office/drawing/2018/hyperlinkcolor" val="tx"/>
                    </a:ext>
                  </a:extLst>
                </a:hlinkClick>
              </a:rPr>
              <a:t>Freepik</a:t>
            </a:r>
            <a:endParaRPr sz="1100" b="1">
              <a:solidFill>
                <a:schemeClr val="lt1"/>
              </a:solidFill>
              <a:highlight>
                <a:schemeClr val="accent4"/>
              </a:highlight>
              <a:latin typeface="Overpass"/>
              <a:ea typeface="Overpass"/>
              <a:cs typeface="Overpass"/>
              <a:sym typeface="Overpas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44"/>
        <p:cNvGrpSpPr/>
        <p:nvPr/>
      </p:nvGrpSpPr>
      <p:grpSpPr>
        <a:xfrm>
          <a:off x="0" y="0"/>
          <a:ext cx="0" cy="0"/>
          <a:chOff x="0" y="0"/>
          <a:chExt cx="0" cy="0"/>
        </a:xfrm>
      </p:grpSpPr>
      <p:sp>
        <p:nvSpPr>
          <p:cNvPr id="945" name="Google Shape;945;p34"/>
          <p:cNvSpPr/>
          <p:nvPr/>
        </p:nvSpPr>
        <p:spPr>
          <a:xfrm>
            <a:off x="8193000" y="2190042"/>
            <a:ext cx="462000" cy="4620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rot="5400000">
            <a:off x="-84359" y="-1215762"/>
            <a:ext cx="3350387" cy="3181626"/>
          </a:xfrm>
          <a:custGeom>
            <a:avLst/>
            <a:gdLst/>
            <a:ahLst/>
            <a:cxnLst/>
            <a:rect l="l" t="t" r="r" b="b"/>
            <a:pathLst>
              <a:path w="151259" h="143640" extrusionOk="0">
                <a:moveTo>
                  <a:pt x="49543" y="12"/>
                </a:moveTo>
                <a:lnTo>
                  <a:pt x="51501" y="1970"/>
                </a:lnTo>
                <a:lnTo>
                  <a:pt x="53460" y="3929"/>
                </a:lnTo>
                <a:lnTo>
                  <a:pt x="51310" y="6078"/>
                </a:lnTo>
                <a:lnTo>
                  <a:pt x="49161" y="8228"/>
                </a:lnTo>
                <a:lnTo>
                  <a:pt x="45244" y="4312"/>
                </a:lnTo>
                <a:lnTo>
                  <a:pt x="49543" y="12"/>
                </a:lnTo>
                <a:close/>
                <a:moveTo>
                  <a:pt x="41123" y="396"/>
                </a:moveTo>
                <a:lnTo>
                  <a:pt x="45039" y="4312"/>
                </a:lnTo>
                <a:lnTo>
                  <a:pt x="40740" y="8612"/>
                </a:lnTo>
                <a:lnTo>
                  <a:pt x="36822" y="4694"/>
                </a:lnTo>
                <a:lnTo>
                  <a:pt x="41123" y="396"/>
                </a:lnTo>
                <a:close/>
                <a:moveTo>
                  <a:pt x="32704" y="779"/>
                </a:moveTo>
                <a:lnTo>
                  <a:pt x="36620" y="4697"/>
                </a:lnTo>
                <a:lnTo>
                  <a:pt x="32319" y="8997"/>
                </a:lnTo>
                <a:lnTo>
                  <a:pt x="28403" y="5080"/>
                </a:lnTo>
                <a:lnTo>
                  <a:pt x="32704" y="779"/>
                </a:lnTo>
                <a:close/>
                <a:moveTo>
                  <a:pt x="78818" y="2879"/>
                </a:moveTo>
                <a:lnTo>
                  <a:pt x="82737" y="6796"/>
                </a:lnTo>
                <a:lnTo>
                  <a:pt x="78436" y="11095"/>
                </a:lnTo>
                <a:lnTo>
                  <a:pt x="74518" y="7179"/>
                </a:lnTo>
                <a:lnTo>
                  <a:pt x="76669" y="5030"/>
                </a:lnTo>
                <a:lnTo>
                  <a:pt x="78818" y="2879"/>
                </a:lnTo>
                <a:close/>
                <a:moveTo>
                  <a:pt x="70400" y="3264"/>
                </a:moveTo>
                <a:lnTo>
                  <a:pt x="72359" y="5222"/>
                </a:lnTo>
                <a:lnTo>
                  <a:pt x="74318" y="7180"/>
                </a:lnTo>
                <a:lnTo>
                  <a:pt x="70018" y="11480"/>
                </a:lnTo>
                <a:lnTo>
                  <a:pt x="66102" y="7562"/>
                </a:lnTo>
                <a:lnTo>
                  <a:pt x="68251" y="5413"/>
                </a:lnTo>
                <a:lnTo>
                  <a:pt x="70400" y="3264"/>
                </a:lnTo>
                <a:close/>
                <a:moveTo>
                  <a:pt x="61981" y="3646"/>
                </a:moveTo>
                <a:lnTo>
                  <a:pt x="63939" y="5605"/>
                </a:lnTo>
                <a:lnTo>
                  <a:pt x="65897" y="7562"/>
                </a:lnTo>
                <a:lnTo>
                  <a:pt x="61597" y="11864"/>
                </a:lnTo>
                <a:lnTo>
                  <a:pt x="59640" y="9905"/>
                </a:lnTo>
                <a:lnTo>
                  <a:pt x="57681" y="7947"/>
                </a:lnTo>
                <a:lnTo>
                  <a:pt x="61981" y="3646"/>
                </a:lnTo>
                <a:close/>
                <a:moveTo>
                  <a:pt x="53561" y="4031"/>
                </a:moveTo>
                <a:lnTo>
                  <a:pt x="57478" y="7947"/>
                </a:lnTo>
                <a:lnTo>
                  <a:pt x="55328" y="10096"/>
                </a:lnTo>
                <a:lnTo>
                  <a:pt x="53179" y="12246"/>
                </a:lnTo>
                <a:lnTo>
                  <a:pt x="51220" y="10290"/>
                </a:lnTo>
                <a:lnTo>
                  <a:pt x="49261" y="8331"/>
                </a:lnTo>
                <a:lnTo>
                  <a:pt x="51411" y="6182"/>
                </a:lnTo>
                <a:lnTo>
                  <a:pt x="53561" y="4031"/>
                </a:lnTo>
                <a:close/>
                <a:moveTo>
                  <a:pt x="45143" y="4412"/>
                </a:moveTo>
                <a:lnTo>
                  <a:pt x="49058" y="8331"/>
                </a:lnTo>
                <a:lnTo>
                  <a:pt x="46909" y="10480"/>
                </a:lnTo>
                <a:lnTo>
                  <a:pt x="44758" y="12629"/>
                </a:lnTo>
                <a:lnTo>
                  <a:pt x="42801" y="10672"/>
                </a:lnTo>
                <a:lnTo>
                  <a:pt x="40842" y="8713"/>
                </a:lnTo>
                <a:lnTo>
                  <a:pt x="45143" y="4412"/>
                </a:lnTo>
                <a:close/>
                <a:moveTo>
                  <a:pt x="36721" y="4796"/>
                </a:moveTo>
                <a:lnTo>
                  <a:pt x="40639" y="8714"/>
                </a:lnTo>
                <a:lnTo>
                  <a:pt x="36338" y="13015"/>
                </a:lnTo>
                <a:lnTo>
                  <a:pt x="32420" y="9098"/>
                </a:lnTo>
                <a:lnTo>
                  <a:pt x="36721" y="4796"/>
                </a:lnTo>
                <a:close/>
                <a:moveTo>
                  <a:pt x="28302" y="5181"/>
                </a:moveTo>
                <a:lnTo>
                  <a:pt x="32218" y="9098"/>
                </a:lnTo>
                <a:lnTo>
                  <a:pt x="27918" y="13399"/>
                </a:lnTo>
                <a:lnTo>
                  <a:pt x="24000" y="9481"/>
                </a:lnTo>
                <a:lnTo>
                  <a:pt x="28302" y="5181"/>
                </a:lnTo>
                <a:close/>
                <a:moveTo>
                  <a:pt x="82838" y="6898"/>
                </a:moveTo>
                <a:lnTo>
                  <a:pt x="86754" y="10814"/>
                </a:lnTo>
                <a:lnTo>
                  <a:pt x="82453" y="15115"/>
                </a:lnTo>
                <a:lnTo>
                  <a:pt x="78537" y="11199"/>
                </a:lnTo>
                <a:lnTo>
                  <a:pt x="82838" y="6898"/>
                </a:lnTo>
                <a:close/>
                <a:moveTo>
                  <a:pt x="74420" y="7280"/>
                </a:moveTo>
                <a:lnTo>
                  <a:pt x="78335" y="11198"/>
                </a:lnTo>
                <a:lnTo>
                  <a:pt x="74037" y="15497"/>
                </a:lnTo>
                <a:lnTo>
                  <a:pt x="70119" y="11581"/>
                </a:lnTo>
                <a:lnTo>
                  <a:pt x="74420" y="7280"/>
                </a:lnTo>
                <a:close/>
                <a:moveTo>
                  <a:pt x="66001" y="7663"/>
                </a:moveTo>
                <a:lnTo>
                  <a:pt x="69916" y="11581"/>
                </a:lnTo>
                <a:lnTo>
                  <a:pt x="65614" y="15881"/>
                </a:lnTo>
                <a:lnTo>
                  <a:pt x="61700" y="11965"/>
                </a:lnTo>
                <a:lnTo>
                  <a:pt x="66001" y="7663"/>
                </a:lnTo>
                <a:close/>
                <a:moveTo>
                  <a:pt x="57578" y="8050"/>
                </a:moveTo>
                <a:lnTo>
                  <a:pt x="59537" y="10006"/>
                </a:lnTo>
                <a:lnTo>
                  <a:pt x="61496" y="11965"/>
                </a:lnTo>
                <a:lnTo>
                  <a:pt x="57195" y="16266"/>
                </a:lnTo>
                <a:lnTo>
                  <a:pt x="53280" y="12348"/>
                </a:lnTo>
                <a:lnTo>
                  <a:pt x="55429" y="10199"/>
                </a:lnTo>
                <a:lnTo>
                  <a:pt x="57578" y="8050"/>
                </a:lnTo>
                <a:close/>
                <a:moveTo>
                  <a:pt x="49159" y="8432"/>
                </a:moveTo>
                <a:lnTo>
                  <a:pt x="51118" y="10389"/>
                </a:lnTo>
                <a:lnTo>
                  <a:pt x="53075" y="12348"/>
                </a:lnTo>
                <a:lnTo>
                  <a:pt x="50926" y="14499"/>
                </a:lnTo>
                <a:lnTo>
                  <a:pt x="48777" y="16648"/>
                </a:lnTo>
                <a:lnTo>
                  <a:pt x="44859" y="12730"/>
                </a:lnTo>
                <a:lnTo>
                  <a:pt x="47010" y="10581"/>
                </a:lnTo>
                <a:lnTo>
                  <a:pt x="49159" y="8432"/>
                </a:lnTo>
                <a:close/>
                <a:moveTo>
                  <a:pt x="40741" y="8814"/>
                </a:moveTo>
                <a:lnTo>
                  <a:pt x="42700" y="10772"/>
                </a:lnTo>
                <a:lnTo>
                  <a:pt x="44658" y="12730"/>
                </a:lnTo>
                <a:lnTo>
                  <a:pt x="40358" y="17031"/>
                </a:lnTo>
                <a:lnTo>
                  <a:pt x="38399" y="15072"/>
                </a:lnTo>
                <a:lnTo>
                  <a:pt x="36440" y="13115"/>
                </a:lnTo>
                <a:lnTo>
                  <a:pt x="40741" y="8814"/>
                </a:lnTo>
                <a:close/>
                <a:moveTo>
                  <a:pt x="32322" y="9197"/>
                </a:moveTo>
                <a:lnTo>
                  <a:pt x="36238" y="13115"/>
                </a:lnTo>
                <a:lnTo>
                  <a:pt x="34088" y="15265"/>
                </a:lnTo>
                <a:lnTo>
                  <a:pt x="31937" y="17415"/>
                </a:lnTo>
                <a:lnTo>
                  <a:pt x="29979" y="15457"/>
                </a:lnTo>
                <a:lnTo>
                  <a:pt x="28021" y="13498"/>
                </a:lnTo>
                <a:lnTo>
                  <a:pt x="32322" y="9197"/>
                </a:lnTo>
                <a:close/>
                <a:moveTo>
                  <a:pt x="23900" y="9583"/>
                </a:moveTo>
                <a:lnTo>
                  <a:pt x="27816" y="13500"/>
                </a:lnTo>
                <a:lnTo>
                  <a:pt x="25667" y="15649"/>
                </a:lnTo>
                <a:lnTo>
                  <a:pt x="23518" y="17799"/>
                </a:lnTo>
                <a:lnTo>
                  <a:pt x="21559" y="15841"/>
                </a:lnTo>
                <a:lnTo>
                  <a:pt x="19600" y="13882"/>
                </a:lnTo>
                <a:lnTo>
                  <a:pt x="23900" y="9583"/>
                </a:lnTo>
                <a:close/>
                <a:moveTo>
                  <a:pt x="86855" y="10915"/>
                </a:moveTo>
                <a:lnTo>
                  <a:pt x="90773" y="14833"/>
                </a:lnTo>
                <a:lnTo>
                  <a:pt x="86472" y="19134"/>
                </a:lnTo>
                <a:lnTo>
                  <a:pt x="82554" y="15216"/>
                </a:lnTo>
                <a:lnTo>
                  <a:pt x="86855" y="10915"/>
                </a:lnTo>
                <a:close/>
                <a:moveTo>
                  <a:pt x="78437" y="11299"/>
                </a:moveTo>
                <a:lnTo>
                  <a:pt x="82355" y="15215"/>
                </a:lnTo>
                <a:lnTo>
                  <a:pt x="78054" y="19516"/>
                </a:lnTo>
                <a:lnTo>
                  <a:pt x="74138" y="15598"/>
                </a:lnTo>
                <a:lnTo>
                  <a:pt x="78437" y="11299"/>
                </a:lnTo>
                <a:close/>
                <a:moveTo>
                  <a:pt x="70018" y="11682"/>
                </a:moveTo>
                <a:lnTo>
                  <a:pt x="73936" y="15598"/>
                </a:lnTo>
                <a:lnTo>
                  <a:pt x="69635" y="19900"/>
                </a:lnTo>
                <a:lnTo>
                  <a:pt x="65717" y="15983"/>
                </a:lnTo>
                <a:lnTo>
                  <a:pt x="70018" y="11682"/>
                </a:lnTo>
                <a:close/>
                <a:moveTo>
                  <a:pt x="61599" y="12065"/>
                </a:moveTo>
                <a:lnTo>
                  <a:pt x="65514" y="15983"/>
                </a:lnTo>
                <a:lnTo>
                  <a:pt x="61215" y="20283"/>
                </a:lnTo>
                <a:lnTo>
                  <a:pt x="57297" y="16367"/>
                </a:lnTo>
                <a:lnTo>
                  <a:pt x="61599" y="12065"/>
                </a:lnTo>
                <a:close/>
                <a:moveTo>
                  <a:pt x="53176" y="12452"/>
                </a:moveTo>
                <a:lnTo>
                  <a:pt x="57094" y="16368"/>
                </a:lnTo>
                <a:lnTo>
                  <a:pt x="52794" y="20668"/>
                </a:lnTo>
                <a:lnTo>
                  <a:pt x="50837" y="18709"/>
                </a:lnTo>
                <a:lnTo>
                  <a:pt x="48878" y="16750"/>
                </a:lnTo>
                <a:lnTo>
                  <a:pt x="51027" y="14601"/>
                </a:lnTo>
                <a:lnTo>
                  <a:pt x="53176" y="12452"/>
                </a:lnTo>
                <a:close/>
                <a:moveTo>
                  <a:pt x="44757" y="12834"/>
                </a:moveTo>
                <a:lnTo>
                  <a:pt x="48675" y="16750"/>
                </a:lnTo>
                <a:lnTo>
                  <a:pt x="44374" y="21051"/>
                </a:lnTo>
                <a:lnTo>
                  <a:pt x="40456" y="17133"/>
                </a:lnTo>
                <a:lnTo>
                  <a:pt x="44757" y="12834"/>
                </a:lnTo>
                <a:close/>
                <a:moveTo>
                  <a:pt x="36336" y="13219"/>
                </a:moveTo>
                <a:lnTo>
                  <a:pt x="38296" y="15176"/>
                </a:lnTo>
                <a:lnTo>
                  <a:pt x="40254" y="17133"/>
                </a:lnTo>
                <a:lnTo>
                  <a:pt x="35954" y="21435"/>
                </a:lnTo>
                <a:lnTo>
                  <a:pt x="32036" y="17517"/>
                </a:lnTo>
                <a:lnTo>
                  <a:pt x="34186" y="15368"/>
                </a:lnTo>
                <a:lnTo>
                  <a:pt x="36336" y="13219"/>
                </a:lnTo>
                <a:close/>
                <a:moveTo>
                  <a:pt x="27915" y="13601"/>
                </a:moveTo>
                <a:lnTo>
                  <a:pt x="29876" y="15558"/>
                </a:lnTo>
                <a:lnTo>
                  <a:pt x="31835" y="17515"/>
                </a:lnTo>
                <a:lnTo>
                  <a:pt x="27533" y="21817"/>
                </a:lnTo>
                <a:lnTo>
                  <a:pt x="23617" y="17899"/>
                </a:lnTo>
                <a:lnTo>
                  <a:pt x="25766" y="15750"/>
                </a:lnTo>
                <a:lnTo>
                  <a:pt x="27915" y="13601"/>
                </a:lnTo>
                <a:close/>
                <a:moveTo>
                  <a:pt x="19500" y="13983"/>
                </a:moveTo>
                <a:lnTo>
                  <a:pt x="21458" y="15941"/>
                </a:lnTo>
                <a:lnTo>
                  <a:pt x="23417" y="17899"/>
                </a:lnTo>
                <a:lnTo>
                  <a:pt x="19115" y="22200"/>
                </a:lnTo>
                <a:lnTo>
                  <a:pt x="17158" y="20241"/>
                </a:lnTo>
                <a:lnTo>
                  <a:pt x="15199" y="18284"/>
                </a:lnTo>
                <a:lnTo>
                  <a:pt x="19500" y="13983"/>
                </a:lnTo>
                <a:close/>
                <a:moveTo>
                  <a:pt x="90874" y="14934"/>
                </a:moveTo>
                <a:lnTo>
                  <a:pt x="94790" y="18852"/>
                </a:lnTo>
                <a:lnTo>
                  <a:pt x="90489" y="23151"/>
                </a:lnTo>
                <a:lnTo>
                  <a:pt x="86573" y="19235"/>
                </a:lnTo>
                <a:lnTo>
                  <a:pt x="90874" y="14934"/>
                </a:lnTo>
                <a:close/>
                <a:moveTo>
                  <a:pt x="82456" y="15316"/>
                </a:moveTo>
                <a:lnTo>
                  <a:pt x="86372" y="19234"/>
                </a:lnTo>
                <a:lnTo>
                  <a:pt x="82073" y="23533"/>
                </a:lnTo>
                <a:lnTo>
                  <a:pt x="78155" y="19617"/>
                </a:lnTo>
                <a:lnTo>
                  <a:pt x="82456" y="15316"/>
                </a:lnTo>
                <a:close/>
                <a:moveTo>
                  <a:pt x="74037" y="15699"/>
                </a:moveTo>
                <a:lnTo>
                  <a:pt x="77953" y="19617"/>
                </a:lnTo>
                <a:lnTo>
                  <a:pt x="73652" y="23918"/>
                </a:lnTo>
                <a:lnTo>
                  <a:pt x="69735" y="20000"/>
                </a:lnTo>
                <a:lnTo>
                  <a:pt x="74037" y="15699"/>
                </a:lnTo>
                <a:close/>
                <a:moveTo>
                  <a:pt x="65616" y="16084"/>
                </a:moveTo>
                <a:lnTo>
                  <a:pt x="69532" y="20000"/>
                </a:lnTo>
                <a:lnTo>
                  <a:pt x="65231" y="24302"/>
                </a:lnTo>
                <a:lnTo>
                  <a:pt x="61316" y="20384"/>
                </a:lnTo>
                <a:lnTo>
                  <a:pt x="65616" y="16084"/>
                </a:lnTo>
                <a:close/>
                <a:moveTo>
                  <a:pt x="57196" y="16468"/>
                </a:moveTo>
                <a:lnTo>
                  <a:pt x="61111" y="20384"/>
                </a:lnTo>
                <a:lnTo>
                  <a:pt x="56813" y="24685"/>
                </a:lnTo>
                <a:lnTo>
                  <a:pt x="52895" y="20769"/>
                </a:lnTo>
                <a:lnTo>
                  <a:pt x="57196" y="16468"/>
                </a:lnTo>
                <a:close/>
                <a:moveTo>
                  <a:pt x="48777" y="16850"/>
                </a:moveTo>
                <a:lnTo>
                  <a:pt x="50736" y="18808"/>
                </a:lnTo>
                <a:lnTo>
                  <a:pt x="52693" y="20766"/>
                </a:lnTo>
                <a:lnTo>
                  <a:pt x="48394" y="25067"/>
                </a:lnTo>
                <a:lnTo>
                  <a:pt x="46435" y="23108"/>
                </a:lnTo>
                <a:lnTo>
                  <a:pt x="44476" y="21151"/>
                </a:lnTo>
                <a:lnTo>
                  <a:pt x="48777" y="16850"/>
                </a:lnTo>
                <a:close/>
                <a:moveTo>
                  <a:pt x="40358" y="17233"/>
                </a:moveTo>
                <a:lnTo>
                  <a:pt x="44274" y="21151"/>
                </a:lnTo>
                <a:lnTo>
                  <a:pt x="39973" y="25450"/>
                </a:lnTo>
                <a:lnTo>
                  <a:pt x="36057" y="21534"/>
                </a:lnTo>
                <a:lnTo>
                  <a:pt x="40358" y="17233"/>
                </a:lnTo>
                <a:close/>
                <a:moveTo>
                  <a:pt x="31937" y="17616"/>
                </a:moveTo>
                <a:lnTo>
                  <a:pt x="35855" y="21534"/>
                </a:lnTo>
                <a:lnTo>
                  <a:pt x="31553" y="25835"/>
                </a:lnTo>
                <a:lnTo>
                  <a:pt x="27637" y="21918"/>
                </a:lnTo>
                <a:lnTo>
                  <a:pt x="31937" y="17616"/>
                </a:lnTo>
                <a:close/>
                <a:moveTo>
                  <a:pt x="23516" y="18001"/>
                </a:moveTo>
                <a:lnTo>
                  <a:pt x="27432" y="21918"/>
                </a:lnTo>
                <a:lnTo>
                  <a:pt x="23133" y="26219"/>
                </a:lnTo>
                <a:lnTo>
                  <a:pt x="19215" y="22301"/>
                </a:lnTo>
                <a:lnTo>
                  <a:pt x="23516" y="18001"/>
                </a:lnTo>
                <a:close/>
                <a:moveTo>
                  <a:pt x="15098" y="18385"/>
                </a:moveTo>
                <a:lnTo>
                  <a:pt x="17057" y="20344"/>
                </a:lnTo>
                <a:lnTo>
                  <a:pt x="19015" y="22301"/>
                </a:lnTo>
                <a:lnTo>
                  <a:pt x="14715" y="26602"/>
                </a:lnTo>
                <a:lnTo>
                  <a:pt x="10797" y="22686"/>
                </a:lnTo>
                <a:lnTo>
                  <a:pt x="15098" y="18385"/>
                </a:lnTo>
                <a:close/>
                <a:moveTo>
                  <a:pt x="94894" y="18950"/>
                </a:moveTo>
                <a:lnTo>
                  <a:pt x="98809" y="22869"/>
                </a:lnTo>
                <a:lnTo>
                  <a:pt x="96660" y="25018"/>
                </a:lnTo>
                <a:lnTo>
                  <a:pt x="94509" y="27169"/>
                </a:lnTo>
                <a:lnTo>
                  <a:pt x="92552" y="25210"/>
                </a:lnTo>
                <a:lnTo>
                  <a:pt x="90593" y="23251"/>
                </a:lnTo>
                <a:lnTo>
                  <a:pt x="94894" y="18950"/>
                </a:lnTo>
                <a:close/>
                <a:moveTo>
                  <a:pt x="86473" y="19335"/>
                </a:moveTo>
                <a:lnTo>
                  <a:pt x="90391" y="23251"/>
                </a:lnTo>
                <a:lnTo>
                  <a:pt x="88239" y="25403"/>
                </a:lnTo>
                <a:lnTo>
                  <a:pt x="86090" y="27552"/>
                </a:lnTo>
                <a:lnTo>
                  <a:pt x="84131" y="25593"/>
                </a:lnTo>
                <a:lnTo>
                  <a:pt x="82172" y="23634"/>
                </a:lnTo>
                <a:lnTo>
                  <a:pt x="86473" y="19335"/>
                </a:lnTo>
                <a:close/>
                <a:moveTo>
                  <a:pt x="78054" y="19718"/>
                </a:moveTo>
                <a:lnTo>
                  <a:pt x="81972" y="23634"/>
                </a:lnTo>
                <a:lnTo>
                  <a:pt x="77671" y="27935"/>
                </a:lnTo>
                <a:lnTo>
                  <a:pt x="73753" y="24019"/>
                </a:lnTo>
                <a:lnTo>
                  <a:pt x="78054" y="19718"/>
                </a:lnTo>
                <a:close/>
                <a:moveTo>
                  <a:pt x="69635" y="20101"/>
                </a:moveTo>
                <a:lnTo>
                  <a:pt x="73549" y="24019"/>
                </a:lnTo>
                <a:lnTo>
                  <a:pt x="69251" y="28319"/>
                </a:lnTo>
                <a:lnTo>
                  <a:pt x="65333" y="24403"/>
                </a:lnTo>
                <a:lnTo>
                  <a:pt x="69635" y="20101"/>
                </a:lnTo>
                <a:close/>
                <a:moveTo>
                  <a:pt x="61215" y="20485"/>
                </a:moveTo>
                <a:lnTo>
                  <a:pt x="65132" y="24403"/>
                </a:lnTo>
                <a:lnTo>
                  <a:pt x="60830" y="28704"/>
                </a:lnTo>
                <a:lnTo>
                  <a:pt x="56914" y="24786"/>
                </a:lnTo>
                <a:lnTo>
                  <a:pt x="61215" y="20485"/>
                </a:lnTo>
                <a:close/>
                <a:moveTo>
                  <a:pt x="52794" y="20870"/>
                </a:moveTo>
                <a:lnTo>
                  <a:pt x="56712" y="24786"/>
                </a:lnTo>
                <a:lnTo>
                  <a:pt x="52411" y="29087"/>
                </a:lnTo>
                <a:lnTo>
                  <a:pt x="48495" y="25169"/>
                </a:lnTo>
                <a:lnTo>
                  <a:pt x="52794" y="20870"/>
                </a:lnTo>
                <a:close/>
                <a:moveTo>
                  <a:pt x="44376" y="21252"/>
                </a:moveTo>
                <a:lnTo>
                  <a:pt x="46334" y="23212"/>
                </a:lnTo>
                <a:lnTo>
                  <a:pt x="48293" y="25169"/>
                </a:lnTo>
                <a:lnTo>
                  <a:pt x="46142" y="27320"/>
                </a:lnTo>
                <a:lnTo>
                  <a:pt x="43993" y="29469"/>
                </a:lnTo>
                <a:lnTo>
                  <a:pt x="40077" y="25551"/>
                </a:lnTo>
                <a:lnTo>
                  <a:pt x="44376" y="21252"/>
                </a:lnTo>
                <a:close/>
                <a:moveTo>
                  <a:pt x="35954" y="21635"/>
                </a:moveTo>
                <a:lnTo>
                  <a:pt x="39871" y="25551"/>
                </a:lnTo>
                <a:lnTo>
                  <a:pt x="35569" y="29853"/>
                </a:lnTo>
                <a:lnTo>
                  <a:pt x="31653" y="25935"/>
                </a:lnTo>
                <a:lnTo>
                  <a:pt x="35954" y="21635"/>
                </a:lnTo>
                <a:close/>
                <a:moveTo>
                  <a:pt x="27533" y="22018"/>
                </a:moveTo>
                <a:lnTo>
                  <a:pt x="31451" y="25936"/>
                </a:lnTo>
                <a:lnTo>
                  <a:pt x="27150" y="30236"/>
                </a:lnTo>
                <a:lnTo>
                  <a:pt x="23234" y="26320"/>
                </a:lnTo>
                <a:lnTo>
                  <a:pt x="27533" y="22018"/>
                </a:lnTo>
                <a:close/>
                <a:moveTo>
                  <a:pt x="19115" y="22402"/>
                </a:moveTo>
                <a:lnTo>
                  <a:pt x="23032" y="26320"/>
                </a:lnTo>
                <a:lnTo>
                  <a:pt x="18731" y="30619"/>
                </a:lnTo>
                <a:lnTo>
                  <a:pt x="14816" y="26703"/>
                </a:lnTo>
                <a:lnTo>
                  <a:pt x="19115" y="22402"/>
                </a:lnTo>
                <a:close/>
                <a:moveTo>
                  <a:pt x="10696" y="22787"/>
                </a:moveTo>
                <a:lnTo>
                  <a:pt x="14614" y="26703"/>
                </a:lnTo>
                <a:lnTo>
                  <a:pt x="10313" y="31004"/>
                </a:lnTo>
                <a:lnTo>
                  <a:pt x="6395" y="27086"/>
                </a:lnTo>
                <a:lnTo>
                  <a:pt x="10696" y="22787"/>
                </a:lnTo>
                <a:close/>
                <a:moveTo>
                  <a:pt x="98910" y="22971"/>
                </a:moveTo>
                <a:lnTo>
                  <a:pt x="102829" y="26888"/>
                </a:lnTo>
                <a:lnTo>
                  <a:pt x="98528" y="31187"/>
                </a:lnTo>
                <a:lnTo>
                  <a:pt x="96569" y="29230"/>
                </a:lnTo>
                <a:lnTo>
                  <a:pt x="94610" y="27271"/>
                </a:lnTo>
                <a:lnTo>
                  <a:pt x="96759" y="25122"/>
                </a:lnTo>
                <a:lnTo>
                  <a:pt x="98910" y="22971"/>
                </a:lnTo>
                <a:close/>
                <a:moveTo>
                  <a:pt x="90489" y="23353"/>
                </a:moveTo>
                <a:lnTo>
                  <a:pt x="92448" y="25312"/>
                </a:lnTo>
                <a:lnTo>
                  <a:pt x="94407" y="27271"/>
                </a:lnTo>
                <a:lnTo>
                  <a:pt x="90109" y="31569"/>
                </a:lnTo>
                <a:lnTo>
                  <a:pt x="86191" y="27653"/>
                </a:lnTo>
                <a:lnTo>
                  <a:pt x="88340" y="25502"/>
                </a:lnTo>
                <a:lnTo>
                  <a:pt x="90489" y="23353"/>
                </a:lnTo>
                <a:close/>
                <a:moveTo>
                  <a:pt x="82073" y="23735"/>
                </a:moveTo>
                <a:lnTo>
                  <a:pt x="84030" y="25694"/>
                </a:lnTo>
                <a:lnTo>
                  <a:pt x="85989" y="27653"/>
                </a:lnTo>
                <a:lnTo>
                  <a:pt x="81688" y="31954"/>
                </a:lnTo>
                <a:lnTo>
                  <a:pt x="79730" y="29995"/>
                </a:lnTo>
                <a:lnTo>
                  <a:pt x="77771" y="28036"/>
                </a:lnTo>
                <a:lnTo>
                  <a:pt x="82073" y="23735"/>
                </a:lnTo>
                <a:close/>
                <a:moveTo>
                  <a:pt x="73652" y="24120"/>
                </a:moveTo>
                <a:lnTo>
                  <a:pt x="77570" y="28036"/>
                </a:lnTo>
                <a:lnTo>
                  <a:pt x="75418" y="30188"/>
                </a:lnTo>
                <a:lnTo>
                  <a:pt x="73268" y="32338"/>
                </a:lnTo>
                <a:lnTo>
                  <a:pt x="71309" y="30379"/>
                </a:lnTo>
                <a:lnTo>
                  <a:pt x="69352" y="28420"/>
                </a:lnTo>
                <a:lnTo>
                  <a:pt x="73652" y="24120"/>
                </a:lnTo>
                <a:close/>
                <a:moveTo>
                  <a:pt x="65232" y="24503"/>
                </a:moveTo>
                <a:lnTo>
                  <a:pt x="69149" y="28420"/>
                </a:lnTo>
                <a:lnTo>
                  <a:pt x="67000" y="30570"/>
                </a:lnTo>
                <a:lnTo>
                  <a:pt x="64849" y="32721"/>
                </a:lnTo>
                <a:lnTo>
                  <a:pt x="62890" y="30762"/>
                </a:lnTo>
                <a:lnTo>
                  <a:pt x="60931" y="28805"/>
                </a:lnTo>
                <a:lnTo>
                  <a:pt x="65232" y="24503"/>
                </a:lnTo>
                <a:close/>
                <a:moveTo>
                  <a:pt x="56813" y="24887"/>
                </a:moveTo>
                <a:lnTo>
                  <a:pt x="60729" y="28805"/>
                </a:lnTo>
                <a:lnTo>
                  <a:pt x="56430" y="33104"/>
                </a:lnTo>
                <a:lnTo>
                  <a:pt x="52512" y="29188"/>
                </a:lnTo>
                <a:lnTo>
                  <a:pt x="56813" y="24887"/>
                </a:lnTo>
                <a:close/>
                <a:moveTo>
                  <a:pt x="48391" y="25270"/>
                </a:moveTo>
                <a:lnTo>
                  <a:pt x="52309" y="29188"/>
                </a:lnTo>
                <a:lnTo>
                  <a:pt x="48009" y="33486"/>
                </a:lnTo>
                <a:lnTo>
                  <a:pt x="46051" y="31529"/>
                </a:lnTo>
                <a:lnTo>
                  <a:pt x="44092" y="29570"/>
                </a:lnTo>
                <a:lnTo>
                  <a:pt x="46242" y="27421"/>
                </a:lnTo>
                <a:lnTo>
                  <a:pt x="48391" y="25270"/>
                </a:lnTo>
                <a:close/>
                <a:moveTo>
                  <a:pt x="39973" y="25652"/>
                </a:moveTo>
                <a:lnTo>
                  <a:pt x="43891" y="29570"/>
                </a:lnTo>
                <a:lnTo>
                  <a:pt x="39589" y="33871"/>
                </a:lnTo>
                <a:lnTo>
                  <a:pt x="35673" y="29953"/>
                </a:lnTo>
                <a:lnTo>
                  <a:pt x="39973" y="25652"/>
                </a:lnTo>
                <a:close/>
                <a:moveTo>
                  <a:pt x="31553" y="26037"/>
                </a:moveTo>
                <a:lnTo>
                  <a:pt x="35471" y="29953"/>
                </a:lnTo>
                <a:lnTo>
                  <a:pt x="31170" y="34255"/>
                </a:lnTo>
                <a:lnTo>
                  <a:pt x="27252" y="30337"/>
                </a:lnTo>
                <a:lnTo>
                  <a:pt x="31553" y="26037"/>
                </a:lnTo>
                <a:close/>
                <a:moveTo>
                  <a:pt x="23134" y="26421"/>
                </a:moveTo>
                <a:lnTo>
                  <a:pt x="27050" y="30337"/>
                </a:lnTo>
                <a:lnTo>
                  <a:pt x="22751" y="34638"/>
                </a:lnTo>
                <a:lnTo>
                  <a:pt x="18833" y="30722"/>
                </a:lnTo>
                <a:lnTo>
                  <a:pt x="23134" y="26421"/>
                </a:lnTo>
                <a:close/>
                <a:moveTo>
                  <a:pt x="14715" y="26804"/>
                </a:moveTo>
                <a:lnTo>
                  <a:pt x="18631" y="30722"/>
                </a:lnTo>
                <a:lnTo>
                  <a:pt x="14330" y="35022"/>
                </a:lnTo>
                <a:lnTo>
                  <a:pt x="10414" y="31105"/>
                </a:lnTo>
                <a:lnTo>
                  <a:pt x="14715" y="26804"/>
                </a:lnTo>
                <a:close/>
                <a:moveTo>
                  <a:pt x="102930" y="26988"/>
                </a:moveTo>
                <a:lnTo>
                  <a:pt x="106846" y="30905"/>
                </a:lnTo>
                <a:lnTo>
                  <a:pt x="102545" y="35206"/>
                </a:lnTo>
                <a:lnTo>
                  <a:pt x="98629" y="31288"/>
                </a:lnTo>
                <a:lnTo>
                  <a:pt x="102930" y="26988"/>
                </a:lnTo>
                <a:close/>
                <a:moveTo>
                  <a:pt x="6294" y="27187"/>
                </a:moveTo>
                <a:lnTo>
                  <a:pt x="10212" y="31105"/>
                </a:lnTo>
                <a:lnTo>
                  <a:pt x="5910" y="35403"/>
                </a:lnTo>
                <a:lnTo>
                  <a:pt x="1994" y="31489"/>
                </a:lnTo>
                <a:lnTo>
                  <a:pt x="6294" y="27187"/>
                </a:lnTo>
                <a:close/>
                <a:moveTo>
                  <a:pt x="94509" y="27370"/>
                </a:moveTo>
                <a:lnTo>
                  <a:pt x="96468" y="29328"/>
                </a:lnTo>
                <a:lnTo>
                  <a:pt x="98427" y="31287"/>
                </a:lnTo>
                <a:lnTo>
                  <a:pt x="96275" y="33439"/>
                </a:lnTo>
                <a:lnTo>
                  <a:pt x="94126" y="35588"/>
                </a:lnTo>
                <a:lnTo>
                  <a:pt x="90209" y="31670"/>
                </a:lnTo>
                <a:lnTo>
                  <a:pt x="94509" y="27370"/>
                </a:lnTo>
                <a:close/>
                <a:moveTo>
                  <a:pt x="86090" y="27754"/>
                </a:moveTo>
                <a:lnTo>
                  <a:pt x="90008" y="31670"/>
                </a:lnTo>
                <a:lnTo>
                  <a:pt x="85706" y="35971"/>
                </a:lnTo>
                <a:lnTo>
                  <a:pt x="81789" y="32055"/>
                </a:lnTo>
                <a:lnTo>
                  <a:pt x="86090" y="27754"/>
                </a:lnTo>
                <a:close/>
                <a:moveTo>
                  <a:pt x="77668" y="28139"/>
                </a:moveTo>
                <a:lnTo>
                  <a:pt x="79627" y="30098"/>
                </a:lnTo>
                <a:lnTo>
                  <a:pt x="81585" y="32057"/>
                </a:lnTo>
                <a:lnTo>
                  <a:pt x="77287" y="36355"/>
                </a:lnTo>
                <a:lnTo>
                  <a:pt x="73369" y="32438"/>
                </a:lnTo>
                <a:lnTo>
                  <a:pt x="75518" y="30289"/>
                </a:lnTo>
                <a:lnTo>
                  <a:pt x="77668" y="28139"/>
                </a:lnTo>
                <a:close/>
                <a:moveTo>
                  <a:pt x="69248" y="28522"/>
                </a:moveTo>
                <a:lnTo>
                  <a:pt x="71207" y="30481"/>
                </a:lnTo>
                <a:lnTo>
                  <a:pt x="73166" y="32440"/>
                </a:lnTo>
                <a:lnTo>
                  <a:pt x="68866" y="36740"/>
                </a:lnTo>
                <a:lnTo>
                  <a:pt x="64950" y="32822"/>
                </a:lnTo>
                <a:lnTo>
                  <a:pt x="67099" y="30673"/>
                </a:lnTo>
                <a:lnTo>
                  <a:pt x="69248" y="28522"/>
                </a:lnTo>
                <a:close/>
                <a:moveTo>
                  <a:pt x="60830" y="28906"/>
                </a:moveTo>
                <a:lnTo>
                  <a:pt x="62789" y="30863"/>
                </a:lnTo>
                <a:lnTo>
                  <a:pt x="64748" y="32822"/>
                </a:lnTo>
                <a:lnTo>
                  <a:pt x="60447" y="37123"/>
                </a:lnTo>
                <a:lnTo>
                  <a:pt x="58488" y="35164"/>
                </a:lnTo>
                <a:lnTo>
                  <a:pt x="56531" y="33205"/>
                </a:lnTo>
                <a:lnTo>
                  <a:pt x="60830" y="28906"/>
                </a:lnTo>
                <a:close/>
                <a:moveTo>
                  <a:pt x="52411" y="29288"/>
                </a:moveTo>
                <a:lnTo>
                  <a:pt x="56329" y="33204"/>
                </a:lnTo>
                <a:lnTo>
                  <a:pt x="54177" y="35356"/>
                </a:lnTo>
                <a:lnTo>
                  <a:pt x="52028" y="37505"/>
                </a:lnTo>
                <a:lnTo>
                  <a:pt x="50069" y="35546"/>
                </a:lnTo>
                <a:lnTo>
                  <a:pt x="48110" y="33587"/>
                </a:lnTo>
                <a:lnTo>
                  <a:pt x="52411" y="29288"/>
                </a:lnTo>
                <a:close/>
                <a:moveTo>
                  <a:pt x="43993" y="29671"/>
                </a:moveTo>
                <a:lnTo>
                  <a:pt x="45950" y="31631"/>
                </a:lnTo>
                <a:lnTo>
                  <a:pt x="47908" y="33590"/>
                </a:lnTo>
                <a:lnTo>
                  <a:pt x="45759" y="35739"/>
                </a:lnTo>
                <a:lnTo>
                  <a:pt x="43610" y="37888"/>
                </a:lnTo>
                <a:lnTo>
                  <a:pt x="39692" y="33972"/>
                </a:lnTo>
                <a:lnTo>
                  <a:pt x="43993" y="29671"/>
                </a:lnTo>
                <a:close/>
                <a:moveTo>
                  <a:pt x="35572" y="30054"/>
                </a:moveTo>
                <a:lnTo>
                  <a:pt x="39489" y="33972"/>
                </a:lnTo>
                <a:lnTo>
                  <a:pt x="35187" y="38272"/>
                </a:lnTo>
                <a:lnTo>
                  <a:pt x="31271" y="34356"/>
                </a:lnTo>
                <a:lnTo>
                  <a:pt x="35572" y="30054"/>
                </a:lnTo>
                <a:close/>
                <a:moveTo>
                  <a:pt x="27151" y="30438"/>
                </a:moveTo>
                <a:lnTo>
                  <a:pt x="31069" y="34356"/>
                </a:lnTo>
                <a:lnTo>
                  <a:pt x="26768" y="38655"/>
                </a:lnTo>
                <a:lnTo>
                  <a:pt x="22852" y="34739"/>
                </a:lnTo>
                <a:lnTo>
                  <a:pt x="27151" y="30438"/>
                </a:lnTo>
                <a:close/>
                <a:moveTo>
                  <a:pt x="18732" y="30823"/>
                </a:moveTo>
                <a:lnTo>
                  <a:pt x="22650" y="34739"/>
                </a:lnTo>
                <a:lnTo>
                  <a:pt x="18349" y="39040"/>
                </a:lnTo>
                <a:lnTo>
                  <a:pt x="14431" y="35122"/>
                </a:lnTo>
                <a:lnTo>
                  <a:pt x="18732" y="30823"/>
                </a:lnTo>
                <a:close/>
                <a:moveTo>
                  <a:pt x="106949" y="31004"/>
                </a:moveTo>
                <a:lnTo>
                  <a:pt x="110865" y="34923"/>
                </a:lnTo>
                <a:lnTo>
                  <a:pt x="108715" y="37073"/>
                </a:lnTo>
                <a:lnTo>
                  <a:pt x="106565" y="39222"/>
                </a:lnTo>
                <a:lnTo>
                  <a:pt x="102649" y="35305"/>
                </a:lnTo>
                <a:lnTo>
                  <a:pt x="106949" y="31004"/>
                </a:lnTo>
                <a:close/>
                <a:moveTo>
                  <a:pt x="10313" y="31206"/>
                </a:moveTo>
                <a:lnTo>
                  <a:pt x="14229" y="35122"/>
                </a:lnTo>
                <a:lnTo>
                  <a:pt x="9929" y="39424"/>
                </a:lnTo>
                <a:lnTo>
                  <a:pt x="6011" y="35507"/>
                </a:lnTo>
                <a:lnTo>
                  <a:pt x="10313" y="31206"/>
                </a:lnTo>
                <a:close/>
                <a:moveTo>
                  <a:pt x="98525" y="31392"/>
                </a:moveTo>
                <a:lnTo>
                  <a:pt x="102443" y="35308"/>
                </a:lnTo>
                <a:lnTo>
                  <a:pt x="98145" y="39608"/>
                </a:lnTo>
                <a:lnTo>
                  <a:pt x="96186" y="37649"/>
                </a:lnTo>
                <a:lnTo>
                  <a:pt x="94227" y="35690"/>
                </a:lnTo>
                <a:lnTo>
                  <a:pt x="96376" y="33541"/>
                </a:lnTo>
                <a:lnTo>
                  <a:pt x="98525" y="31392"/>
                </a:lnTo>
                <a:close/>
                <a:moveTo>
                  <a:pt x="90109" y="31771"/>
                </a:moveTo>
                <a:lnTo>
                  <a:pt x="94025" y="35689"/>
                </a:lnTo>
                <a:lnTo>
                  <a:pt x="89724" y="39989"/>
                </a:lnTo>
                <a:lnTo>
                  <a:pt x="85807" y="36072"/>
                </a:lnTo>
                <a:lnTo>
                  <a:pt x="90109" y="31771"/>
                </a:lnTo>
                <a:close/>
                <a:moveTo>
                  <a:pt x="81688" y="32156"/>
                </a:moveTo>
                <a:lnTo>
                  <a:pt x="85606" y="36072"/>
                </a:lnTo>
                <a:lnTo>
                  <a:pt x="81304" y="40373"/>
                </a:lnTo>
                <a:lnTo>
                  <a:pt x="77388" y="36456"/>
                </a:lnTo>
                <a:lnTo>
                  <a:pt x="81688" y="32156"/>
                </a:lnTo>
                <a:close/>
                <a:moveTo>
                  <a:pt x="73268" y="32539"/>
                </a:moveTo>
                <a:lnTo>
                  <a:pt x="77186" y="36456"/>
                </a:lnTo>
                <a:lnTo>
                  <a:pt x="72885" y="40757"/>
                </a:lnTo>
                <a:lnTo>
                  <a:pt x="68967" y="36841"/>
                </a:lnTo>
                <a:lnTo>
                  <a:pt x="73268" y="32539"/>
                </a:lnTo>
                <a:close/>
                <a:moveTo>
                  <a:pt x="64849" y="32923"/>
                </a:moveTo>
                <a:lnTo>
                  <a:pt x="68765" y="36841"/>
                </a:lnTo>
                <a:lnTo>
                  <a:pt x="64464" y="41140"/>
                </a:lnTo>
                <a:lnTo>
                  <a:pt x="60548" y="37224"/>
                </a:lnTo>
                <a:lnTo>
                  <a:pt x="64849" y="32923"/>
                </a:lnTo>
                <a:close/>
                <a:moveTo>
                  <a:pt x="56427" y="33308"/>
                </a:moveTo>
                <a:lnTo>
                  <a:pt x="58387" y="35265"/>
                </a:lnTo>
                <a:lnTo>
                  <a:pt x="60346" y="37224"/>
                </a:lnTo>
                <a:lnTo>
                  <a:pt x="56045" y="41524"/>
                </a:lnTo>
                <a:lnTo>
                  <a:pt x="52128" y="37607"/>
                </a:lnTo>
                <a:lnTo>
                  <a:pt x="54278" y="35458"/>
                </a:lnTo>
                <a:lnTo>
                  <a:pt x="56427" y="33308"/>
                </a:lnTo>
                <a:close/>
                <a:moveTo>
                  <a:pt x="48007" y="33691"/>
                </a:moveTo>
                <a:lnTo>
                  <a:pt x="49966" y="35649"/>
                </a:lnTo>
                <a:lnTo>
                  <a:pt x="51925" y="37607"/>
                </a:lnTo>
                <a:lnTo>
                  <a:pt x="47625" y="41907"/>
                </a:lnTo>
                <a:lnTo>
                  <a:pt x="45667" y="39948"/>
                </a:lnTo>
                <a:lnTo>
                  <a:pt x="43709" y="37989"/>
                </a:lnTo>
                <a:lnTo>
                  <a:pt x="45858" y="35840"/>
                </a:lnTo>
                <a:lnTo>
                  <a:pt x="48007" y="33691"/>
                </a:lnTo>
                <a:close/>
                <a:moveTo>
                  <a:pt x="39589" y="34073"/>
                </a:moveTo>
                <a:lnTo>
                  <a:pt x="43507" y="37989"/>
                </a:lnTo>
                <a:lnTo>
                  <a:pt x="41355" y="40141"/>
                </a:lnTo>
                <a:lnTo>
                  <a:pt x="39206" y="42291"/>
                </a:lnTo>
                <a:lnTo>
                  <a:pt x="37247" y="40332"/>
                </a:lnTo>
                <a:lnTo>
                  <a:pt x="35288" y="38373"/>
                </a:lnTo>
                <a:lnTo>
                  <a:pt x="39589" y="34073"/>
                </a:lnTo>
                <a:close/>
                <a:moveTo>
                  <a:pt x="31170" y="34456"/>
                </a:moveTo>
                <a:lnTo>
                  <a:pt x="35086" y="38373"/>
                </a:lnTo>
                <a:lnTo>
                  <a:pt x="32936" y="40525"/>
                </a:lnTo>
                <a:lnTo>
                  <a:pt x="30787" y="42674"/>
                </a:lnTo>
                <a:lnTo>
                  <a:pt x="28828" y="40715"/>
                </a:lnTo>
                <a:lnTo>
                  <a:pt x="26869" y="38758"/>
                </a:lnTo>
                <a:lnTo>
                  <a:pt x="31170" y="34456"/>
                </a:lnTo>
                <a:close/>
                <a:moveTo>
                  <a:pt x="22751" y="34840"/>
                </a:moveTo>
                <a:lnTo>
                  <a:pt x="26667" y="38758"/>
                </a:lnTo>
                <a:lnTo>
                  <a:pt x="22366" y="43057"/>
                </a:lnTo>
                <a:lnTo>
                  <a:pt x="18449" y="39141"/>
                </a:lnTo>
                <a:lnTo>
                  <a:pt x="22751" y="34840"/>
                </a:lnTo>
                <a:close/>
                <a:moveTo>
                  <a:pt x="110963" y="35026"/>
                </a:moveTo>
                <a:lnTo>
                  <a:pt x="114882" y="38941"/>
                </a:lnTo>
                <a:lnTo>
                  <a:pt x="110581" y="43242"/>
                </a:lnTo>
                <a:lnTo>
                  <a:pt x="108622" y="41283"/>
                </a:lnTo>
                <a:lnTo>
                  <a:pt x="106665" y="39324"/>
                </a:lnTo>
                <a:lnTo>
                  <a:pt x="108814" y="37175"/>
                </a:lnTo>
                <a:lnTo>
                  <a:pt x="110963" y="35026"/>
                </a:lnTo>
                <a:close/>
                <a:moveTo>
                  <a:pt x="14330" y="35223"/>
                </a:moveTo>
                <a:lnTo>
                  <a:pt x="18248" y="39141"/>
                </a:lnTo>
                <a:lnTo>
                  <a:pt x="13946" y="43442"/>
                </a:lnTo>
                <a:lnTo>
                  <a:pt x="10030" y="39525"/>
                </a:lnTo>
                <a:lnTo>
                  <a:pt x="14330" y="35223"/>
                </a:lnTo>
                <a:close/>
                <a:moveTo>
                  <a:pt x="102545" y="35408"/>
                </a:moveTo>
                <a:lnTo>
                  <a:pt x="106463" y="39324"/>
                </a:lnTo>
                <a:lnTo>
                  <a:pt x="102162" y="43625"/>
                </a:lnTo>
                <a:lnTo>
                  <a:pt x="98245" y="39709"/>
                </a:lnTo>
                <a:lnTo>
                  <a:pt x="102545" y="35408"/>
                </a:lnTo>
                <a:close/>
                <a:moveTo>
                  <a:pt x="5910" y="35608"/>
                </a:moveTo>
                <a:lnTo>
                  <a:pt x="9828" y="39525"/>
                </a:lnTo>
                <a:lnTo>
                  <a:pt x="5527" y="43826"/>
                </a:lnTo>
                <a:lnTo>
                  <a:pt x="1609" y="39908"/>
                </a:lnTo>
                <a:lnTo>
                  <a:pt x="5910" y="35608"/>
                </a:lnTo>
                <a:close/>
                <a:moveTo>
                  <a:pt x="94127" y="35790"/>
                </a:moveTo>
                <a:lnTo>
                  <a:pt x="96086" y="37749"/>
                </a:lnTo>
                <a:lnTo>
                  <a:pt x="98045" y="39706"/>
                </a:lnTo>
                <a:lnTo>
                  <a:pt x="95893" y="41858"/>
                </a:lnTo>
                <a:lnTo>
                  <a:pt x="93744" y="44007"/>
                </a:lnTo>
                <a:lnTo>
                  <a:pt x="89828" y="40091"/>
                </a:lnTo>
                <a:lnTo>
                  <a:pt x="94127" y="35790"/>
                </a:lnTo>
                <a:close/>
                <a:moveTo>
                  <a:pt x="85706" y="36173"/>
                </a:moveTo>
                <a:lnTo>
                  <a:pt x="89623" y="40091"/>
                </a:lnTo>
                <a:lnTo>
                  <a:pt x="85323" y="44391"/>
                </a:lnTo>
                <a:lnTo>
                  <a:pt x="81405" y="40474"/>
                </a:lnTo>
                <a:lnTo>
                  <a:pt x="85706" y="36173"/>
                </a:lnTo>
                <a:close/>
                <a:moveTo>
                  <a:pt x="77287" y="36557"/>
                </a:moveTo>
                <a:lnTo>
                  <a:pt x="81203" y="40474"/>
                </a:lnTo>
                <a:lnTo>
                  <a:pt x="76902" y="44776"/>
                </a:lnTo>
                <a:lnTo>
                  <a:pt x="72986" y="40858"/>
                </a:lnTo>
                <a:lnTo>
                  <a:pt x="77287" y="36557"/>
                </a:lnTo>
                <a:close/>
                <a:moveTo>
                  <a:pt x="68866" y="36941"/>
                </a:moveTo>
                <a:lnTo>
                  <a:pt x="72784" y="40858"/>
                </a:lnTo>
                <a:lnTo>
                  <a:pt x="68483" y="45159"/>
                </a:lnTo>
                <a:lnTo>
                  <a:pt x="64567" y="41241"/>
                </a:lnTo>
                <a:lnTo>
                  <a:pt x="68866" y="36941"/>
                </a:lnTo>
                <a:close/>
                <a:moveTo>
                  <a:pt x="60447" y="37325"/>
                </a:moveTo>
                <a:lnTo>
                  <a:pt x="64365" y="41241"/>
                </a:lnTo>
                <a:lnTo>
                  <a:pt x="60063" y="45542"/>
                </a:lnTo>
                <a:lnTo>
                  <a:pt x="56146" y="41626"/>
                </a:lnTo>
                <a:lnTo>
                  <a:pt x="60447" y="37325"/>
                </a:lnTo>
                <a:close/>
                <a:moveTo>
                  <a:pt x="52028" y="37708"/>
                </a:moveTo>
                <a:lnTo>
                  <a:pt x="55944" y="41626"/>
                </a:lnTo>
                <a:lnTo>
                  <a:pt x="51644" y="45926"/>
                </a:lnTo>
                <a:lnTo>
                  <a:pt x="47726" y="42010"/>
                </a:lnTo>
                <a:lnTo>
                  <a:pt x="52028" y="37708"/>
                </a:lnTo>
                <a:close/>
                <a:moveTo>
                  <a:pt x="43605" y="38095"/>
                </a:moveTo>
                <a:lnTo>
                  <a:pt x="45566" y="40051"/>
                </a:lnTo>
                <a:lnTo>
                  <a:pt x="47525" y="42010"/>
                </a:lnTo>
                <a:lnTo>
                  <a:pt x="43223" y="46311"/>
                </a:lnTo>
                <a:lnTo>
                  <a:pt x="41266" y="44352"/>
                </a:lnTo>
                <a:lnTo>
                  <a:pt x="39307" y="42393"/>
                </a:lnTo>
                <a:lnTo>
                  <a:pt x="41456" y="40244"/>
                </a:lnTo>
                <a:lnTo>
                  <a:pt x="43605" y="38095"/>
                </a:lnTo>
                <a:close/>
                <a:moveTo>
                  <a:pt x="35187" y="38475"/>
                </a:moveTo>
                <a:lnTo>
                  <a:pt x="37146" y="40434"/>
                </a:lnTo>
                <a:lnTo>
                  <a:pt x="39105" y="42393"/>
                </a:lnTo>
                <a:lnTo>
                  <a:pt x="34804" y="46694"/>
                </a:lnTo>
                <a:lnTo>
                  <a:pt x="30889" y="42775"/>
                </a:lnTo>
                <a:lnTo>
                  <a:pt x="33038" y="40626"/>
                </a:lnTo>
                <a:lnTo>
                  <a:pt x="35187" y="38475"/>
                </a:lnTo>
                <a:close/>
                <a:moveTo>
                  <a:pt x="26769" y="38859"/>
                </a:moveTo>
                <a:lnTo>
                  <a:pt x="28727" y="40816"/>
                </a:lnTo>
                <a:lnTo>
                  <a:pt x="30686" y="42775"/>
                </a:lnTo>
                <a:lnTo>
                  <a:pt x="26385" y="47076"/>
                </a:lnTo>
                <a:lnTo>
                  <a:pt x="24426" y="45117"/>
                </a:lnTo>
                <a:lnTo>
                  <a:pt x="22470" y="43158"/>
                </a:lnTo>
                <a:lnTo>
                  <a:pt x="26769" y="38859"/>
                </a:lnTo>
                <a:close/>
                <a:moveTo>
                  <a:pt x="114983" y="39042"/>
                </a:moveTo>
                <a:lnTo>
                  <a:pt x="118901" y="42959"/>
                </a:lnTo>
                <a:lnTo>
                  <a:pt x="114600" y="47259"/>
                </a:lnTo>
                <a:lnTo>
                  <a:pt x="110682" y="43343"/>
                </a:lnTo>
                <a:lnTo>
                  <a:pt x="114983" y="39042"/>
                </a:lnTo>
                <a:close/>
                <a:moveTo>
                  <a:pt x="18349" y="39242"/>
                </a:moveTo>
                <a:lnTo>
                  <a:pt x="22265" y="43158"/>
                </a:lnTo>
                <a:lnTo>
                  <a:pt x="20116" y="45309"/>
                </a:lnTo>
                <a:lnTo>
                  <a:pt x="17965" y="47460"/>
                </a:lnTo>
                <a:lnTo>
                  <a:pt x="16006" y="45501"/>
                </a:lnTo>
                <a:lnTo>
                  <a:pt x="14047" y="43543"/>
                </a:lnTo>
                <a:lnTo>
                  <a:pt x="18349" y="39242"/>
                </a:lnTo>
                <a:close/>
                <a:moveTo>
                  <a:pt x="106565" y="39424"/>
                </a:moveTo>
                <a:lnTo>
                  <a:pt x="108524" y="41382"/>
                </a:lnTo>
                <a:lnTo>
                  <a:pt x="110483" y="43341"/>
                </a:lnTo>
                <a:lnTo>
                  <a:pt x="108331" y="45492"/>
                </a:lnTo>
                <a:lnTo>
                  <a:pt x="106182" y="47641"/>
                </a:lnTo>
                <a:lnTo>
                  <a:pt x="102264" y="43725"/>
                </a:lnTo>
                <a:lnTo>
                  <a:pt x="106565" y="39424"/>
                </a:lnTo>
                <a:close/>
                <a:moveTo>
                  <a:pt x="9929" y="39625"/>
                </a:moveTo>
                <a:lnTo>
                  <a:pt x="13846" y="43543"/>
                </a:lnTo>
                <a:lnTo>
                  <a:pt x="11696" y="45692"/>
                </a:lnTo>
                <a:lnTo>
                  <a:pt x="9546" y="47841"/>
                </a:lnTo>
                <a:lnTo>
                  <a:pt x="7587" y="45885"/>
                </a:lnTo>
                <a:lnTo>
                  <a:pt x="5628" y="43927"/>
                </a:lnTo>
                <a:lnTo>
                  <a:pt x="9929" y="39625"/>
                </a:lnTo>
                <a:close/>
                <a:moveTo>
                  <a:pt x="98142" y="39811"/>
                </a:moveTo>
                <a:lnTo>
                  <a:pt x="102059" y="43728"/>
                </a:lnTo>
                <a:lnTo>
                  <a:pt x="97760" y="48027"/>
                </a:lnTo>
                <a:lnTo>
                  <a:pt x="95802" y="46069"/>
                </a:lnTo>
                <a:lnTo>
                  <a:pt x="93843" y="44110"/>
                </a:lnTo>
                <a:lnTo>
                  <a:pt x="95993" y="41961"/>
                </a:lnTo>
                <a:lnTo>
                  <a:pt x="98142" y="39811"/>
                </a:lnTo>
                <a:close/>
                <a:moveTo>
                  <a:pt x="89724" y="40192"/>
                </a:moveTo>
                <a:lnTo>
                  <a:pt x="93642" y="44108"/>
                </a:lnTo>
                <a:lnTo>
                  <a:pt x="89340" y="48409"/>
                </a:lnTo>
                <a:lnTo>
                  <a:pt x="85424" y="44492"/>
                </a:lnTo>
                <a:lnTo>
                  <a:pt x="89724" y="40192"/>
                </a:lnTo>
                <a:close/>
                <a:moveTo>
                  <a:pt x="81304" y="40575"/>
                </a:moveTo>
                <a:lnTo>
                  <a:pt x="85222" y="44492"/>
                </a:lnTo>
                <a:lnTo>
                  <a:pt x="80921" y="48793"/>
                </a:lnTo>
                <a:lnTo>
                  <a:pt x="77003" y="44876"/>
                </a:lnTo>
                <a:lnTo>
                  <a:pt x="81304" y="40575"/>
                </a:lnTo>
                <a:close/>
                <a:moveTo>
                  <a:pt x="72885" y="40959"/>
                </a:moveTo>
                <a:lnTo>
                  <a:pt x="76801" y="44876"/>
                </a:lnTo>
                <a:lnTo>
                  <a:pt x="72500" y="49176"/>
                </a:lnTo>
                <a:lnTo>
                  <a:pt x="68584" y="45260"/>
                </a:lnTo>
                <a:lnTo>
                  <a:pt x="72885" y="40959"/>
                </a:lnTo>
                <a:close/>
                <a:moveTo>
                  <a:pt x="64466" y="41342"/>
                </a:moveTo>
                <a:lnTo>
                  <a:pt x="68382" y="45260"/>
                </a:lnTo>
                <a:lnTo>
                  <a:pt x="64081" y="49560"/>
                </a:lnTo>
                <a:lnTo>
                  <a:pt x="60164" y="45643"/>
                </a:lnTo>
                <a:lnTo>
                  <a:pt x="64466" y="41342"/>
                </a:lnTo>
                <a:close/>
                <a:moveTo>
                  <a:pt x="56045" y="41727"/>
                </a:moveTo>
                <a:lnTo>
                  <a:pt x="59963" y="45643"/>
                </a:lnTo>
                <a:lnTo>
                  <a:pt x="55661" y="49945"/>
                </a:lnTo>
                <a:lnTo>
                  <a:pt x="51745" y="46027"/>
                </a:lnTo>
                <a:lnTo>
                  <a:pt x="56045" y="41727"/>
                </a:lnTo>
                <a:close/>
                <a:moveTo>
                  <a:pt x="47625" y="42109"/>
                </a:moveTo>
                <a:lnTo>
                  <a:pt x="51543" y="46025"/>
                </a:lnTo>
                <a:lnTo>
                  <a:pt x="47242" y="50327"/>
                </a:lnTo>
                <a:lnTo>
                  <a:pt x="43324" y="46409"/>
                </a:lnTo>
                <a:lnTo>
                  <a:pt x="47625" y="42109"/>
                </a:lnTo>
                <a:close/>
                <a:moveTo>
                  <a:pt x="39207" y="42492"/>
                </a:moveTo>
                <a:lnTo>
                  <a:pt x="41166" y="44451"/>
                </a:lnTo>
                <a:lnTo>
                  <a:pt x="43125" y="46409"/>
                </a:lnTo>
                <a:lnTo>
                  <a:pt x="40973" y="48561"/>
                </a:lnTo>
                <a:lnTo>
                  <a:pt x="38824" y="50710"/>
                </a:lnTo>
                <a:lnTo>
                  <a:pt x="34906" y="46794"/>
                </a:lnTo>
                <a:lnTo>
                  <a:pt x="39207" y="42492"/>
                </a:lnTo>
                <a:close/>
                <a:moveTo>
                  <a:pt x="30788" y="42876"/>
                </a:moveTo>
                <a:lnTo>
                  <a:pt x="34703" y="46794"/>
                </a:lnTo>
                <a:lnTo>
                  <a:pt x="30402" y="51093"/>
                </a:lnTo>
                <a:lnTo>
                  <a:pt x="26487" y="47177"/>
                </a:lnTo>
                <a:lnTo>
                  <a:pt x="30788" y="42876"/>
                </a:lnTo>
                <a:close/>
                <a:moveTo>
                  <a:pt x="119002" y="43060"/>
                </a:moveTo>
                <a:lnTo>
                  <a:pt x="122918" y="46977"/>
                </a:lnTo>
                <a:lnTo>
                  <a:pt x="118617" y="51278"/>
                </a:lnTo>
                <a:lnTo>
                  <a:pt x="114701" y="47360"/>
                </a:lnTo>
                <a:lnTo>
                  <a:pt x="119002" y="43060"/>
                </a:lnTo>
                <a:close/>
                <a:moveTo>
                  <a:pt x="22364" y="43262"/>
                </a:moveTo>
                <a:lnTo>
                  <a:pt x="24325" y="45218"/>
                </a:lnTo>
                <a:lnTo>
                  <a:pt x="26284" y="47177"/>
                </a:lnTo>
                <a:lnTo>
                  <a:pt x="21982" y="51478"/>
                </a:lnTo>
                <a:lnTo>
                  <a:pt x="18066" y="47560"/>
                </a:lnTo>
                <a:lnTo>
                  <a:pt x="20215" y="45411"/>
                </a:lnTo>
                <a:lnTo>
                  <a:pt x="22364" y="43262"/>
                </a:lnTo>
                <a:close/>
                <a:moveTo>
                  <a:pt x="110581" y="43445"/>
                </a:moveTo>
                <a:lnTo>
                  <a:pt x="114499" y="47362"/>
                </a:lnTo>
                <a:lnTo>
                  <a:pt x="110199" y="51661"/>
                </a:lnTo>
                <a:lnTo>
                  <a:pt x="108242" y="49702"/>
                </a:lnTo>
                <a:lnTo>
                  <a:pt x="106283" y="47745"/>
                </a:lnTo>
                <a:lnTo>
                  <a:pt x="108432" y="45594"/>
                </a:lnTo>
                <a:lnTo>
                  <a:pt x="110581" y="43445"/>
                </a:lnTo>
                <a:close/>
                <a:moveTo>
                  <a:pt x="13945" y="43646"/>
                </a:moveTo>
                <a:lnTo>
                  <a:pt x="15905" y="45602"/>
                </a:lnTo>
                <a:lnTo>
                  <a:pt x="17864" y="47560"/>
                </a:lnTo>
                <a:lnTo>
                  <a:pt x="13563" y="51862"/>
                </a:lnTo>
                <a:lnTo>
                  <a:pt x="9645" y="47944"/>
                </a:lnTo>
                <a:lnTo>
                  <a:pt x="11796" y="45795"/>
                </a:lnTo>
                <a:lnTo>
                  <a:pt x="13945" y="43646"/>
                </a:lnTo>
                <a:close/>
                <a:moveTo>
                  <a:pt x="102163" y="43826"/>
                </a:moveTo>
                <a:lnTo>
                  <a:pt x="106081" y="47742"/>
                </a:lnTo>
                <a:lnTo>
                  <a:pt x="103929" y="49894"/>
                </a:lnTo>
                <a:lnTo>
                  <a:pt x="101780" y="52043"/>
                </a:lnTo>
                <a:lnTo>
                  <a:pt x="99821" y="50084"/>
                </a:lnTo>
                <a:lnTo>
                  <a:pt x="97863" y="48127"/>
                </a:lnTo>
                <a:lnTo>
                  <a:pt x="102163" y="43826"/>
                </a:lnTo>
                <a:close/>
                <a:moveTo>
                  <a:pt x="5529" y="44027"/>
                </a:moveTo>
                <a:lnTo>
                  <a:pt x="7487" y="45986"/>
                </a:lnTo>
                <a:lnTo>
                  <a:pt x="9446" y="47944"/>
                </a:lnTo>
                <a:lnTo>
                  <a:pt x="5145" y="52245"/>
                </a:lnTo>
                <a:lnTo>
                  <a:pt x="3186" y="50286"/>
                </a:lnTo>
                <a:lnTo>
                  <a:pt x="1227" y="48329"/>
                </a:lnTo>
                <a:lnTo>
                  <a:pt x="5529" y="44027"/>
                </a:lnTo>
                <a:close/>
                <a:moveTo>
                  <a:pt x="93744" y="44209"/>
                </a:moveTo>
                <a:lnTo>
                  <a:pt x="95703" y="46168"/>
                </a:lnTo>
                <a:lnTo>
                  <a:pt x="97662" y="48127"/>
                </a:lnTo>
                <a:lnTo>
                  <a:pt x="95510" y="50277"/>
                </a:lnTo>
                <a:lnTo>
                  <a:pt x="93360" y="52427"/>
                </a:lnTo>
                <a:lnTo>
                  <a:pt x="91402" y="50469"/>
                </a:lnTo>
                <a:lnTo>
                  <a:pt x="89443" y="48510"/>
                </a:lnTo>
                <a:lnTo>
                  <a:pt x="93744" y="44209"/>
                </a:lnTo>
                <a:close/>
                <a:moveTo>
                  <a:pt x="85323" y="44593"/>
                </a:moveTo>
                <a:lnTo>
                  <a:pt x="89239" y="48510"/>
                </a:lnTo>
                <a:lnTo>
                  <a:pt x="84938" y="52812"/>
                </a:lnTo>
                <a:lnTo>
                  <a:pt x="81022" y="48894"/>
                </a:lnTo>
                <a:lnTo>
                  <a:pt x="85323" y="44593"/>
                </a:lnTo>
                <a:close/>
                <a:moveTo>
                  <a:pt x="76902" y="44977"/>
                </a:moveTo>
                <a:lnTo>
                  <a:pt x="80820" y="48894"/>
                </a:lnTo>
                <a:lnTo>
                  <a:pt x="76519" y="53195"/>
                </a:lnTo>
                <a:lnTo>
                  <a:pt x="72602" y="49277"/>
                </a:lnTo>
                <a:lnTo>
                  <a:pt x="76902" y="44977"/>
                </a:lnTo>
                <a:close/>
                <a:moveTo>
                  <a:pt x="68483" y="45361"/>
                </a:moveTo>
                <a:lnTo>
                  <a:pt x="72401" y="49277"/>
                </a:lnTo>
                <a:lnTo>
                  <a:pt x="68099" y="53578"/>
                </a:lnTo>
                <a:lnTo>
                  <a:pt x="64182" y="49662"/>
                </a:lnTo>
                <a:lnTo>
                  <a:pt x="68483" y="45361"/>
                </a:lnTo>
                <a:close/>
                <a:moveTo>
                  <a:pt x="60063" y="45744"/>
                </a:moveTo>
                <a:lnTo>
                  <a:pt x="63980" y="49662"/>
                </a:lnTo>
                <a:lnTo>
                  <a:pt x="59680" y="53962"/>
                </a:lnTo>
                <a:lnTo>
                  <a:pt x="55762" y="50045"/>
                </a:lnTo>
                <a:lnTo>
                  <a:pt x="60063" y="45744"/>
                </a:lnTo>
                <a:close/>
                <a:moveTo>
                  <a:pt x="51644" y="46128"/>
                </a:moveTo>
                <a:lnTo>
                  <a:pt x="55560" y="50045"/>
                </a:lnTo>
                <a:lnTo>
                  <a:pt x="51259" y="54347"/>
                </a:lnTo>
                <a:lnTo>
                  <a:pt x="47343" y="50429"/>
                </a:lnTo>
                <a:lnTo>
                  <a:pt x="51644" y="46128"/>
                </a:lnTo>
                <a:close/>
                <a:moveTo>
                  <a:pt x="43223" y="46511"/>
                </a:moveTo>
                <a:lnTo>
                  <a:pt x="47141" y="50429"/>
                </a:lnTo>
                <a:lnTo>
                  <a:pt x="42840" y="54730"/>
                </a:lnTo>
                <a:lnTo>
                  <a:pt x="40884" y="52770"/>
                </a:lnTo>
                <a:lnTo>
                  <a:pt x="38925" y="50811"/>
                </a:lnTo>
                <a:lnTo>
                  <a:pt x="41074" y="48662"/>
                </a:lnTo>
                <a:lnTo>
                  <a:pt x="43223" y="46511"/>
                </a:lnTo>
                <a:close/>
                <a:moveTo>
                  <a:pt x="34805" y="46894"/>
                </a:moveTo>
                <a:lnTo>
                  <a:pt x="38722" y="50811"/>
                </a:lnTo>
                <a:lnTo>
                  <a:pt x="34420" y="55112"/>
                </a:lnTo>
                <a:lnTo>
                  <a:pt x="30506" y="51194"/>
                </a:lnTo>
                <a:lnTo>
                  <a:pt x="34805" y="46894"/>
                </a:lnTo>
                <a:close/>
                <a:moveTo>
                  <a:pt x="123019" y="47078"/>
                </a:moveTo>
                <a:lnTo>
                  <a:pt x="126937" y="50995"/>
                </a:lnTo>
                <a:lnTo>
                  <a:pt x="122636" y="55295"/>
                </a:lnTo>
                <a:lnTo>
                  <a:pt x="118718" y="51379"/>
                </a:lnTo>
                <a:lnTo>
                  <a:pt x="123019" y="47078"/>
                </a:lnTo>
                <a:close/>
                <a:moveTo>
                  <a:pt x="26385" y="47278"/>
                </a:moveTo>
                <a:lnTo>
                  <a:pt x="30301" y="51194"/>
                </a:lnTo>
                <a:lnTo>
                  <a:pt x="26001" y="55495"/>
                </a:lnTo>
                <a:lnTo>
                  <a:pt x="22083" y="51579"/>
                </a:lnTo>
                <a:lnTo>
                  <a:pt x="26385" y="47278"/>
                </a:lnTo>
                <a:close/>
                <a:moveTo>
                  <a:pt x="114601" y="47461"/>
                </a:moveTo>
                <a:lnTo>
                  <a:pt x="118519" y="51379"/>
                </a:lnTo>
                <a:lnTo>
                  <a:pt x="114218" y="55680"/>
                </a:lnTo>
                <a:lnTo>
                  <a:pt x="110300" y="51762"/>
                </a:lnTo>
                <a:lnTo>
                  <a:pt x="114601" y="47461"/>
                </a:lnTo>
                <a:close/>
                <a:moveTo>
                  <a:pt x="17965" y="47661"/>
                </a:moveTo>
                <a:lnTo>
                  <a:pt x="21882" y="51579"/>
                </a:lnTo>
                <a:lnTo>
                  <a:pt x="17580" y="55879"/>
                </a:lnTo>
                <a:lnTo>
                  <a:pt x="13664" y="51963"/>
                </a:lnTo>
                <a:lnTo>
                  <a:pt x="17965" y="47661"/>
                </a:lnTo>
                <a:close/>
                <a:moveTo>
                  <a:pt x="106179" y="47847"/>
                </a:moveTo>
                <a:lnTo>
                  <a:pt x="108138" y="49806"/>
                </a:lnTo>
                <a:lnTo>
                  <a:pt x="110097" y="51764"/>
                </a:lnTo>
                <a:lnTo>
                  <a:pt x="105799" y="56063"/>
                </a:lnTo>
                <a:lnTo>
                  <a:pt x="101881" y="52146"/>
                </a:lnTo>
                <a:lnTo>
                  <a:pt x="104030" y="49996"/>
                </a:lnTo>
                <a:lnTo>
                  <a:pt x="106179" y="47847"/>
                </a:lnTo>
                <a:close/>
                <a:moveTo>
                  <a:pt x="9544" y="48045"/>
                </a:moveTo>
                <a:lnTo>
                  <a:pt x="13462" y="51963"/>
                </a:lnTo>
                <a:lnTo>
                  <a:pt x="9161" y="56262"/>
                </a:lnTo>
                <a:lnTo>
                  <a:pt x="5245" y="52346"/>
                </a:lnTo>
                <a:lnTo>
                  <a:pt x="9544" y="48045"/>
                </a:lnTo>
                <a:close/>
                <a:moveTo>
                  <a:pt x="97760" y="48231"/>
                </a:moveTo>
                <a:lnTo>
                  <a:pt x="99719" y="50190"/>
                </a:lnTo>
                <a:lnTo>
                  <a:pt x="101677" y="52148"/>
                </a:lnTo>
                <a:lnTo>
                  <a:pt x="97378" y="56447"/>
                </a:lnTo>
                <a:lnTo>
                  <a:pt x="93461" y="52530"/>
                </a:lnTo>
                <a:lnTo>
                  <a:pt x="95611" y="50380"/>
                </a:lnTo>
                <a:lnTo>
                  <a:pt x="97760" y="48231"/>
                </a:lnTo>
                <a:close/>
                <a:moveTo>
                  <a:pt x="89342" y="48611"/>
                </a:moveTo>
                <a:lnTo>
                  <a:pt x="91301" y="50570"/>
                </a:lnTo>
                <a:lnTo>
                  <a:pt x="93260" y="52528"/>
                </a:lnTo>
                <a:lnTo>
                  <a:pt x="91108" y="54680"/>
                </a:lnTo>
                <a:lnTo>
                  <a:pt x="88958" y="56829"/>
                </a:lnTo>
                <a:lnTo>
                  <a:pt x="86999" y="54870"/>
                </a:lnTo>
                <a:lnTo>
                  <a:pt x="85041" y="52912"/>
                </a:lnTo>
                <a:lnTo>
                  <a:pt x="89342" y="48611"/>
                </a:lnTo>
                <a:close/>
                <a:moveTo>
                  <a:pt x="80922" y="48995"/>
                </a:moveTo>
                <a:lnTo>
                  <a:pt x="84840" y="52912"/>
                </a:lnTo>
                <a:lnTo>
                  <a:pt x="82688" y="55063"/>
                </a:lnTo>
                <a:lnTo>
                  <a:pt x="80539" y="57212"/>
                </a:lnTo>
                <a:lnTo>
                  <a:pt x="78580" y="55255"/>
                </a:lnTo>
                <a:lnTo>
                  <a:pt x="76621" y="53296"/>
                </a:lnTo>
                <a:lnTo>
                  <a:pt x="80922" y="48995"/>
                </a:lnTo>
                <a:close/>
                <a:moveTo>
                  <a:pt x="72503" y="49378"/>
                </a:moveTo>
                <a:lnTo>
                  <a:pt x="76419" y="53296"/>
                </a:lnTo>
                <a:lnTo>
                  <a:pt x="74269" y="55446"/>
                </a:lnTo>
                <a:lnTo>
                  <a:pt x="72120" y="57597"/>
                </a:lnTo>
                <a:lnTo>
                  <a:pt x="70161" y="55638"/>
                </a:lnTo>
                <a:lnTo>
                  <a:pt x="68202" y="53679"/>
                </a:lnTo>
                <a:lnTo>
                  <a:pt x="72503" y="49378"/>
                </a:lnTo>
                <a:close/>
                <a:moveTo>
                  <a:pt x="64081" y="49763"/>
                </a:moveTo>
                <a:lnTo>
                  <a:pt x="67999" y="53679"/>
                </a:lnTo>
                <a:lnTo>
                  <a:pt x="63697" y="57980"/>
                </a:lnTo>
                <a:lnTo>
                  <a:pt x="59780" y="54063"/>
                </a:lnTo>
                <a:lnTo>
                  <a:pt x="64081" y="49763"/>
                </a:lnTo>
                <a:close/>
                <a:moveTo>
                  <a:pt x="55663" y="50146"/>
                </a:moveTo>
                <a:lnTo>
                  <a:pt x="59579" y="54063"/>
                </a:lnTo>
                <a:lnTo>
                  <a:pt x="55279" y="58364"/>
                </a:lnTo>
                <a:lnTo>
                  <a:pt x="51363" y="54448"/>
                </a:lnTo>
                <a:lnTo>
                  <a:pt x="55663" y="50146"/>
                </a:lnTo>
                <a:close/>
                <a:moveTo>
                  <a:pt x="47243" y="50528"/>
                </a:moveTo>
                <a:lnTo>
                  <a:pt x="51161" y="54445"/>
                </a:lnTo>
                <a:lnTo>
                  <a:pt x="46860" y="58746"/>
                </a:lnTo>
                <a:lnTo>
                  <a:pt x="42942" y="54829"/>
                </a:lnTo>
                <a:lnTo>
                  <a:pt x="47243" y="50528"/>
                </a:lnTo>
                <a:close/>
                <a:moveTo>
                  <a:pt x="38824" y="50912"/>
                </a:moveTo>
                <a:lnTo>
                  <a:pt x="40783" y="52871"/>
                </a:lnTo>
                <a:lnTo>
                  <a:pt x="42740" y="54829"/>
                </a:lnTo>
                <a:lnTo>
                  <a:pt x="40590" y="56980"/>
                </a:lnTo>
                <a:lnTo>
                  <a:pt x="38441" y="59129"/>
                </a:lnTo>
                <a:lnTo>
                  <a:pt x="34523" y="55213"/>
                </a:lnTo>
                <a:lnTo>
                  <a:pt x="38824" y="50912"/>
                </a:lnTo>
                <a:close/>
                <a:moveTo>
                  <a:pt x="127038" y="51098"/>
                </a:moveTo>
                <a:lnTo>
                  <a:pt x="130954" y="55014"/>
                </a:lnTo>
                <a:lnTo>
                  <a:pt x="126653" y="59315"/>
                </a:lnTo>
                <a:lnTo>
                  <a:pt x="122737" y="55399"/>
                </a:lnTo>
                <a:lnTo>
                  <a:pt x="127038" y="51098"/>
                </a:lnTo>
                <a:close/>
                <a:moveTo>
                  <a:pt x="30402" y="51298"/>
                </a:moveTo>
                <a:lnTo>
                  <a:pt x="34320" y="55214"/>
                </a:lnTo>
                <a:lnTo>
                  <a:pt x="30020" y="59514"/>
                </a:lnTo>
                <a:lnTo>
                  <a:pt x="26103" y="55596"/>
                </a:lnTo>
                <a:lnTo>
                  <a:pt x="30402" y="51298"/>
                </a:lnTo>
                <a:close/>
                <a:moveTo>
                  <a:pt x="118620" y="51480"/>
                </a:moveTo>
                <a:lnTo>
                  <a:pt x="122536" y="55396"/>
                </a:lnTo>
                <a:lnTo>
                  <a:pt x="118235" y="59697"/>
                </a:lnTo>
                <a:lnTo>
                  <a:pt x="114319" y="55781"/>
                </a:lnTo>
                <a:lnTo>
                  <a:pt x="118620" y="51480"/>
                </a:lnTo>
                <a:close/>
                <a:moveTo>
                  <a:pt x="21982" y="51680"/>
                </a:moveTo>
                <a:lnTo>
                  <a:pt x="25900" y="55596"/>
                </a:lnTo>
                <a:lnTo>
                  <a:pt x="21599" y="59898"/>
                </a:lnTo>
                <a:lnTo>
                  <a:pt x="17681" y="55980"/>
                </a:lnTo>
                <a:lnTo>
                  <a:pt x="21982" y="51680"/>
                </a:lnTo>
                <a:close/>
                <a:moveTo>
                  <a:pt x="110199" y="51863"/>
                </a:moveTo>
                <a:lnTo>
                  <a:pt x="114117" y="55781"/>
                </a:lnTo>
                <a:lnTo>
                  <a:pt x="109816" y="60081"/>
                </a:lnTo>
                <a:lnTo>
                  <a:pt x="105899" y="56164"/>
                </a:lnTo>
                <a:lnTo>
                  <a:pt x="110199" y="51863"/>
                </a:lnTo>
                <a:close/>
                <a:moveTo>
                  <a:pt x="13563" y="52063"/>
                </a:moveTo>
                <a:lnTo>
                  <a:pt x="17479" y="55980"/>
                </a:lnTo>
                <a:lnTo>
                  <a:pt x="13180" y="60281"/>
                </a:lnTo>
                <a:lnTo>
                  <a:pt x="9262" y="56365"/>
                </a:lnTo>
                <a:lnTo>
                  <a:pt x="13563" y="52063"/>
                </a:lnTo>
                <a:close/>
                <a:moveTo>
                  <a:pt x="101780" y="52246"/>
                </a:moveTo>
                <a:lnTo>
                  <a:pt x="105698" y="56164"/>
                </a:lnTo>
                <a:lnTo>
                  <a:pt x="101396" y="60465"/>
                </a:lnTo>
                <a:lnTo>
                  <a:pt x="97479" y="56548"/>
                </a:lnTo>
                <a:lnTo>
                  <a:pt x="101780" y="52246"/>
                </a:lnTo>
                <a:close/>
                <a:moveTo>
                  <a:pt x="5145" y="52447"/>
                </a:moveTo>
                <a:lnTo>
                  <a:pt x="9061" y="56365"/>
                </a:lnTo>
                <a:lnTo>
                  <a:pt x="4762" y="60664"/>
                </a:lnTo>
                <a:lnTo>
                  <a:pt x="844" y="56748"/>
                </a:lnTo>
                <a:lnTo>
                  <a:pt x="5145" y="52447"/>
                </a:lnTo>
                <a:close/>
                <a:moveTo>
                  <a:pt x="93358" y="52631"/>
                </a:moveTo>
                <a:lnTo>
                  <a:pt x="97275" y="56548"/>
                </a:lnTo>
                <a:lnTo>
                  <a:pt x="92977" y="60847"/>
                </a:lnTo>
                <a:lnTo>
                  <a:pt x="91018" y="58889"/>
                </a:lnTo>
                <a:lnTo>
                  <a:pt x="89059" y="56930"/>
                </a:lnTo>
                <a:lnTo>
                  <a:pt x="91208" y="54780"/>
                </a:lnTo>
                <a:lnTo>
                  <a:pt x="93358" y="52631"/>
                </a:lnTo>
                <a:close/>
                <a:moveTo>
                  <a:pt x="84938" y="53015"/>
                </a:moveTo>
                <a:lnTo>
                  <a:pt x="86897" y="54974"/>
                </a:lnTo>
                <a:lnTo>
                  <a:pt x="88856" y="56931"/>
                </a:lnTo>
                <a:lnTo>
                  <a:pt x="84556" y="61231"/>
                </a:lnTo>
                <a:lnTo>
                  <a:pt x="80640" y="57313"/>
                </a:lnTo>
                <a:lnTo>
                  <a:pt x="82789" y="55164"/>
                </a:lnTo>
                <a:lnTo>
                  <a:pt x="84938" y="53015"/>
                </a:lnTo>
                <a:close/>
                <a:moveTo>
                  <a:pt x="76519" y="53398"/>
                </a:moveTo>
                <a:lnTo>
                  <a:pt x="78478" y="55357"/>
                </a:lnTo>
                <a:lnTo>
                  <a:pt x="80437" y="57316"/>
                </a:lnTo>
                <a:lnTo>
                  <a:pt x="76137" y="61614"/>
                </a:lnTo>
                <a:lnTo>
                  <a:pt x="72220" y="57698"/>
                </a:lnTo>
                <a:lnTo>
                  <a:pt x="74370" y="55547"/>
                </a:lnTo>
                <a:lnTo>
                  <a:pt x="76519" y="53398"/>
                </a:lnTo>
                <a:close/>
                <a:moveTo>
                  <a:pt x="68101" y="53780"/>
                </a:moveTo>
                <a:lnTo>
                  <a:pt x="70060" y="55739"/>
                </a:lnTo>
                <a:lnTo>
                  <a:pt x="72019" y="57698"/>
                </a:lnTo>
                <a:lnTo>
                  <a:pt x="67717" y="61998"/>
                </a:lnTo>
                <a:lnTo>
                  <a:pt x="65759" y="60040"/>
                </a:lnTo>
                <a:lnTo>
                  <a:pt x="63800" y="58081"/>
                </a:lnTo>
                <a:lnTo>
                  <a:pt x="68101" y="53780"/>
                </a:lnTo>
                <a:close/>
                <a:moveTo>
                  <a:pt x="59682" y="54164"/>
                </a:moveTo>
                <a:lnTo>
                  <a:pt x="63598" y="58081"/>
                </a:lnTo>
                <a:lnTo>
                  <a:pt x="61447" y="60231"/>
                </a:lnTo>
                <a:lnTo>
                  <a:pt x="59298" y="62383"/>
                </a:lnTo>
                <a:lnTo>
                  <a:pt x="57339" y="60424"/>
                </a:lnTo>
                <a:lnTo>
                  <a:pt x="55380" y="58465"/>
                </a:lnTo>
                <a:lnTo>
                  <a:pt x="59682" y="54164"/>
                </a:lnTo>
                <a:close/>
                <a:moveTo>
                  <a:pt x="51262" y="54548"/>
                </a:moveTo>
                <a:lnTo>
                  <a:pt x="55178" y="58465"/>
                </a:lnTo>
                <a:lnTo>
                  <a:pt x="53028" y="60614"/>
                </a:lnTo>
                <a:lnTo>
                  <a:pt x="50877" y="62765"/>
                </a:lnTo>
                <a:lnTo>
                  <a:pt x="48920" y="60807"/>
                </a:lnTo>
                <a:lnTo>
                  <a:pt x="46961" y="58848"/>
                </a:lnTo>
                <a:lnTo>
                  <a:pt x="51262" y="54548"/>
                </a:lnTo>
                <a:close/>
                <a:moveTo>
                  <a:pt x="42840" y="54932"/>
                </a:moveTo>
                <a:lnTo>
                  <a:pt x="46758" y="58848"/>
                </a:lnTo>
                <a:lnTo>
                  <a:pt x="42456" y="63149"/>
                </a:lnTo>
                <a:lnTo>
                  <a:pt x="40499" y="61189"/>
                </a:lnTo>
                <a:lnTo>
                  <a:pt x="38542" y="59230"/>
                </a:lnTo>
                <a:lnTo>
                  <a:pt x="40691" y="57081"/>
                </a:lnTo>
                <a:lnTo>
                  <a:pt x="42840" y="54932"/>
                </a:lnTo>
                <a:close/>
                <a:moveTo>
                  <a:pt x="131055" y="55115"/>
                </a:moveTo>
                <a:lnTo>
                  <a:pt x="134973" y="59033"/>
                </a:lnTo>
                <a:lnTo>
                  <a:pt x="130672" y="63334"/>
                </a:lnTo>
                <a:lnTo>
                  <a:pt x="126754" y="59416"/>
                </a:lnTo>
                <a:lnTo>
                  <a:pt x="131055" y="55115"/>
                </a:lnTo>
                <a:close/>
                <a:moveTo>
                  <a:pt x="34422" y="55314"/>
                </a:moveTo>
                <a:lnTo>
                  <a:pt x="38337" y="59230"/>
                </a:lnTo>
                <a:lnTo>
                  <a:pt x="34039" y="63531"/>
                </a:lnTo>
                <a:lnTo>
                  <a:pt x="30121" y="59615"/>
                </a:lnTo>
                <a:lnTo>
                  <a:pt x="34422" y="55314"/>
                </a:lnTo>
                <a:close/>
                <a:moveTo>
                  <a:pt x="122637" y="55497"/>
                </a:moveTo>
                <a:lnTo>
                  <a:pt x="126555" y="59415"/>
                </a:lnTo>
                <a:lnTo>
                  <a:pt x="122254" y="63716"/>
                </a:lnTo>
                <a:lnTo>
                  <a:pt x="118336" y="59798"/>
                </a:lnTo>
                <a:lnTo>
                  <a:pt x="122637" y="55497"/>
                </a:lnTo>
                <a:close/>
                <a:moveTo>
                  <a:pt x="26001" y="55699"/>
                </a:moveTo>
                <a:lnTo>
                  <a:pt x="29917" y="59616"/>
                </a:lnTo>
                <a:lnTo>
                  <a:pt x="25616" y="63918"/>
                </a:lnTo>
                <a:lnTo>
                  <a:pt x="21700" y="60000"/>
                </a:lnTo>
                <a:lnTo>
                  <a:pt x="26001" y="55699"/>
                </a:lnTo>
                <a:close/>
                <a:moveTo>
                  <a:pt x="114218" y="55882"/>
                </a:moveTo>
                <a:lnTo>
                  <a:pt x="118134" y="59798"/>
                </a:lnTo>
                <a:lnTo>
                  <a:pt x="113834" y="64099"/>
                </a:lnTo>
                <a:lnTo>
                  <a:pt x="109917" y="60181"/>
                </a:lnTo>
                <a:lnTo>
                  <a:pt x="114218" y="55882"/>
                </a:lnTo>
                <a:close/>
                <a:moveTo>
                  <a:pt x="17580" y="56081"/>
                </a:moveTo>
                <a:lnTo>
                  <a:pt x="21498" y="59998"/>
                </a:lnTo>
                <a:lnTo>
                  <a:pt x="17197" y="64300"/>
                </a:lnTo>
                <a:lnTo>
                  <a:pt x="13281" y="60382"/>
                </a:lnTo>
                <a:lnTo>
                  <a:pt x="17580" y="56081"/>
                </a:lnTo>
                <a:close/>
                <a:moveTo>
                  <a:pt x="105799" y="56265"/>
                </a:moveTo>
                <a:lnTo>
                  <a:pt x="109715" y="60181"/>
                </a:lnTo>
                <a:lnTo>
                  <a:pt x="105414" y="64483"/>
                </a:lnTo>
                <a:lnTo>
                  <a:pt x="101497" y="60566"/>
                </a:lnTo>
                <a:lnTo>
                  <a:pt x="105799" y="56265"/>
                </a:lnTo>
                <a:close/>
                <a:moveTo>
                  <a:pt x="9161" y="56466"/>
                </a:moveTo>
                <a:lnTo>
                  <a:pt x="13079" y="60382"/>
                </a:lnTo>
                <a:lnTo>
                  <a:pt x="8777" y="64683"/>
                </a:lnTo>
                <a:lnTo>
                  <a:pt x="4860" y="60765"/>
                </a:lnTo>
                <a:lnTo>
                  <a:pt x="9161" y="56466"/>
                </a:lnTo>
                <a:close/>
                <a:moveTo>
                  <a:pt x="97378" y="56649"/>
                </a:moveTo>
                <a:lnTo>
                  <a:pt x="101296" y="60566"/>
                </a:lnTo>
                <a:lnTo>
                  <a:pt x="96994" y="64866"/>
                </a:lnTo>
                <a:lnTo>
                  <a:pt x="93078" y="60950"/>
                </a:lnTo>
                <a:lnTo>
                  <a:pt x="97378" y="56649"/>
                </a:lnTo>
                <a:close/>
                <a:moveTo>
                  <a:pt x="88958" y="57032"/>
                </a:moveTo>
                <a:lnTo>
                  <a:pt x="90917" y="58991"/>
                </a:lnTo>
                <a:lnTo>
                  <a:pt x="92876" y="60950"/>
                </a:lnTo>
                <a:lnTo>
                  <a:pt x="90724" y="63099"/>
                </a:lnTo>
                <a:lnTo>
                  <a:pt x="88575" y="65248"/>
                </a:lnTo>
                <a:lnTo>
                  <a:pt x="84657" y="61333"/>
                </a:lnTo>
                <a:lnTo>
                  <a:pt x="88958" y="57032"/>
                </a:lnTo>
                <a:close/>
                <a:moveTo>
                  <a:pt x="80539" y="57414"/>
                </a:moveTo>
                <a:lnTo>
                  <a:pt x="84455" y="61332"/>
                </a:lnTo>
                <a:lnTo>
                  <a:pt x="80156" y="65633"/>
                </a:lnTo>
                <a:lnTo>
                  <a:pt x="76238" y="61715"/>
                </a:lnTo>
                <a:lnTo>
                  <a:pt x="80539" y="57414"/>
                </a:lnTo>
                <a:close/>
                <a:moveTo>
                  <a:pt x="72120" y="57799"/>
                </a:moveTo>
                <a:lnTo>
                  <a:pt x="76036" y="61715"/>
                </a:lnTo>
                <a:lnTo>
                  <a:pt x="71735" y="66016"/>
                </a:lnTo>
                <a:lnTo>
                  <a:pt x="67818" y="62099"/>
                </a:lnTo>
                <a:lnTo>
                  <a:pt x="72120" y="57799"/>
                </a:lnTo>
                <a:close/>
                <a:moveTo>
                  <a:pt x="63697" y="58184"/>
                </a:moveTo>
                <a:lnTo>
                  <a:pt x="65656" y="60141"/>
                </a:lnTo>
                <a:lnTo>
                  <a:pt x="67615" y="62099"/>
                </a:lnTo>
                <a:lnTo>
                  <a:pt x="63315" y="66400"/>
                </a:lnTo>
                <a:lnTo>
                  <a:pt x="59399" y="62483"/>
                </a:lnTo>
                <a:lnTo>
                  <a:pt x="61548" y="60333"/>
                </a:lnTo>
                <a:lnTo>
                  <a:pt x="63697" y="58184"/>
                </a:lnTo>
                <a:close/>
                <a:moveTo>
                  <a:pt x="55277" y="58567"/>
                </a:moveTo>
                <a:lnTo>
                  <a:pt x="57237" y="60525"/>
                </a:lnTo>
                <a:lnTo>
                  <a:pt x="59194" y="62483"/>
                </a:lnTo>
                <a:lnTo>
                  <a:pt x="54895" y="66783"/>
                </a:lnTo>
                <a:lnTo>
                  <a:pt x="50977" y="62867"/>
                </a:lnTo>
                <a:lnTo>
                  <a:pt x="53126" y="60718"/>
                </a:lnTo>
                <a:lnTo>
                  <a:pt x="55277" y="58567"/>
                </a:lnTo>
                <a:close/>
                <a:moveTo>
                  <a:pt x="46860" y="58949"/>
                </a:moveTo>
                <a:lnTo>
                  <a:pt x="48819" y="60908"/>
                </a:lnTo>
                <a:lnTo>
                  <a:pt x="50776" y="62867"/>
                </a:lnTo>
                <a:lnTo>
                  <a:pt x="46477" y="67165"/>
                </a:lnTo>
                <a:lnTo>
                  <a:pt x="44518" y="65208"/>
                </a:lnTo>
                <a:lnTo>
                  <a:pt x="42559" y="63250"/>
                </a:lnTo>
                <a:lnTo>
                  <a:pt x="46860" y="58949"/>
                </a:lnTo>
                <a:close/>
                <a:moveTo>
                  <a:pt x="135074" y="59134"/>
                </a:moveTo>
                <a:lnTo>
                  <a:pt x="138990" y="63050"/>
                </a:lnTo>
                <a:lnTo>
                  <a:pt x="134689" y="67351"/>
                </a:lnTo>
                <a:lnTo>
                  <a:pt x="130773" y="63435"/>
                </a:lnTo>
                <a:lnTo>
                  <a:pt x="135074" y="59134"/>
                </a:lnTo>
                <a:close/>
                <a:moveTo>
                  <a:pt x="38441" y="59331"/>
                </a:moveTo>
                <a:lnTo>
                  <a:pt x="40398" y="61290"/>
                </a:lnTo>
                <a:lnTo>
                  <a:pt x="42357" y="63249"/>
                </a:lnTo>
                <a:lnTo>
                  <a:pt x="40206" y="65399"/>
                </a:lnTo>
                <a:lnTo>
                  <a:pt x="38056" y="67550"/>
                </a:lnTo>
                <a:lnTo>
                  <a:pt x="36098" y="65591"/>
                </a:lnTo>
                <a:lnTo>
                  <a:pt x="34139" y="63632"/>
                </a:lnTo>
                <a:lnTo>
                  <a:pt x="38441" y="59331"/>
                </a:lnTo>
                <a:close/>
                <a:moveTo>
                  <a:pt x="126656" y="59516"/>
                </a:moveTo>
                <a:lnTo>
                  <a:pt x="130572" y="63432"/>
                </a:lnTo>
                <a:lnTo>
                  <a:pt x="126271" y="67733"/>
                </a:lnTo>
                <a:lnTo>
                  <a:pt x="122355" y="63817"/>
                </a:lnTo>
                <a:lnTo>
                  <a:pt x="126656" y="59516"/>
                </a:lnTo>
                <a:close/>
                <a:moveTo>
                  <a:pt x="30020" y="59716"/>
                </a:moveTo>
                <a:lnTo>
                  <a:pt x="33936" y="63632"/>
                </a:lnTo>
                <a:lnTo>
                  <a:pt x="31786" y="65784"/>
                </a:lnTo>
                <a:lnTo>
                  <a:pt x="29636" y="67933"/>
                </a:lnTo>
                <a:lnTo>
                  <a:pt x="27677" y="65975"/>
                </a:lnTo>
                <a:lnTo>
                  <a:pt x="25720" y="64016"/>
                </a:lnTo>
                <a:lnTo>
                  <a:pt x="30020" y="59716"/>
                </a:lnTo>
                <a:close/>
                <a:moveTo>
                  <a:pt x="118235" y="59899"/>
                </a:moveTo>
                <a:lnTo>
                  <a:pt x="122153" y="63817"/>
                </a:lnTo>
                <a:lnTo>
                  <a:pt x="117852" y="68117"/>
                </a:lnTo>
                <a:lnTo>
                  <a:pt x="113935" y="64200"/>
                </a:lnTo>
                <a:lnTo>
                  <a:pt x="118235" y="59899"/>
                </a:lnTo>
                <a:close/>
                <a:moveTo>
                  <a:pt x="21600" y="60101"/>
                </a:moveTo>
                <a:lnTo>
                  <a:pt x="25518" y="64019"/>
                </a:lnTo>
                <a:lnTo>
                  <a:pt x="21217" y="68318"/>
                </a:lnTo>
                <a:lnTo>
                  <a:pt x="17299" y="64402"/>
                </a:lnTo>
                <a:lnTo>
                  <a:pt x="21600" y="60101"/>
                </a:lnTo>
                <a:close/>
                <a:moveTo>
                  <a:pt x="109816" y="60282"/>
                </a:moveTo>
                <a:lnTo>
                  <a:pt x="113734" y="64200"/>
                </a:lnTo>
                <a:lnTo>
                  <a:pt x="109432" y="68501"/>
                </a:lnTo>
                <a:lnTo>
                  <a:pt x="105515" y="64584"/>
                </a:lnTo>
                <a:lnTo>
                  <a:pt x="109816" y="60282"/>
                </a:lnTo>
                <a:close/>
                <a:moveTo>
                  <a:pt x="13180" y="60483"/>
                </a:moveTo>
                <a:lnTo>
                  <a:pt x="17096" y="64401"/>
                </a:lnTo>
                <a:lnTo>
                  <a:pt x="12795" y="68700"/>
                </a:lnTo>
                <a:lnTo>
                  <a:pt x="8878" y="64784"/>
                </a:lnTo>
                <a:lnTo>
                  <a:pt x="13180" y="60483"/>
                </a:lnTo>
                <a:close/>
                <a:moveTo>
                  <a:pt x="101396" y="60667"/>
                </a:moveTo>
                <a:lnTo>
                  <a:pt x="105313" y="64584"/>
                </a:lnTo>
                <a:lnTo>
                  <a:pt x="101013" y="68885"/>
                </a:lnTo>
                <a:lnTo>
                  <a:pt x="97095" y="64967"/>
                </a:lnTo>
                <a:lnTo>
                  <a:pt x="101396" y="60667"/>
                </a:lnTo>
                <a:close/>
                <a:moveTo>
                  <a:pt x="4762" y="60866"/>
                </a:moveTo>
                <a:lnTo>
                  <a:pt x="8678" y="64784"/>
                </a:lnTo>
                <a:lnTo>
                  <a:pt x="4377" y="69085"/>
                </a:lnTo>
                <a:lnTo>
                  <a:pt x="460" y="65167"/>
                </a:lnTo>
                <a:lnTo>
                  <a:pt x="4762" y="60866"/>
                </a:lnTo>
                <a:close/>
                <a:moveTo>
                  <a:pt x="92974" y="61052"/>
                </a:moveTo>
                <a:lnTo>
                  <a:pt x="96892" y="64968"/>
                </a:lnTo>
                <a:lnTo>
                  <a:pt x="92592" y="69267"/>
                </a:lnTo>
                <a:lnTo>
                  <a:pt x="90633" y="67308"/>
                </a:lnTo>
                <a:lnTo>
                  <a:pt x="88676" y="65352"/>
                </a:lnTo>
                <a:lnTo>
                  <a:pt x="90825" y="63201"/>
                </a:lnTo>
                <a:lnTo>
                  <a:pt x="92974" y="61052"/>
                </a:lnTo>
                <a:close/>
                <a:moveTo>
                  <a:pt x="84556" y="61433"/>
                </a:moveTo>
                <a:lnTo>
                  <a:pt x="88474" y="65349"/>
                </a:lnTo>
                <a:lnTo>
                  <a:pt x="84173" y="69650"/>
                </a:lnTo>
                <a:lnTo>
                  <a:pt x="80256" y="65734"/>
                </a:lnTo>
                <a:lnTo>
                  <a:pt x="84556" y="61433"/>
                </a:lnTo>
                <a:close/>
                <a:moveTo>
                  <a:pt x="76137" y="61816"/>
                </a:moveTo>
                <a:lnTo>
                  <a:pt x="80055" y="65734"/>
                </a:lnTo>
                <a:lnTo>
                  <a:pt x="75753" y="70034"/>
                </a:lnTo>
                <a:lnTo>
                  <a:pt x="71836" y="66117"/>
                </a:lnTo>
                <a:lnTo>
                  <a:pt x="76137" y="61816"/>
                </a:lnTo>
                <a:close/>
                <a:moveTo>
                  <a:pt x="67717" y="62199"/>
                </a:moveTo>
                <a:lnTo>
                  <a:pt x="71634" y="66117"/>
                </a:lnTo>
                <a:lnTo>
                  <a:pt x="67334" y="70418"/>
                </a:lnTo>
                <a:lnTo>
                  <a:pt x="63416" y="66501"/>
                </a:lnTo>
                <a:lnTo>
                  <a:pt x="67717" y="62199"/>
                </a:lnTo>
                <a:close/>
                <a:moveTo>
                  <a:pt x="59298" y="62584"/>
                </a:moveTo>
                <a:lnTo>
                  <a:pt x="63214" y="66501"/>
                </a:lnTo>
                <a:lnTo>
                  <a:pt x="58913" y="70802"/>
                </a:lnTo>
                <a:lnTo>
                  <a:pt x="54997" y="66884"/>
                </a:lnTo>
                <a:lnTo>
                  <a:pt x="59298" y="62584"/>
                </a:lnTo>
                <a:close/>
                <a:moveTo>
                  <a:pt x="50877" y="62968"/>
                </a:moveTo>
                <a:lnTo>
                  <a:pt x="54795" y="66884"/>
                </a:lnTo>
                <a:lnTo>
                  <a:pt x="50494" y="71184"/>
                </a:lnTo>
                <a:lnTo>
                  <a:pt x="46577" y="67269"/>
                </a:lnTo>
                <a:lnTo>
                  <a:pt x="50877" y="62968"/>
                </a:lnTo>
                <a:close/>
                <a:moveTo>
                  <a:pt x="139093" y="63149"/>
                </a:moveTo>
                <a:lnTo>
                  <a:pt x="143009" y="67069"/>
                </a:lnTo>
                <a:lnTo>
                  <a:pt x="140858" y="69218"/>
                </a:lnTo>
                <a:lnTo>
                  <a:pt x="138709" y="71367"/>
                </a:lnTo>
                <a:lnTo>
                  <a:pt x="134793" y="67451"/>
                </a:lnTo>
                <a:lnTo>
                  <a:pt x="139093" y="63149"/>
                </a:lnTo>
                <a:close/>
                <a:moveTo>
                  <a:pt x="42456" y="63351"/>
                </a:moveTo>
                <a:lnTo>
                  <a:pt x="44417" y="65310"/>
                </a:lnTo>
                <a:lnTo>
                  <a:pt x="46376" y="67269"/>
                </a:lnTo>
                <a:lnTo>
                  <a:pt x="42074" y="71567"/>
                </a:lnTo>
                <a:lnTo>
                  <a:pt x="38157" y="67651"/>
                </a:lnTo>
                <a:lnTo>
                  <a:pt x="40307" y="65500"/>
                </a:lnTo>
                <a:lnTo>
                  <a:pt x="42456" y="63351"/>
                </a:lnTo>
                <a:close/>
                <a:moveTo>
                  <a:pt x="130673" y="63533"/>
                </a:moveTo>
                <a:lnTo>
                  <a:pt x="134591" y="67451"/>
                </a:lnTo>
                <a:lnTo>
                  <a:pt x="130290" y="71752"/>
                </a:lnTo>
                <a:lnTo>
                  <a:pt x="126372" y="67834"/>
                </a:lnTo>
                <a:lnTo>
                  <a:pt x="130673" y="63533"/>
                </a:lnTo>
                <a:close/>
                <a:moveTo>
                  <a:pt x="34037" y="63735"/>
                </a:moveTo>
                <a:lnTo>
                  <a:pt x="35997" y="65693"/>
                </a:lnTo>
                <a:lnTo>
                  <a:pt x="37955" y="67652"/>
                </a:lnTo>
                <a:lnTo>
                  <a:pt x="35804" y="69802"/>
                </a:lnTo>
                <a:lnTo>
                  <a:pt x="33655" y="71951"/>
                </a:lnTo>
                <a:lnTo>
                  <a:pt x="29737" y="68034"/>
                </a:lnTo>
                <a:lnTo>
                  <a:pt x="31886" y="65885"/>
                </a:lnTo>
                <a:lnTo>
                  <a:pt x="34037" y="63735"/>
                </a:lnTo>
                <a:close/>
                <a:moveTo>
                  <a:pt x="122254" y="63918"/>
                </a:moveTo>
                <a:lnTo>
                  <a:pt x="126170" y="67834"/>
                </a:lnTo>
                <a:lnTo>
                  <a:pt x="121870" y="72135"/>
                </a:lnTo>
                <a:lnTo>
                  <a:pt x="117953" y="68217"/>
                </a:lnTo>
                <a:lnTo>
                  <a:pt x="122254" y="63918"/>
                </a:lnTo>
                <a:close/>
                <a:moveTo>
                  <a:pt x="25619" y="64117"/>
                </a:moveTo>
                <a:lnTo>
                  <a:pt x="27577" y="66075"/>
                </a:lnTo>
                <a:lnTo>
                  <a:pt x="29535" y="68034"/>
                </a:lnTo>
                <a:lnTo>
                  <a:pt x="25234" y="72336"/>
                </a:lnTo>
                <a:lnTo>
                  <a:pt x="23277" y="70377"/>
                </a:lnTo>
                <a:lnTo>
                  <a:pt x="21318" y="68418"/>
                </a:lnTo>
                <a:lnTo>
                  <a:pt x="25619" y="64117"/>
                </a:lnTo>
                <a:close/>
                <a:moveTo>
                  <a:pt x="113834" y="64301"/>
                </a:moveTo>
                <a:lnTo>
                  <a:pt x="117751" y="68217"/>
                </a:lnTo>
                <a:lnTo>
                  <a:pt x="113450" y="72519"/>
                </a:lnTo>
                <a:lnTo>
                  <a:pt x="109533" y="68602"/>
                </a:lnTo>
                <a:lnTo>
                  <a:pt x="113834" y="64301"/>
                </a:lnTo>
                <a:close/>
                <a:moveTo>
                  <a:pt x="17198" y="64501"/>
                </a:moveTo>
                <a:lnTo>
                  <a:pt x="21116" y="68418"/>
                </a:lnTo>
                <a:lnTo>
                  <a:pt x="18967" y="70567"/>
                </a:lnTo>
                <a:lnTo>
                  <a:pt x="16816" y="72718"/>
                </a:lnTo>
                <a:lnTo>
                  <a:pt x="14859" y="70759"/>
                </a:lnTo>
                <a:lnTo>
                  <a:pt x="12900" y="68800"/>
                </a:lnTo>
                <a:lnTo>
                  <a:pt x="17198" y="64501"/>
                </a:lnTo>
                <a:close/>
                <a:moveTo>
                  <a:pt x="105414" y="64684"/>
                </a:moveTo>
                <a:lnTo>
                  <a:pt x="109331" y="68602"/>
                </a:lnTo>
                <a:lnTo>
                  <a:pt x="105030" y="72902"/>
                </a:lnTo>
                <a:lnTo>
                  <a:pt x="101114" y="68986"/>
                </a:lnTo>
                <a:lnTo>
                  <a:pt x="105414" y="64684"/>
                </a:lnTo>
                <a:close/>
                <a:moveTo>
                  <a:pt x="8779" y="64883"/>
                </a:moveTo>
                <a:lnTo>
                  <a:pt x="12694" y="68801"/>
                </a:lnTo>
                <a:lnTo>
                  <a:pt x="10545" y="70952"/>
                </a:lnTo>
                <a:lnTo>
                  <a:pt x="8396" y="73101"/>
                </a:lnTo>
                <a:lnTo>
                  <a:pt x="6437" y="71142"/>
                </a:lnTo>
                <a:lnTo>
                  <a:pt x="4478" y="69183"/>
                </a:lnTo>
                <a:lnTo>
                  <a:pt x="8779" y="64883"/>
                </a:lnTo>
                <a:close/>
                <a:moveTo>
                  <a:pt x="96994" y="65068"/>
                </a:moveTo>
                <a:lnTo>
                  <a:pt x="100912" y="68986"/>
                </a:lnTo>
                <a:lnTo>
                  <a:pt x="96611" y="73287"/>
                </a:lnTo>
                <a:lnTo>
                  <a:pt x="92693" y="69369"/>
                </a:lnTo>
                <a:lnTo>
                  <a:pt x="96994" y="65068"/>
                </a:lnTo>
                <a:close/>
                <a:moveTo>
                  <a:pt x="88575" y="65450"/>
                </a:moveTo>
                <a:lnTo>
                  <a:pt x="90534" y="67409"/>
                </a:lnTo>
                <a:lnTo>
                  <a:pt x="92491" y="69368"/>
                </a:lnTo>
                <a:lnTo>
                  <a:pt x="88191" y="73669"/>
                </a:lnTo>
                <a:lnTo>
                  <a:pt x="86233" y="71710"/>
                </a:lnTo>
                <a:lnTo>
                  <a:pt x="84274" y="69751"/>
                </a:lnTo>
                <a:lnTo>
                  <a:pt x="88575" y="65450"/>
                </a:lnTo>
                <a:close/>
                <a:moveTo>
                  <a:pt x="80156" y="65835"/>
                </a:moveTo>
                <a:lnTo>
                  <a:pt x="84072" y="69751"/>
                </a:lnTo>
                <a:lnTo>
                  <a:pt x="79771" y="74052"/>
                </a:lnTo>
                <a:lnTo>
                  <a:pt x="75854" y="70134"/>
                </a:lnTo>
                <a:lnTo>
                  <a:pt x="80156" y="65835"/>
                </a:lnTo>
                <a:close/>
                <a:moveTo>
                  <a:pt x="71735" y="66220"/>
                </a:moveTo>
                <a:lnTo>
                  <a:pt x="75653" y="70137"/>
                </a:lnTo>
                <a:lnTo>
                  <a:pt x="71351" y="74436"/>
                </a:lnTo>
                <a:lnTo>
                  <a:pt x="67435" y="70519"/>
                </a:lnTo>
                <a:lnTo>
                  <a:pt x="71735" y="66220"/>
                </a:lnTo>
                <a:close/>
                <a:moveTo>
                  <a:pt x="63315" y="66602"/>
                </a:moveTo>
                <a:lnTo>
                  <a:pt x="67233" y="70519"/>
                </a:lnTo>
                <a:lnTo>
                  <a:pt x="62932" y="74819"/>
                </a:lnTo>
                <a:lnTo>
                  <a:pt x="59014" y="70903"/>
                </a:lnTo>
                <a:lnTo>
                  <a:pt x="63315" y="66602"/>
                </a:lnTo>
                <a:close/>
                <a:moveTo>
                  <a:pt x="54896" y="66985"/>
                </a:moveTo>
                <a:lnTo>
                  <a:pt x="58812" y="70903"/>
                </a:lnTo>
                <a:lnTo>
                  <a:pt x="54513" y="75204"/>
                </a:lnTo>
                <a:lnTo>
                  <a:pt x="50595" y="71286"/>
                </a:lnTo>
                <a:lnTo>
                  <a:pt x="54896" y="66985"/>
                </a:lnTo>
                <a:close/>
                <a:moveTo>
                  <a:pt x="143108" y="67171"/>
                </a:moveTo>
                <a:lnTo>
                  <a:pt x="147028" y="71086"/>
                </a:lnTo>
                <a:lnTo>
                  <a:pt x="142728" y="75387"/>
                </a:lnTo>
                <a:lnTo>
                  <a:pt x="140769" y="73428"/>
                </a:lnTo>
                <a:lnTo>
                  <a:pt x="138810" y="71471"/>
                </a:lnTo>
                <a:lnTo>
                  <a:pt x="140959" y="69320"/>
                </a:lnTo>
                <a:lnTo>
                  <a:pt x="143108" y="67171"/>
                </a:lnTo>
                <a:close/>
                <a:moveTo>
                  <a:pt x="46477" y="67367"/>
                </a:moveTo>
                <a:lnTo>
                  <a:pt x="50393" y="71286"/>
                </a:lnTo>
                <a:lnTo>
                  <a:pt x="46092" y="75586"/>
                </a:lnTo>
                <a:lnTo>
                  <a:pt x="42175" y="71668"/>
                </a:lnTo>
                <a:lnTo>
                  <a:pt x="46477" y="67367"/>
                </a:lnTo>
                <a:close/>
                <a:moveTo>
                  <a:pt x="134692" y="67551"/>
                </a:moveTo>
                <a:lnTo>
                  <a:pt x="138608" y="71468"/>
                </a:lnTo>
                <a:lnTo>
                  <a:pt x="134307" y="75769"/>
                </a:lnTo>
                <a:lnTo>
                  <a:pt x="130391" y="71853"/>
                </a:lnTo>
                <a:lnTo>
                  <a:pt x="134692" y="67551"/>
                </a:lnTo>
                <a:close/>
                <a:moveTo>
                  <a:pt x="38054" y="67755"/>
                </a:moveTo>
                <a:lnTo>
                  <a:pt x="41974" y="71670"/>
                </a:lnTo>
                <a:lnTo>
                  <a:pt x="37672" y="75971"/>
                </a:lnTo>
                <a:lnTo>
                  <a:pt x="35713" y="74012"/>
                </a:lnTo>
                <a:lnTo>
                  <a:pt x="33756" y="72054"/>
                </a:lnTo>
                <a:lnTo>
                  <a:pt x="35905" y="69904"/>
                </a:lnTo>
                <a:lnTo>
                  <a:pt x="38054" y="67755"/>
                </a:lnTo>
                <a:close/>
                <a:moveTo>
                  <a:pt x="126271" y="67935"/>
                </a:moveTo>
                <a:lnTo>
                  <a:pt x="130189" y="71853"/>
                </a:lnTo>
                <a:lnTo>
                  <a:pt x="125888" y="76152"/>
                </a:lnTo>
                <a:lnTo>
                  <a:pt x="121971" y="72236"/>
                </a:lnTo>
                <a:lnTo>
                  <a:pt x="126271" y="67935"/>
                </a:lnTo>
                <a:close/>
                <a:moveTo>
                  <a:pt x="29636" y="68135"/>
                </a:moveTo>
                <a:lnTo>
                  <a:pt x="33554" y="72052"/>
                </a:lnTo>
                <a:lnTo>
                  <a:pt x="29253" y="76353"/>
                </a:lnTo>
                <a:lnTo>
                  <a:pt x="25335" y="72436"/>
                </a:lnTo>
                <a:lnTo>
                  <a:pt x="29636" y="68135"/>
                </a:lnTo>
                <a:close/>
                <a:moveTo>
                  <a:pt x="117852" y="68318"/>
                </a:moveTo>
                <a:lnTo>
                  <a:pt x="121770" y="72236"/>
                </a:lnTo>
                <a:lnTo>
                  <a:pt x="117468" y="76537"/>
                </a:lnTo>
                <a:lnTo>
                  <a:pt x="113551" y="72620"/>
                </a:lnTo>
                <a:lnTo>
                  <a:pt x="117852" y="68318"/>
                </a:lnTo>
                <a:close/>
                <a:moveTo>
                  <a:pt x="21216" y="68520"/>
                </a:moveTo>
                <a:lnTo>
                  <a:pt x="23176" y="70478"/>
                </a:lnTo>
                <a:lnTo>
                  <a:pt x="25133" y="72436"/>
                </a:lnTo>
                <a:lnTo>
                  <a:pt x="20834" y="76736"/>
                </a:lnTo>
                <a:lnTo>
                  <a:pt x="16916" y="72820"/>
                </a:lnTo>
                <a:lnTo>
                  <a:pt x="19065" y="70671"/>
                </a:lnTo>
                <a:lnTo>
                  <a:pt x="21216" y="68520"/>
                </a:lnTo>
                <a:close/>
                <a:moveTo>
                  <a:pt x="109432" y="68703"/>
                </a:moveTo>
                <a:lnTo>
                  <a:pt x="113349" y="72620"/>
                </a:lnTo>
                <a:lnTo>
                  <a:pt x="109049" y="76921"/>
                </a:lnTo>
                <a:lnTo>
                  <a:pt x="105131" y="73003"/>
                </a:lnTo>
                <a:lnTo>
                  <a:pt x="109432" y="68703"/>
                </a:lnTo>
                <a:close/>
                <a:moveTo>
                  <a:pt x="12798" y="68905"/>
                </a:moveTo>
                <a:lnTo>
                  <a:pt x="14755" y="70862"/>
                </a:lnTo>
                <a:lnTo>
                  <a:pt x="16714" y="72821"/>
                </a:lnTo>
                <a:lnTo>
                  <a:pt x="12413" y="77123"/>
                </a:lnTo>
                <a:lnTo>
                  <a:pt x="8496" y="73205"/>
                </a:lnTo>
                <a:lnTo>
                  <a:pt x="10647" y="71054"/>
                </a:lnTo>
                <a:lnTo>
                  <a:pt x="12798" y="68905"/>
                </a:lnTo>
                <a:close/>
                <a:moveTo>
                  <a:pt x="101013" y="69085"/>
                </a:moveTo>
                <a:lnTo>
                  <a:pt x="104929" y="73001"/>
                </a:lnTo>
                <a:lnTo>
                  <a:pt x="102779" y="75154"/>
                </a:lnTo>
                <a:lnTo>
                  <a:pt x="100628" y="77303"/>
                </a:lnTo>
                <a:lnTo>
                  <a:pt x="98671" y="75344"/>
                </a:lnTo>
                <a:lnTo>
                  <a:pt x="96712" y="73385"/>
                </a:lnTo>
                <a:lnTo>
                  <a:pt x="101013" y="69085"/>
                </a:lnTo>
                <a:close/>
                <a:moveTo>
                  <a:pt x="4377" y="69287"/>
                </a:moveTo>
                <a:lnTo>
                  <a:pt x="6336" y="71244"/>
                </a:lnTo>
                <a:lnTo>
                  <a:pt x="8295" y="73203"/>
                </a:lnTo>
                <a:lnTo>
                  <a:pt x="3993" y="77504"/>
                </a:lnTo>
                <a:lnTo>
                  <a:pt x="2034" y="75546"/>
                </a:lnTo>
                <a:lnTo>
                  <a:pt x="77" y="73587"/>
                </a:lnTo>
                <a:lnTo>
                  <a:pt x="4377" y="69287"/>
                </a:lnTo>
                <a:close/>
                <a:moveTo>
                  <a:pt x="92592" y="69470"/>
                </a:moveTo>
                <a:lnTo>
                  <a:pt x="96510" y="73388"/>
                </a:lnTo>
                <a:lnTo>
                  <a:pt x="94358" y="75537"/>
                </a:lnTo>
                <a:lnTo>
                  <a:pt x="92209" y="77686"/>
                </a:lnTo>
                <a:lnTo>
                  <a:pt x="90250" y="75730"/>
                </a:lnTo>
                <a:lnTo>
                  <a:pt x="88291" y="73771"/>
                </a:lnTo>
                <a:lnTo>
                  <a:pt x="92592" y="69470"/>
                </a:lnTo>
                <a:close/>
                <a:moveTo>
                  <a:pt x="84173" y="69852"/>
                </a:moveTo>
                <a:lnTo>
                  <a:pt x="86132" y="71811"/>
                </a:lnTo>
                <a:lnTo>
                  <a:pt x="88091" y="73770"/>
                </a:lnTo>
                <a:lnTo>
                  <a:pt x="85939" y="75920"/>
                </a:lnTo>
                <a:lnTo>
                  <a:pt x="83789" y="78070"/>
                </a:lnTo>
                <a:lnTo>
                  <a:pt x="79872" y="74153"/>
                </a:lnTo>
                <a:lnTo>
                  <a:pt x="84173" y="69852"/>
                </a:lnTo>
                <a:close/>
                <a:moveTo>
                  <a:pt x="75753" y="70235"/>
                </a:moveTo>
                <a:lnTo>
                  <a:pt x="79670" y="74153"/>
                </a:lnTo>
                <a:lnTo>
                  <a:pt x="75370" y="78454"/>
                </a:lnTo>
                <a:lnTo>
                  <a:pt x="71452" y="74537"/>
                </a:lnTo>
                <a:lnTo>
                  <a:pt x="75753" y="70235"/>
                </a:lnTo>
                <a:close/>
                <a:moveTo>
                  <a:pt x="67334" y="70620"/>
                </a:moveTo>
                <a:lnTo>
                  <a:pt x="71250" y="74537"/>
                </a:lnTo>
                <a:lnTo>
                  <a:pt x="66949" y="78838"/>
                </a:lnTo>
                <a:lnTo>
                  <a:pt x="63033" y="74920"/>
                </a:lnTo>
                <a:lnTo>
                  <a:pt x="67334" y="70620"/>
                </a:lnTo>
                <a:close/>
                <a:moveTo>
                  <a:pt x="58913" y="71004"/>
                </a:moveTo>
                <a:lnTo>
                  <a:pt x="62831" y="74920"/>
                </a:lnTo>
                <a:lnTo>
                  <a:pt x="58530" y="79221"/>
                </a:lnTo>
                <a:lnTo>
                  <a:pt x="54613" y="75305"/>
                </a:lnTo>
                <a:lnTo>
                  <a:pt x="58913" y="71004"/>
                </a:lnTo>
                <a:close/>
                <a:moveTo>
                  <a:pt x="147131" y="71187"/>
                </a:moveTo>
                <a:lnTo>
                  <a:pt x="151046" y="75105"/>
                </a:lnTo>
                <a:lnTo>
                  <a:pt x="146747" y="79406"/>
                </a:lnTo>
                <a:lnTo>
                  <a:pt x="144789" y="77447"/>
                </a:lnTo>
                <a:lnTo>
                  <a:pt x="142830" y="75488"/>
                </a:lnTo>
                <a:lnTo>
                  <a:pt x="147131" y="71187"/>
                </a:lnTo>
                <a:close/>
                <a:moveTo>
                  <a:pt x="50494" y="71387"/>
                </a:moveTo>
                <a:lnTo>
                  <a:pt x="54410" y="75305"/>
                </a:lnTo>
                <a:lnTo>
                  <a:pt x="50110" y="79603"/>
                </a:lnTo>
                <a:lnTo>
                  <a:pt x="46193" y="75688"/>
                </a:lnTo>
                <a:lnTo>
                  <a:pt x="50494" y="71387"/>
                </a:lnTo>
                <a:close/>
                <a:moveTo>
                  <a:pt x="138709" y="71572"/>
                </a:moveTo>
                <a:lnTo>
                  <a:pt x="140668" y="73529"/>
                </a:lnTo>
                <a:lnTo>
                  <a:pt x="142627" y="75488"/>
                </a:lnTo>
                <a:lnTo>
                  <a:pt x="140476" y="77637"/>
                </a:lnTo>
                <a:lnTo>
                  <a:pt x="138327" y="79788"/>
                </a:lnTo>
                <a:lnTo>
                  <a:pt x="134408" y="75871"/>
                </a:lnTo>
                <a:lnTo>
                  <a:pt x="138709" y="71572"/>
                </a:lnTo>
                <a:close/>
                <a:moveTo>
                  <a:pt x="42074" y="71771"/>
                </a:moveTo>
                <a:lnTo>
                  <a:pt x="45991" y="75688"/>
                </a:lnTo>
                <a:lnTo>
                  <a:pt x="41690" y="79989"/>
                </a:lnTo>
                <a:lnTo>
                  <a:pt x="37773" y="76072"/>
                </a:lnTo>
                <a:lnTo>
                  <a:pt x="42074" y="71771"/>
                </a:lnTo>
                <a:close/>
                <a:moveTo>
                  <a:pt x="130290" y="71954"/>
                </a:moveTo>
                <a:lnTo>
                  <a:pt x="134206" y="75870"/>
                </a:lnTo>
                <a:lnTo>
                  <a:pt x="129906" y="80171"/>
                </a:lnTo>
                <a:lnTo>
                  <a:pt x="125989" y="76253"/>
                </a:lnTo>
                <a:lnTo>
                  <a:pt x="130290" y="71954"/>
                </a:lnTo>
                <a:close/>
                <a:moveTo>
                  <a:pt x="33655" y="72155"/>
                </a:moveTo>
                <a:lnTo>
                  <a:pt x="35613" y="74113"/>
                </a:lnTo>
                <a:lnTo>
                  <a:pt x="37571" y="76072"/>
                </a:lnTo>
                <a:lnTo>
                  <a:pt x="33270" y="80373"/>
                </a:lnTo>
                <a:lnTo>
                  <a:pt x="31313" y="78414"/>
                </a:lnTo>
                <a:lnTo>
                  <a:pt x="29354" y="76455"/>
                </a:lnTo>
                <a:lnTo>
                  <a:pt x="33655" y="72155"/>
                </a:lnTo>
                <a:close/>
                <a:moveTo>
                  <a:pt x="121870" y="72337"/>
                </a:moveTo>
                <a:lnTo>
                  <a:pt x="125787" y="76253"/>
                </a:lnTo>
                <a:lnTo>
                  <a:pt x="121486" y="80555"/>
                </a:lnTo>
                <a:lnTo>
                  <a:pt x="117569" y="76638"/>
                </a:lnTo>
                <a:lnTo>
                  <a:pt x="121870" y="72337"/>
                </a:lnTo>
                <a:close/>
                <a:moveTo>
                  <a:pt x="25234" y="72537"/>
                </a:moveTo>
                <a:lnTo>
                  <a:pt x="29152" y="76454"/>
                </a:lnTo>
                <a:lnTo>
                  <a:pt x="24851" y="80755"/>
                </a:lnTo>
                <a:lnTo>
                  <a:pt x="20934" y="76837"/>
                </a:lnTo>
                <a:lnTo>
                  <a:pt x="25234" y="72537"/>
                </a:lnTo>
                <a:close/>
                <a:moveTo>
                  <a:pt x="113450" y="72720"/>
                </a:moveTo>
                <a:lnTo>
                  <a:pt x="117367" y="76638"/>
                </a:lnTo>
                <a:lnTo>
                  <a:pt x="113066" y="80938"/>
                </a:lnTo>
                <a:lnTo>
                  <a:pt x="109150" y="77022"/>
                </a:lnTo>
                <a:lnTo>
                  <a:pt x="113450" y="72720"/>
                </a:lnTo>
                <a:close/>
                <a:moveTo>
                  <a:pt x="16815" y="72921"/>
                </a:moveTo>
                <a:lnTo>
                  <a:pt x="20733" y="76837"/>
                </a:lnTo>
                <a:lnTo>
                  <a:pt x="16431" y="81138"/>
                </a:lnTo>
                <a:lnTo>
                  <a:pt x="12514" y="77222"/>
                </a:lnTo>
                <a:lnTo>
                  <a:pt x="16815" y="72921"/>
                </a:lnTo>
                <a:close/>
                <a:moveTo>
                  <a:pt x="105029" y="73107"/>
                </a:moveTo>
                <a:lnTo>
                  <a:pt x="108945" y="77023"/>
                </a:lnTo>
                <a:lnTo>
                  <a:pt x="106796" y="79172"/>
                </a:lnTo>
                <a:lnTo>
                  <a:pt x="104647" y="81323"/>
                </a:lnTo>
                <a:lnTo>
                  <a:pt x="100729" y="77405"/>
                </a:lnTo>
                <a:lnTo>
                  <a:pt x="102880" y="75256"/>
                </a:lnTo>
                <a:lnTo>
                  <a:pt x="105029" y="73107"/>
                </a:lnTo>
                <a:close/>
                <a:moveTo>
                  <a:pt x="8396" y="73304"/>
                </a:moveTo>
                <a:lnTo>
                  <a:pt x="12312" y="77222"/>
                </a:lnTo>
                <a:lnTo>
                  <a:pt x="8012" y="81522"/>
                </a:lnTo>
                <a:lnTo>
                  <a:pt x="4094" y="77605"/>
                </a:lnTo>
                <a:lnTo>
                  <a:pt x="8396" y="73304"/>
                </a:lnTo>
                <a:close/>
                <a:moveTo>
                  <a:pt x="96608" y="73490"/>
                </a:moveTo>
                <a:lnTo>
                  <a:pt x="98567" y="75449"/>
                </a:lnTo>
                <a:lnTo>
                  <a:pt x="100526" y="77406"/>
                </a:lnTo>
                <a:lnTo>
                  <a:pt x="96225" y="81708"/>
                </a:lnTo>
                <a:lnTo>
                  <a:pt x="92310" y="77788"/>
                </a:lnTo>
                <a:lnTo>
                  <a:pt x="94459" y="75639"/>
                </a:lnTo>
                <a:lnTo>
                  <a:pt x="96608" y="73490"/>
                </a:lnTo>
                <a:close/>
                <a:moveTo>
                  <a:pt x="88191" y="73872"/>
                </a:moveTo>
                <a:lnTo>
                  <a:pt x="90149" y="75831"/>
                </a:lnTo>
                <a:lnTo>
                  <a:pt x="92108" y="77788"/>
                </a:lnTo>
                <a:lnTo>
                  <a:pt x="87807" y="82090"/>
                </a:lnTo>
                <a:lnTo>
                  <a:pt x="85849" y="80131"/>
                </a:lnTo>
                <a:lnTo>
                  <a:pt x="83890" y="78173"/>
                </a:lnTo>
                <a:lnTo>
                  <a:pt x="86039" y="76023"/>
                </a:lnTo>
                <a:lnTo>
                  <a:pt x="88191" y="73872"/>
                </a:lnTo>
                <a:close/>
                <a:moveTo>
                  <a:pt x="79771" y="74256"/>
                </a:moveTo>
                <a:lnTo>
                  <a:pt x="83688" y="78173"/>
                </a:lnTo>
                <a:lnTo>
                  <a:pt x="81539" y="80322"/>
                </a:lnTo>
                <a:lnTo>
                  <a:pt x="79387" y="82472"/>
                </a:lnTo>
                <a:lnTo>
                  <a:pt x="77428" y="80513"/>
                </a:lnTo>
                <a:lnTo>
                  <a:pt x="75469" y="78555"/>
                </a:lnTo>
                <a:lnTo>
                  <a:pt x="79771" y="74256"/>
                </a:lnTo>
                <a:close/>
                <a:moveTo>
                  <a:pt x="71351" y="74639"/>
                </a:moveTo>
                <a:lnTo>
                  <a:pt x="75269" y="78557"/>
                </a:lnTo>
                <a:lnTo>
                  <a:pt x="73117" y="80706"/>
                </a:lnTo>
                <a:lnTo>
                  <a:pt x="70968" y="82855"/>
                </a:lnTo>
                <a:lnTo>
                  <a:pt x="69009" y="80898"/>
                </a:lnTo>
                <a:lnTo>
                  <a:pt x="67050" y="78939"/>
                </a:lnTo>
                <a:lnTo>
                  <a:pt x="71351" y="74639"/>
                </a:lnTo>
                <a:close/>
                <a:moveTo>
                  <a:pt x="62932" y="75021"/>
                </a:moveTo>
                <a:lnTo>
                  <a:pt x="66848" y="78939"/>
                </a:lnTo>
                <a:lnTo>
                  <a:pt x="62549" y="83238"/>
                </a:lnTo>
                <a:lnTo>
                  <a:pt x="58631" y="79322"/>
                </a:lnTo>
                <a:lnTo>
                  <a:pt x="62932" y="75021"/>
                </a:lnTo>
                <a:close/>
                <a:moveTo>
                  <a:pt x="54513" y="75406"/>
                </a:moveTo>
                <a:lnTo>
                  <a:pt x="58429" y="79322"/>
                </a:lnTo>
                <a:lnTo>
                  <a:pt x="54128" y="83623"/>
                </a:lnTo>
                <a:lnTo>
                  <a:pt x="50211" y="79706"/>
                </a:lnTo>
                <a:lnTo>
                  <a:pt x="54513" y="75406"/>
                </a:lnTo>
                <a:close/>
                <a:moveTo>
                  <a:pt x="142725" y="75590"/>
                </a:moveTo>
                <a:lnTo>
                  <a:pt x="144684" y="77549"/>
                </a:lnTo>
                <a:lnTo>
                  <a:pt x="146643" y="79508"/>
                </a:lnTo>
                <a:lnTo>
                  <a:pt x="142343" y="83806"/>
                </a:lnTo>
                <a:lnTo>
                  <a:pt x="138427" y="79890"/>
                </a:lnTo>
                <a:lnTo>
                  <a:pt x="140576" y="77741"/>
                </a:lnTo>
                <a:lnTo>
                  <a:pt x="142725" y="75590"/>
                </a:lnTo>
                <a:close/>
                <a:moveTo>
                  <a:pt x="46092" y="75789"/>
                </a:moveTo>
                <a:lnTo>
                  <a:pt x="50010" y="79706"/>
                </a:lnTo>
                <a:lnTo>
                  <a:pt x="45708" y="84007"/>
                </a:lnTo>
                <a:lnTo>
                  <a:pt x="41792" y="80090"/>
                </a:lnTo>
                <a:lnTo>
                  <a:pt x="46092" y="75789"/>
                </a:lnTo>
                <a:close/>
                <a:moveTo>
                  <a:pt x="134307" y="75971"/>
                </a:moveTo>
                <a:lnTo>
                  <a:pt x="138225" y="79889"/>
                </a:lnTo>
                <a:lnTo>
                  <a:pt x="136076" y="82038"/>
                </a:lnTo>
                <a:lnTo>
                  <a:pt x="133925" y="84187"/>
                </a:lnTo>
                <a:lnTo>
                  <a:pt x="131965" y="82231"/>
                </a:lnTo>
                <a:lnTo>
                  <a:pt x="130007" y="80272"/>
                </a:lnTo>
                <a:lnTo>
                  <a:pt x="134307" y="75971"/>
                </a:lnTo>
                <a:close/>
                <a:moveTo>
                  <a:pt x="37672" y="76173"/>
                </a:moveTo>
                <a:lnTo>
                  <a:pt x="41590" y="80090"/>
                </a:lnTo>
                <a:lnTo>
                  <a:pt x="37289" y="84390"/>
                </a:lnTo>
                <a:lnTo>
                  <a:pt x="33371" y="80474"/>
                </a:lnTo>
                <a:lnTo>
                  <a:pt x="37672" y="76173"/>
                </a:lnTo>
                <a:close/>
                <a:moveTo>
                  <a:pt x="125888" y="76354"/>
                </a:moveTo>
                <a:lnTo>
                  <a:pt x="129806" y="80272"/>
                </a:lnTo>
                <a:lnTo>
                  <a:pt x="127655" y="82421"/>
                </a:lnTo>
                <a:lnTo>
                  <a:pt x="125506" y="84570"/>
                </a:lnTo>
                <a:lnTo>
                  <a:pt x="123545" y="82614"/>
                </a:lnTo>
                <a:lnTo>
                  <a:pt x="121586" y="80655"/>
                </a:lnTo>
                <a:lnTo>
                  <a:pt x="125888" y="76354"/>
                </a:lnTo>
                <a:close/>
                <a:moveTo>
                  <a:pt x="29254" y="76555"/>
                </a:moveTo>
                <a:lnTo>
                  <a:pt x="31212" y="78515"/>
                </a:lnTo>
                <a:lnTo>
                  <a:pt x="33169" y="80474"/>
                </a:lnTo>
                <a:lnTo>
                  <a:pt x="31020" y="82623"/>
                </a:lnTo>
                <a:lnTo>
                  <a:pt x="28871" y="84772"/>
                </a:lnTo>
                <a:lnTo>
                  <a:pt x="24953" y="80856"/>
                </a:lnTo>
                <a:lnTo>
                  <a:pt x="29254" y="76555"/>
                </a:lnTo>
                <a:close/>
                <a:moveTo>
                  <a:pt x="117468" y="76739"/>
                </a:moveTo>
                <a:lnTo>
                  <a:pt x="121385" y="80655"/>
                </a:lnTo>
                <a:lnTo>
                  <a:pt x="119236" y="82805"/>
                </a:lnTo>
                <a:lnTo>
                  <a:pt x="117086" y="84955"/>
                </a:lnTo>
                <a:lnTo>
                  <a:pt x="115126" y="82998"/>
                </a:lnTo>
                <a:lnTo>
                  <a:pt x="113167" y="81039"/>
                </a:lnTo>
                <a:lnTo>
                  <a:pt x="117468" y="76739"/>
                </a:lnTo>
                <a:close/>
                <a:moveTo>
                  <a:pt x="20834" y="76938"/>
                </a:moveTo>
                <a:lnTo>
                  <a:pt x="24750" y="80856"/>
                </a:lnTo>
                <a:lnTo>
                  <a:pt x="20449" y="85157"/>
                </a:lnTo>
                <a:lnTo>
                  <a:pt x="16532" y="81239"/>
                </a:lnTo>
                <a:lnTo>
                  <a:pt x="20834" y="76938"/>
                </a:lnTo>
                <a:close/>
                <a:moveTo>
                  <a:pt x="109046" y="77124"/>
                </a:moveTo>
                <a:lnTo>
                  <a:pt x="112964" y="81040"/>
                </a:lnTo>
                <a:lnTo>
                  <a:pt x="108663" y="85341"/>
                </a:lnTo>
                <a:lnTo>
                  <a:pt x="106707" y="83381"/>
                </a:lnTo>
                <a:lnTo>
                  <a:pt x="104748" y="81424"/>
                </a:lnTo>
                <a:lnTo>
                  <a:pt x="106897" y="79273"/>
                </a:lnTo>
                <a:lnTo>
                  <a:pt x="109046" y="77124"/>
                </a:lnTo>
                <a:close/>
                <a:moveTo>
                  <a:pt x="12413" y="77323"/>
                </a:moveTo>
                <a:lnTo>
                  <a:pt x="16331" y="81239"/>
                </a:lnTo>
                <a:lnTo>
                  <a:pt x="12029" y="85540"/>
                </a:lnTo>
                <a:lnTo>
                  <a:pt x="8113" y="81623"/>
                </a:lnTo>
                <a:lnTo>
                  <a:pt x="12413" y="77323"/>
                </a:lnTo>
                <a:close/>
                <a:moveTo>
                  <a:pt x="100631" y="77506"/>
                </a:moveTo>
                <a:lnTo>
                  <a:pt x="104547" y="81424"/>
                </a:lnTo>
                <a:lnTo>
                  <a:pt x="100246" y="85723"/>
                </a:lnTo>
                <a:lnTo>
                  <a:pt x="96330" y="81807"/>
                </a:lnTo>
                <a:lnTo>
                  <a:pt x="100631" y="77506"/>
                </a:lnTo>
                <a:close/>
                <a:moveTo>
                  <a:pt x="92210" y="77889"/>
                </a:moveTo>
                <a:lnTo>
                  <a:pt x="96128" y="81807"/>
                </a:lnTo>
                <a:lnTo>
                  <a:pt x="91827" y="86108"/>
                </a:lnTo>
                <a:lnTo>
                  <a:pt x="87910" y="82191"/>
                </a:lnTo>
                <a:lnTo>
                  <a:pt x="92210" y="77889"/>
                </a:lnTo>
                <a:close/>
                <a:moveTo>
                  <a:pt x="83786" y="78274"/>
                </a:moveTo>
                <a:lnTo>
                  <a:pt x="85745" y="80232"/>
                </a:lnTo>
                <a:lnTo>
                  <a:pt x="87704" y="82191"/>
                </a:lnTo>
                <a:lnTo>
                  <a:pt x="83406" y="86490"/>
                </a:lnTo>
                <a:lnTo>
                  <a:pt x="81447" y="84531"/>
                </a:lnTo>
                <a:lnTo>
                  <a:pt x="79488" y="82573"/>
                </a:lnTo>
                <a:lnTo>
                  <a:pt x="81637" y="80423"/>
                </a:lnTo>
                <a:lnTo>
                  <a:pt x="83786" y="78274"/>
                </a:lnTo>
                <a:close/>
                <a:moveTo>
                  <a:pt x="75369" y="78658"/>
                </a:moveTo>
                <a:lnTo>
                  <a:pt x="77327" y="80617"/>
                </a:lnTo>
                <a:lnTo>
                  <a:pt x="79286" y="82574"/>
                </a:lnTo>
                <a:lnTo>
                  <a:pt x="74985" y="86875"/>
                </a:lnTo>
                <a:lnTo>
                  <a:pt x="71070" y="82956"/>
                </a:lnTo>
                <a:lnTo>
                  <a:pt x="73219" y="80807"/>
                </a:lnTo>
                <a:lnTo>
                  <a:pt x="75369" y="78658"/>
                </a:lnTo>
                <a:close/>
                <a:moveTo>
                  <a:pt x="66949" y="79040"/>
                </a:moveTo>
                <a:lnTo>
                  <a:pt x="68908" y="80998"/>
                </a:lnTo>
                <a:lnTo>
                  <a:pt x="70867" y="82956"/>
                </a:lnTo>
                <a:lnTo>
                  <a:pt x="66566" y="87257"/>
                </a:lnTo>
                <a:lnTo>
                  <a:pt x="64607" y="85298"/>
                </a:lnTo>
                <a:lnTo>
                  <a:pt x="62649" y="83341"/>
                </a:lnTo>
                <a:lnTo>
                  <a:pt x="66949" y="79040"/>
                </a:lnTo>
                <a:close/>
                <a:moveTo>
                  <a:pt x="58530" y="79423"/>
                </a:moveTo>
                <a:lnTo>
                  <a:pt x="62446" y="83341"/>
                </a:lnTo>
                <a:lnTo>
                  <a:pt x="60297" y="85490"/>
                </a:lnTo>
                <a:lnTo>
                  <a:pt x="58148" y="87639"/>
                </a:lnTo>
                <a:lnTo>
                  <a:pt x="56187" y="85683"/>
                </a:lnTo>
                <a:lnTo>
                  <a:pt x="54229" y="83724"/>
                </a:lnTo>
                <a:lnTo>
                  <a:pt x="58530" y="79423"/>
                </a:lnTo>
                <a:close/>
                <a:moveTo>
                  <a:pt x="50110" y="79806"/>
                </a:moveTo>
                <a:lnTo>
                  <a:pt x="54027" y="83724"/>
                </a:lnTo>
                <a:lnTo>
                  <a:pt x="49726" y="88025"/>
                </a:lnTo>
                <a:lnTo>
                  <a:pt x="45809" y="84108"/>
                </a:lnTo>
                <a:lnTo>
                  <a:pt x="50110" y="79806"/>
                </a:lnTo>
                <a:close/>
                <a:moveTo>
                  <a:pt x="138323" y="79991"/>
                </a:moveTo>
                <a:lnTo>
                  <a:pt x="142241" y="83907"/>
                </a:lnTo>
                <a:lnTo>
                  <a:pt x="137942" y="88207"/>
                </a:lnTo>
                <a:lnTo>
                  <a:pt x="135983" y="86248"/>
                </a:lnTo>
                <a:lnTo>
                  <a:pt x="134025" y="84289"/>
                </a:lnTo>
                <a:lnTo>
                  <a:pt x="136174" y="82140"/>
                </a:lnTo>
                <a:lnTo>
                  <a:pt x="138323" y="79991"/>
                </a:lnTo>
                <a:close/>
                <a:moveTo>
                  <a:pt x="41691" y="80191"/>
                </a:moveTo>
                <a:lnTo>
                  <a:pt x="45607" y="84108"/>
                </a:lnTo>
                <a:lnTo>
                  <a:pt x="41306" y="88409"/>
                </a:lnTo>
                <a:lnTo>
                  <a:pt x="37390" y="84491"/>
                </a:lnTo>
                <a:lnTo>
                  <a:pt x="41691" y="80191"/>
                </a:lnTo>
                <a:close/>
                <a:moveTo>
                  <a:pt x="129906" y="80374"/>
                </a:moveTo>
                <a:lnTo>
                  <a:pt x="131864" y="82333"/>
                </a:lnTo>
                <a:lnTo>
                  <a:pt x="133823" y="84291"/>
                </a:lnTo>
                <a:lnTo>
                  <a:pt x="129522" y="88592"/>
                </a:lnTo>
                <a:lnTo>
                  <a:pt x="125607" y="84674"/>
                </a:lnTo>
                <a:lnTo>
                  <a:pt x="127756" y="82524"/>
                </a:lnTo>
                <a:lnTo>
                  <a:pt x="129906" y="80374"/>
                </a:lnTo>
                <a:close/>
                <a:moveTo>
                  <a:pt x="33269" y="80576"/>
                </a:moveTo>
                <a:lnTo>
                  <a:pt x="37188" y="84491"/>
                </a:lnTo>
                <a:lnTo>
                  <a:pt x="32887" y="88792"/>
                </a:lnTo>
                <a:lnTo>
                  <a:pt x="30928" y="86833"/>
                </a:lnTo>
                <a:lnTo>
                  <a:pt x="28970" y="84876"/>
                </a:lnTo>
                <a:lnTo>
                  <a:pt x="31120" y="82725"/>
                </a:lnTo>
                <a:lnTo>
                  <a:pt x="33269" y="80576"/>
                </a:lnTo>
                <a:close/>
                <a:moveTo>
                  <a:pt x="121486" y="80758"/>
                </a:moveTo>
                <a:lnTo>
                  <a:pt x="123444" y="82717"/>
                </a:lnTo>
                <a:lnTo>
                  <a:pt x="125403" y="84676"/>
                </a:lnTo>
                <a:lnTo>
                  <a:pt x="121102" y="88975"/>
                </a:lnTo>
                <a:lnTo>
                  <a:pt x="117187" y="85058"/>
                </a:lnTo>
                <a:lnTo>
                  <a:pt x="119336" y="82908"/>
                </a:lnTo>
                <a:lnTo>
                  <a:pt x="121486" y="80758"/>
                </a:lnTo>
                <a:close/>
                <a:moveTo>
                  <a:pt x="24851" y="80957"/>
                </a:moveTo>
                <a:lnTo>
                  <a:pt x="28769" y="84873"/>
                </a:lnTo>
                <a:lnTo>
                  <a:pt x="24467" y="89174"/>
                </a:lnTo>
                <a:lnTo>
                  <a:pt x="20550" y="85258"/>
                </a:lnTo>
                <a:lnTo>
                  <a:pt x="24851" y="80957"/>
                </a:lnTo>
                <a:close/>
                <a:moveTo>
                  <a:pt x="113066" y="81140"/>
                </a:moveTo>
                <a:lnTo>
                  <a:pt x="115025" y="83099"/>
                </a:lnTo>
                <a:lnTo>
                  <a:pt x="116984" y="85058"/>
                </a:lnTo>
                <a:lnTo>
                  <a:pt x="112683" y="89359"/>
                </a:lnTo>
                <a:lnTo>
                  <a:pt x="110724" y="87400"/>
                </a:lnTo>
                <a:lnTo>
                  <a:pt x="108765" y="85441"/>
                </a:lnTo>
                <a:lnTo>
                  <a:pt x="113066" y="81140"/>
                </a:lnTo>
                <a:close/>
                <a:moveTo>
                  <a:pt x="16431" y="81340"/>
                </a:moveTo>
                <a:lnTo>
                  <a:pt x="20348" y="85258"/>
                </a:lnTo>
                <a:lnTo>
                  <a:pt x="16048" y="89558"/>
                </a:lnTo>
                <a:lnTo>
                  <a:pt x="12130" y="85641"/>
                </a:lnTo>
                <a:lnTo>
                  <a:pt x="16431" y="81340"/>
                </a:lnTo>
                <a:close/>
                <a:moveTo>
                  <a:pt x="104648" y="81525"/>
                </a:moveTo>
                <a:lnTo>
                  <a:pt x="106607" y="83482"/>
                </a:lnTo>
                <a:lnTo>
                  <a:pt x="108566" y="85441"/>
                </a:lnTo>
                <a:lnTo>
                  <a:pt x="106415" y="87590"/>
                </a:lnTo>
                <a:lnTo>
                  <a:pt x="104266" y="89741"/>
                </a:lnTo>
                <a:lnTo>
                  <a:pt x="100347" y="85824"/>
                </a:lnTo>
                <a:lnTo>
                  <a:pt x="104648" y="81525"/>
                </a:lnTo>
                <a:close/>
                <a:moveTo>
                  <a:pt x="8014" y="81724"/>
                </a:moveTo>
                <a:lnTo>
                  <a:pt x="11930" y="85641"/>
                </a:lnTo>
                <a:lnTo>
                  <a:pt x="7630" y="89941"/>
                </a:lnTo>
                <a:lnTo>
                  <a:pt x="3712" y="86025"/>
                </a:lnTo>
                <a:lnTo>
                  <a:pt x="8014" y="81724"/>
                </a:lnTo>
                <a:close/>
                <a:moveTo>
                  <a:pt x="96229" y="81908"/>
                </a:moveTo>
                <a:lnTo>
                  <a:pt x="100145" y="85824"/>
                </a:lnTo>
                <a:lnTo>
                  <a:pt x="95845" y="90126"/>
                </a:lnTo>
                <a:lnTo>
                  <a:pt x="91928" y="86209"/>
                </a:lnTo>
                <a:lnTo>
                  <a:pt x="96229" y="81908"/>
                </a:lnTo>
                <a:close/>
                <a:moveTo>
                  <a:pt x="87807" y="82291"/>
                </a:moveTo>
                <a:lnTo>
                  <a:pt x="91724" y="86209"/>
                </a:lnTo>
                <a:lnTo>
                  <a:pt x="87423" y="90508"/>
                </a:lnTo>
                <a:lnTo>
                  <a:pt x="83507" y="86591"/>
                </a:lnTo>
                <a:lnTo>
                  <a:pt x="87807" y="82291"/>
                </a:lnTo>
                <a:close/>
                <a:moveTo>
                  <a:pt x="79387" y="82675"/>
                </a:moveTo>
                <a:lnTo>
                  <a:pt x="81346" y="84634"/>
                </a:lnTo>
                <a:lnTo>
                  <a:pt x="83305" y="86593"/>
                </a:lnTo>
                <a:lnTo>
                  <a:pt x="81154" y="88742"/>
                </a:lnTo>
                <a:lnTo>
                  <a:pt x="79005" y="90891"/>
                </a:lnTo>
                <a:lnTo>
                  <a:pt x="75089" y="86975"/>
                </a:lnTo>
                <a:lnTo>
                  <a:pt x="79387" y="82675"/>
                </a:lnTo>
                <a:close/>
                <a:moveTo>
                  <a:pt x="70968" y="83060"/>
                </a:moveTo>
                <a:lnTo>
                  <a:pt x="74884" y="86976"/>
                </a:lnTo>
                <a:lnTo>
                  <a:pt x="70584" y="91277"/>
                </a:lnTo>
                <a:lnTo>
                  <a:pt x="66667" y="87359"/>
                </a:lnTo>
                <a:lnTo>
                  <a:pt x="70968" y="83060"/>
                </a:lnTo>
                <a:close/>
                <a:moveTo>
                  <a:pt x="62549" y="83443"/>
                </a:moveTo>
                <a:lnTo>
                  <a:pt x="64506" y="85401"/>
                </a:lnTo>
                <a:lnTo>
                  <a:pt x="66465" y="87359"/>
                </a:lnTo>
                <a:lnTo>
                  <a:pt x="62164" y="91661"/>
                </a:lnTo>
                <a:lnTo>
                  <a:pt x="58247" y="87743"/>
                </a:lnTo>
                <a:lnTo>
                  <a:pt x="60398" y="85592"/>
                </a:lnTo>
                <a:lnTo>
                  <a:pt x="62549" y="83443"/>
                </a:lnTo>
                <a:close/>
                <a:moveTo>
                  <a:pt x="54128" y="83825"/>
                </a:moveTo>
                <a:lnTo>
                  <a:pt x="56087" y="85784"/>
                </a:lnTo>
                <a:lnTo>
                  <a:pt x="58045" y="87741"/>
                </a:lnTo>
                <a:lnTo>
                  <a:pt x="53744" y="92043"/>
                </a:lnTo>
                <a:lnTo>
                  <a:pt x="51785" y="90084"/>
                </a:lnTo>
                <a:lnTo>
                  <a:pt x="49829" y="88126"/>
                </a:lnTo>
                <a:lnTo>
                  <a:pt x="54128" y="83825"/>
                </a:lnTo>
                <a:close/>
                <a:moveTo>
                  <a:pt x="45708" y="84209"/>
                </a:moveTo>
                <a:lnTo>
                  <a:pt x="49626" y="88126"/>
                </a:lnTo>
                <a:lnTo>
                  <a:pt x="47475" y="90275"/>
                </a:lnTo>
                <a:lnTo>
                  <a:pt x="45326" y="92425"/>
                </a:lnTo>
                <a:lnTo>
                  <a:pt x="43366" y="90469"/>
                </a:lnTo>
                <a:lnTo>
                  <a:pt x="41407" y="88510"/>
                </a:lnTo>
                <a:lnTo>
                  <a:pt x="45708" y="84209"/>
                </a:lnTo>
                <a:close/>
                <a:moveTo>
                  <a:pt x="133924" y="84390"/>
                </a:moveTo>
                <a:lnTo>
                  <a:pt x="135883" y="86349"/>
                </a:lnTo>
                <a:lnTo>
                  <a:pt x="137841" y="88308"/>
                </a:lnTo>
                <a:lnTo>
                  <a:pt x="133540" y="92609"/>
                </a:lnTo>
                <a:lnTo>
                  <a:pt x="131581" y="90650"/>
                </a:lnTo>
                <a:lnTo>
                  <a:pt x="129622" y="88691"/>
                </a:lnTo>
                <a:lnTo>
                  <a:pt x="133924" y="84390"/>
                </a:lnTo>
                <a:close/>
                <a:moveTo>
                  <a:pt x="37289" y="84592"/>
                </a:moveTo>
                <a:lnTo>
                  <a:pt x="41205" y="88510"/>
                </a:lnTo>
                <a:lnTo>
                  <a:pt x="39056" y="90659"/>
                </a:lnTo>
                <a:lnTo>
                  <a:pt x="36907" y="92808"/>
                </a:lnTo>
                <a:lnTo>
                  <a:pt x="34948" y="90851"/>
                </a:lnTo>
                <a:lnTo>
                  <a:pt x="32989" y="88892"/>
                </a:lnTo>
                <a:lnTo>
                  <a:pt x="37289" y="84592"/>
                </a:lnTo>
                <a:close/>
                <a:moveTo>
                  <a:pt x="125506" y="84775"/>
                </a:moveTo>
                <a:lnTo>
                  <a:pt x="129424" y="88691"/>
                </a:lnTo>
                <a:lnTo>
                  <a:pt x="125122" y="92993"/>
                </a:lnTo>
                <a:lnTo>
                  <a:pt x="121205" y="89075"/>
                </a:lnTo>
                <a:lnTo>
                  <a:pt x="125506" y="84775"/>
                </a:lnTo>
                <a:close/>
                <a:moveTo>
                  <a:pt x="28871" y="84974"/>
                </a:moveTo>
                <a:lnTo>
                  <a:pt x="30827" y="86934"/>
                </a:lnTo>
                <a:lnTo>
                  <a:pt x="32786" y="88893"/>
                </a:lnTo>
                <a:lnTo>
                  <a:pt x="30637" y="91042"/>
                </a:lnTo>
                <a:lnTo>
                  <a:pt x="28486" y="93193"/>
                </a:lnTo>
                <a:lnTo>
                  <a:pt x="24570" y="89275"/>
                </a:lnTo>
                <a:lnTo>
                  <a:pt x="28871" y="84974"/>
                </a:lnTo>
                <a:close/>
                <a:moveTo>
                  <a:pt x="117086" y="85158"/>
                </a:moveTo>
                <a:lnTo>
                  <a:pt x="121003" y="89075"/>
                </a:lnTo>
                <a:lnTo>
                  <a:pt x="116703" y="93376"/>
                </a:lnTo>
                <a:lnTo>
                  <a:pt x="112785" y="89460"/>
                </a:lnTo>
                <a:lnTo>
                  <a:pt x="117086" y="85158"/>
                </a:lnTo>
                <a:close/>
                <a:moveTo>
                  <a:pt x="20449" y="85359"/>
                </a:moveTo>
                <a:lnTo>
                  <a:pt x="24367" y="89275"/>
                </a:lnTo>
                <a:lnTo>
                  <a:pt x="20065" y="93576"/>
                </a:lnTo>
                <a:lnTo>
                  <a:pt x="16149" y="89659"/>
                </a:lnTo>
                <a:lnTo>
                  <a:pt x="20449" y="85359"/>
                </a:lnTo>
                <a:close/>
                <a:moveTo>
                  <a:pt x="108664" y="85543"/>
                </a:moveTo>
                <a:lnTo>
                  <a:pt x="110623" y="87502"/>
                </a:lnTo>
                <a:lnTo>
                  <a:pt x="112582" y="89461"/>
                </a:lnTo>
                <a:lnTo>
                  <a:pt x="108281" y="93761"/>
                </a:lnTo>
                <a:lnTo>
                  <a:pt x="106325" y="91802"/>
                </a:lnTo>
                <a:lnTo>
                  <a:pt x="104366" y="89843"/>
                </a:lnTo>
                <a:lnTo>
                  <a:pt x="106515" y="87694"/>
                </a:lnTo>
                <a:lnTo>
                  <a:pt x="108664" y="85543"/>
                </a:lnTo>
                <a:close/>
                <a:moveTo>
                  <a:pt x="12031" y="85742"/>
                </a:moveTo>
                <a:lnTo>
                  <a:pt x="15947" y="89659"/>
                </a:lnTo>
                <a:lnTo>
                  <a:pt x="11646" y="93960"/>
                </a:lnTo>
                <a:lnTo>
                  <a:pt x="7731" y="90043"/>
                </a:lnTo>
                <a:lnTo>
                  <a:pt x="12031" y="85742"/>
                </a:lnTo>
                <a:close/>
                <a:moveTo>
                  <a:pt x="100246" y="85925"/>
                </a:moveTo>
                <a:lnTo>
                  <a:pt x="104164" y="89843"/>
                </a:lnTo>
                <a:lnTo>
                  <a:pt x="99863" y="94144"/>
                </a:lnTo>
                <a:lnTo>
                  <a:pt x="95946" y="90226"/>
                </a:lnTo>
                <a:lnTo>
                  <a:pt x="100246" y="85925"/>
                </a:lnTo>
                <a:close/>
                <a:moveTo>
                  <a:pt x="91827" y="86310"/>
                </a:moveTo>
                <a:lnTo>
                  <a:pt x="95745" y="90226"/>
                </a:lnTo>
                <a:lnTo>
                  <a:pt x="91442" y="94526"/>
                </a:lnTo>
                <a:lnTo>
                  <a:pt x="87526" y="90610"/>
                </a:lnTo>
                <a:lnTo>
                  <a:pt x="91827" y="86310"/>
                </a:lnTo>
                <a:close/>
                <a:moveTo>
                  <a:pt x="83405" y="86694"/>
                </a:moveTo>
                <a:lnTo>
                  <a:pt x="87322" y="90610"/>
                </a:lnTo>
                <a:lnTo>
                  <a:pt x="83021" y="94911"/>
                </a:lnTo>
                <a:lnTo>
                  <a:pt x="81065" y="92951"/>
                </a:lnTo>
                <a:lnTo>
                  <a:pt x="79106" y="90992"/>
                </a:lnTo>
                <a:lnTo>
                  <a:pt x="81255" y="88843"/>
                </a:lnTo>
                <a:lnTo>
                  <a:pt x="83405" y="86694"/>
                </a:lnTo>
                <a:close/>
                <a:moveTo>
                  <a:pt x="74988" y="87076"/>
                </a:moveTo>
                <a:lnTo>
                  <a:pt x="78904" y="90992"/>
                </a:lnTo>
                <a:lnTo>
                  <a:pt x="74603" y="95293"/>
                </a:lnTo>
                <a:lnTo>
                  <a:pt x="70687" y="91377"/>
                </a:lnTo>
                <a:lnTo>
                  <a:pt x="74988" y="87076"/>
                </a:lnTo>
                <a:close/>
                <a:moveTo>
                  <a:pt x="66567" y="87459"/>
                </a:moveTo>
                <a:lnTo>
                  <a:pt x="70485" y="91377"/>
                </a:lnTo>
                <a:lnTo>
                  <a:pt x="66184" y="95676"/>
                </a:lnTo>
                <a:lnTo>
                  <a:pt x="62266" y="91760"/>
                </a:lnTo>
                <a:lnTo>
                  <a:pt x="66567" y="87459"/>
                </a:lnTo>
                <a:close/>
                <a:moveTo>
                  <a:pt x="58148" y="87842"/>
                </a:moveTo>
                <a:lnTo>
                  <a:pt x="62066" y="91760"/>
                </a:lnTo>
                <a:lnTo>
                  <a:pt x="57764" y="96061"/>
                </a:lnTo>
                <a:lnTo>
                  <a:pt x="53847" y="92144"/>
                </a:lnTo>
                <a:lnTo>
                  <a:pt x="58148" y="87842"/>
                </a:lnTo>
                <a:close/>
                <a:moveTo>
                  <a:pt x="49727" y="88229"/>
                </a:moveTo>
                <a:lnTo>
                  <a:pt x="51684" y="90188"/>
                </a:lnTo>
                <a:lnTo>
                  <a:pt x="53643" y="92145"/>
                </a:lnTo>
                <a:lnTo>
                  <a:pt x="49342" y="96446"/>
                </a:lnTo>
                <a:lnTo>
                  <a:pt x="45427" y="92527"/>
                </a:lnTo>
                <a:lnTo>
                  <a:pt x="47576" y="90378"/>
                </a:lnTo>
                <a:lnTo>
                  <a:pt x="49727" y="88229"/>
                </a:lnTo>
                <a:close/>
                <a:moveTo>
                  <a:pt x="41306" y="88612"/>
                </a:moveTo>
                <a:lnTo>
                  <a:pt x="43265" y="90571"/>
                </a:lnTo>
                <a:lnTo>
                  <a:pt x="45224" y="92530"/>
                </a:lnTo>
                <a:lnTo>
                  <a:pt x="40923" y="96830"/>
                </a:lnTo>
                <a:lnTo>
                  <a:pt x="37008" y="92912"/>
                </a:lnTo>
                <a:lnTo>
                  <a:pt x="39157" y="90761"/>
                </a:lnTo>
                <a:lnTo>
                  <a:pt x="41306" y="88612"/>
                </a:lnTo>
                <a:close/>
                <a:moveTo>
                  <a:pt x="129524" y="88792"/>
                </a:moveTo>
                <a:lnTo>
                  <a:pt x="131482" y="90751"/>
                </a:lnTo>
                <a:lnTo>
                  <a:pt x="133441" y="92710"/>
                </a:lnTo>
                <a:lnTo>
                  <a:pt x="129140" y="97010"/>
                </a:lnTo>
                <a:lnTo>
                  <a:pt x="125223" y="93093"/>
                </a:lnTo>
                <a:lnTo>
                  <a:pt x="129524" y="88792"/>
                </a:lnTo>
                <a:close/>
                <a:moveTo>
                  <a:pt x="32887" y="88994"/>
                </a:moveTo>
                <a:lnTo>
                  <a:pt x="34846" y="90953"/>
                </a:lnTo>
                <a:lnTo>
                  <a:pt x="36805" y="92912"/>
                </a:lnTo>
                <a:lnTo>
                  <a:pt x="32503" y="97212"/>
                </a:lnTo>
                <a:lnTo>
                  <a:pt x="30544" y="95254"/>
                </a:lnTo>
                <a:lnTo>
                  <a:pt x="28586" y="93295"/>
                </a:lnTo>
                <a:lnTo>
                  <a:pt x="30738" y="91143"/>
                </a:lnTo>
                <a:lnTo>
                  <a:pt x="32887" y="88994"/>
                </a:lnTo>
                <a:close/>
                <a:moveTo>
                  <a:pt x="121104" y="89176"/>
                </a:moveTo>
                <a:lnTo>
                  <a:pt x="125021" y="93093"/>
                </a:lnTo>
                <a:lnTo>
                  <a:pt x="120720" y="97395"/>
                </a:lnTo>
                <a:lnTo>
                  <a:pt x="116804" y="93477"/>
                </a:lnTo>
                <a:lnTo>
                  <a:pt x="121104" y="89176"/>
                </a:lnTo>
                <a:close/>
                <a:moveTo>
                  <a:pt x="24469" y="89376"/>
                </a:moveTo>
                <a:lnTo>
                  <a:pt x="28384" y="93294"/>
                </a:lnTo>
                <a:lnTo>
                  <a:pt x="26235" y="95444"/>
                </a:lnTo>
                <a:lnTo>
                  <a:pt x="24085" y="97594"/>
                </a:lnTo>
                <a:lnTo>
                  <a:pt x="22127" y="95636"/>
                </a:lnTo>
                <a:lnTo>
                  <a:pt x="20168" y="93677"/>
                </a:lnTo>
                <a:lnTo>
                  <a:pt x="24469" y="89376"/>
                </a:lnTo>
                <a:close/>
                <a:moveTo>
                  <a:pt x="112684" y="89561"/>
                </a:moveTo>
                <a:lnTo>
                  <a:pt x="116602" y="93477"/>
                </a:lnTo>
                <a:lnTo>
                  <a:pt x="112301" y="97778"/>
                </a:lnTo>
                <a:lnTo>
                  <a:pt x="108383" y="93860"/>
                </a:lnTo>
                <a:lnTo>
                  <a:pt x="112684" y="89561"/>
                </a:lnTo>
                <a:close/>
                <a:moveTo>
                  <a:pt x="16049" y="89759"/>
                </a:moveTo>
                <a:lnTo>
                  <a:pt x="19964" y="93677"/>
                </a:lnTo>
                <a:lnTo>
                  <a:pt x="17815" y="95826"/>
                </a:lnTo>
                <a:lnTo>
                  <a:pt x="15666" y="97976"/>
                </a:lnTo>
                <a:lnTo>
                  <a:pt x="13707" y="96018"/>
                </a:lnTo>
                <a:lnTo>
                  <a:pt x="11748" y="94061"/>
                </a:lnTo>
                <a:lnTo>
                  <a:pt x="16049" y="89759"/>
                </a:lnTo>
                <a:close/>
                <a:moveTo>
                  <a:pt x="104265" y="89944"/>
                </a:moveTo>
                <a:lnTo>
                  <a:pt x="106224" y="91903"/>
                </a:lnTo>
                <a:lnTo>
                  <a:pt x="108181" y="93860"/>
                </a:lnTo>
                <a:lnTo>
                  <a:pt x="106032" y="96011"/>
                </a:lnTo>
                <a:lnTo>
                  <a:pt x="103883" y="98160"/>
                </a:lnTo>
                <a:lnTo>
                  <a:pt x="99964" y="94245"/>
                </a:lnTo>
                <a:lnTo>
                  <a:pt x="104265" y="89944"/>
                </a:lnTo>
                <a:close/>
                <a:moveTo>
                  <a:pt x="7630" y="90144"/>
                </a:moveTo>
                <a:lnTo>
                  <a:pt x="11546" y="94061"/>
                </a:lnTo>
                <a:lnTo>
                  <a:pt x="7244" y="98362"/>
                </a:lnTo>
                <a:lnTo>
                  <a:pt x="3329" y="94444"/>
                </a:lnTo>
                <a:lnTo>
                  <a:pt x="7630" y="90144"/>
                </a:lnTo>
                <a:close/>
                <a:moveTo>
                  <a:pt x="95845" y="90327"/>
                </a:moveTo>
                <a:lnTo>
                  <a:pt x="99762" y="94245"/>
                </a:lnTo>
                <a:lnTo>
                  <a:pt x="95461" y="98545"/>
                </a:lnTo>
                <a:lnTo>
                  <a:pt x="91544" y="94629"/>
                </a:lnTo>
                <a:lnTo>
                  <a:pt x="95845" y="90327"/>
                </a:lnTo>
                <a:close/>
                <a:moveTo>
                  <a:pt x="87423" y="90711"/>
                </a:moveTo>
                <a:lnTo>
                  <a:pt x="91341" y="94629"/>
                </a:lnTo>
                <a:lnTo>
                  <a:pt x="87040" y="98930"/>
                </a:lnTo>
                <a:lnTo>
                  <a:pt x="83122" y="95012"/>
                </a:lnTo>
                <a:lnTo>
                  <a:pt x="87423" y="90711"/>
                </a:lnTo>
                <a:close/>
                <a:moveTo>
                  <a:pt x="79004" y="91096"/>
                </a:moveTo>
                <a:lnTo>
                  <a:pt x="80963" y="93053"/>
                </a:lnTo>
                <a:lnTo>
                  <a:pt x="82920" y="95012"/>
                </a:lnTo>
                <a:lnTo>
                  <a:pt x="80771" y="97161"/>
                </a:lnTo>
                <a:lnTo>
                  <a:pt x="78622" y="99312"/>
                </a:lnTo>
                <a:lnTo>
                  <a:pt x="74704" y="95394"/>
                </a:lnTo>
                <a:lnTo>
                  <a:pt x="79004" y="91096"/>
                </a:lnTo>
                <a:close/>
                <a:moveTo>
                  <a:pt x="70584" y="91479"/>
                </a:moveTo>
                <a:lnTo>
                  <a:pt x="74501" y="95395"/>
                </a:lnTo>
                <a:lnTo>
                  <a:pt x="70200" y="99697"/>
                </a:lnTo>
                <a:lnTo>
                  <a:pt x="66283" y="95780"/>
                </a:lnTo>
                <a:lnTo>
                  <a:pt x="70584" y="91479"/>
                </a:lnTo>
                <a:close/>
                <a:moveTo>
                  <a:pt x="62164" y="91861"/>
                </a:moveTo>
                <a:lnTo>
                  <a:pt x="66081" y="95777"/>
                </a:lnTo>
                <a:lnTo>
                  <a:pt x="61780" y="100079"/>
                </a:lnTo>
                <a:lnTo>
                  <a:pt x="57865" y="96162"/>
                </a:lnTo>
                <a:lnTo>
                  <a:pt x="62164" y="91861"/>
                </a:lnTo>
                <a:close/>
                <a:moveTo>
                  <a:pt x="53744" y="92244"/>
                </a:moveTo>
                <a:lnTo>
                  <a:pt x="57662" y="96162"/>
                </a:lnTo>
                <a:lnTo>
                  <a:pt x="53361" y="100462"/>
                </a:lnTo>
                <a:lnTo>
                  <a:pt x="49443" y="96546"/>
                </a:lnTo>
                <a:lnTo>
                  <a:pt x="53744" y="92244"/>
                </a:lnTo>
                <a:close/>
                <a:moveTo>
                  <a:pt x="45325" y="92628"/>
                </a:moveTo>
                <a:lnTo>
                  <a:pt x="49241" y="96546"/>
                </a:lnTo>
                <a:lnTo>
                  <a:pt x="44941" y="100845"/>
                </a:lnTo>
                <a:lnTo>
                  <a:pt x="41024" y="96929"/>
                </a:lnTo>
                <a:lnTo>
                  <a:pt x="45325" y="92628"/>
                </a:lnTo>
                <a:close/>
                <a:moveTo>
                  <a:pt x="36906" y="93013"/>
                </a:moveTo>
                <a:lnTo>
                  <a:pt x="40822" y="96929"/>
                </a:lnTo>
                <a:lnTo>
                  <a:pt x="36524" y="101229"/>
                </a:lnTo>
                <a:lnTo>
                  <a:pt x="32606" y="97311"/>
                </a:lnTo>
                <a:lnTo>
                  <a:pt x="36906" y="93013"/>
                </a:lnTo>
                <a:close/>
                <a:moveTo>
                  <a:pt x="125122" y="93194"/>
                </a:moveTo>
                <a:lnTo>
                  <a:pt x="129039" y="97111"/>
                </a:lnTo>
                <a:lnTo>
                  <a:pt x="124739" y="101412"/>
                </a:lnTo>
                <a:lnTo>
                  <a:pt x="120821" y="97496"/>
                </a:lnTo>
                <a:lnTo>
                  <a:pt x="125122" y="93194"/>
                </a:lnTo>
                <a:close/>
                <a:moveTo>
                  <a:pt x="28485" y="93396"/>
                </a:moveTo>
                <a:lnTo>
                  <a:pt x="30444" y="95355"/>
                </a:lnTo>
                <a:lnTo>
                  <a:pt x="32402" y="97312"/>
                </a:lnTo>
                <a:lnTo>
                  <a:pt x="28101" y="101614"/>
                </a:lnTo>
                <a:lnTo>
                  <a:pt x="26145" y="99653"/>
                </a:lnTo>
                <a:lnTo>
                  <a:pt x="24186" y="97694"/>
                </a:lnTo>
                <a:lnTo>
                  <a:pt x="26336" y="95545"/>
                </a:lnTo>
                <a:lnTo>
                  <a:pt x="28485" y="93396"/>
                </a:lnTo>
                <a:close/>
                <a:moveTo>
                  <a:pt x="116703" y="93578"/>
                </a:moveTo>
                <a:lnTo>
                  <a:pt x="120619" y="97496"/>
                </a:lnTo>
                <a:lnTo>
                  <a:pt x="116318" y="101795"/>
                </a:lnTo>
                <a:lnTo>
                  <a:pt x="112402" y="97879"/>
                </a:lnTo>
                <a:lnTo>
                  <a:pt x="116703" y="93578"/>
                </a:lnTo>
                <a:close/>
                <a:moveTo>
                  <a:pt x="20065" y="93780"/>
                </a:moveTo>
                <a:lnTo>
                  <a:pt x="22024" y="95737"/>
                </a:lnTo>
                <a:lnTo>
                  <a:pt x="23983" y="97694"/>
                </a:lnTo>
                <a:lnTo>
                  <a:pt x="19682" y="101996"/>
                </a:lnTo>
                <a:lnTo>
                  <a:pt x="15767" y="98079"/>
                </a:lnTo>
                <a:lnTo>
                  <a:pt x="17916" y="95929"/>
                </a:lnTo>
                <a:lnTo>
                  <a:pt x="20065" y="93780"/>
                </a:lnTo>
                <a:close/>
                <a:moveTo>
                  <a:pt x="108281" y="93964"/>
                </a:moveTo>
                <a:lnTo>
                  <a:pt x="112197" y="97880"/>
                </a:lnTo>
                <a:lnTo>
                  <a:pt x="107897" y="102182"/>
                </a:lnTo>
                <a:lnTo>
                  <a:pt x="105940" y="100221"/>
                </a:lnTo>
                <a:lnTo>
                  <a:pt x="103982" y="98262"/>
                </a:lnTo>
                <a:lnTo>
                  <a:pt x="106132" y="96113"/>
                </a:lnTo>
                <a:lnTo>
                  <a:pt x="108281" y="93964"/>
                </a:lnTo>
                <a:close/>
                <a:moveTo>
                  <a:pt x="11646" y="94162"/>
                </a:moveTo>
                <a:lnTo>
                  <a:pt x="13605" y="96120"/>
                </a:lnTo>
                <a:lnTo>
                  <a:pt x="15562" y="98079"/>
                </a:lnTo>
                <a:lnTo>
                  <a:pt x="11263" y="102379"/>
                </a:lnTo>
                <a:lnTo>
                  <a:pt x="9304" y="100422"/>
                </a:lnTo>
                <a:lnTo>
                  <a:pt x="7345" y="98463"/>
                </a:lnTo>
                <a:lnTo>
                  <a:pt x="11646" y="94162"/>
                </a:lnTo>
                <a:close/>
                <a:moveTo>
                  <a:pt x="99863" y="94346"/>
                </a:moveTo>
                <a:lnTo>
                  <a:pt x="103781" y="98262"/>
                </a:lnTo>
                <a:lnTo>
                  <a:pt x="101630" y="100412"/>
                </a:lnTo>
                <a:lnTo>
                  <a:pt x="99481" y="102562"/>
                </a:lnTo>
                <a:lnTo>
                  <a:pt x="97520" y="100605"/>
                </a:lnTo>
                <a:lnTo>
                  <a:pt x="95562" y="98646"/>
                </a:lnTo>
                <a:lnTo>
                  <a:pt x="99863" y="94346"/>
                </a:lnTo>
                <a:close/>
                <a:moveTo>
                  <a:pt x="91443" y="94729"/>
                </a:moveTo>
                <a:lnTo>
                  <a:pt x="95360" y="98646"/>
                </a:lnTo>
                <a:lnTo>
                  <a:pt x="91058" y="102947"/>
                </a:lnTo>
                <a:lnTo>
                  <a:pt x="87142" y="99031"/>
                </a:lnTo>
                <a:lnTo>
                  <a:pt x="91443" y="94729"/>
                </a:lnTo>
                <a:close/>
                <a:moveTo>
                  <a:pt x="83021" y="95113"/>
                </a:moveTo>
                <a:lnTo>
                  <a:pt x="86939" y="99031"/>
                </a:lnTo>
                <a:lnTo>
                  <a:pt x="82638" y="103330"/>
                </a:lnTo>
                <a:lnTo>
                  <a:pt x="80680" y="101370"/>
                </a:lnTo>
                <a:lnTo>
                  <a:pt x="78723" y="99413"/>
                </a:lnTo>
                <a:lnTo>
                  <a:pt x="80872" y="97262"/>
                </a:lnTo>
                <a:lnTo>
                  <a:pt x="83021" y="95113"/>
                </a:lnTo>
                <a:close/>
                <a:moveTo>
                  <a:pt x="74603" y="95495"/>
                </a:moveTo>
                <a:lnTo>
                  <a:pt x="78521" y="99413"/>
                </a:lnTo>
                <a:lnTo>
                  <a:pt x="74220" y="103712"/>
                </a:lnTo>
                <a:lnTo>
                  <a:pt x="70302" y="99796"/>
                </a:lnTo>
                <a:lnTo>
                  <a:pt x="74603" y="95495"/>
                </a:lnTo>
                <a:close/>
                <a:moveTo>
                  <a:pt x="66184" y="95878"/>
                </a:moveTo>
                <a:lnTo>
                  <a:pt x="70102" y="99796"/>
                </a:lnTo>
                <a:lnTo>
                  <a:pt x="65800" y="104097"/>
                </a:lnTo>
                <a:lnTo>
                  <a:pt x="61883" y="100179"/>
                </a:lnTo>
                <a:lnTo>
                  <a:pt x="66184" y="95878"/>
                </a:lnTo>
                <a:close/>
                <a:moveTo>
                  <a:pt x="57764" y="96263"/>
                </a:moveTo>
                <a:lnTo>
                  <a:pt x="61681" y="100179"/>
                </a:lnTo>
                <a:lnTo>
                  <a:pt x="57381" y="104481"/>
                </a:lnTo>
                <a:lnTo>
                  <a:pt x="53463" y="100563"/>
                </a:lnTo>
                <a:lnTo>
                  <a:pt x="57764" y="96263"/>
                </a:lnTo>
                <a:close/>
                <a:moveTo>
                  <a:pt x="49345" y="96647"/>
                </a:moveTo>
                <a:lnTo>
                  <a:pt x="53261" y="100563"/>
                </a:lnTo>
                <a:lnTo>
                  <a:pt x="48960" y="104864"/>
                </a:lnTo>
                <a:lnTo>
                  <a:pt x="45044" y="100948"/>
                </a:lnTo>
                <a:lnTo>
                  <a:pt x="49345" y="96647"/>
                </a:lnTo>
                <a:close/>
                <a:moveTo>
                  <a:pt x="40924" y="97030"/>
                </a:moveTo>
                <a:lnTo>
                  <a:pt x="44842" y="100948"/>
                </a:lnTo>
                <a:lnTo>
                  <a:pt x="40541" y="105246"/>
                </a:lnTo>
                <a:lnTo>
                  <a:pt x="36624" y="101331"/>
                </a:lnTo>
                <a:lnTo>
                  <a:pt x="40924" y="97030"/>
                </a:lnTo>
                <a:close/>
                <a:moveTo>
                  <a:pt x="32503" y="97413"/>
                </a:moveTo>
                <a:lnTo>
                  <a:pt x="36420" y="101331"/>
                </a:lnTo>
                <a:lnTo>
                  <a:pt x="32120" y="105632"/>
                </a:lnTo>
                <a:lnTo>
                  <a:pt x="28202" y="101715"/>
                </a:lnTo>
                <a:lnTo>
                  <a:pt x="32503" y="97413"/>
                </a:lnTo>
                <a:close/>
                <a:moveTo>
                  <a:pt x="120720" y="97596"/>
                </a:moveTo>
                <a:lnTo>
                  <a:pt x="124638" y="101513"/>
                </a:lnTo>
                <a:lnTo>
                  <a:pt x="120337" y="105814"/>
                </a:lnTo>
                <a:lnTo>
                  <a:pt x="116419" y="101896"/>
                </a:lnTo>
                <a:lnTo>
                  <a:pt x="120720" y="97596"/>
                </a:lnTo>
                <a:close/>
                <a:moveTo>
                  <a:pt x="24084" y="97798"/>
                </a:moveTo>
                <a:lnTo>
                  <a:pt x="26041" y="99756"/>
                </a:lnTo>
                <a:lnTo>
                  <a:pt x="28000" y="101715"/>
                </a:lnTo>
                <a:lnTo>
                  <a:pt x="25851" y="103864"/>
                </a:lnTo>
                <a:lnTo>
                  <a:pt x="23702" y="106014"/>
                </a:lnTo>
                <a:lnTo>
                  <a:pt x="19784" y="102097"/>
                </a:lnTo>
                <a:lnTo>
                  <a:pt x="24084" y="97798"/>
                </a:lnTo>
                <a:close/>
                <a:moveTo>
                  <a:pt x="112301" y="97980"/>
                </a:moveTo>
                <a:lnTo>
                  <a:pt x="116217" y="101896"/>
                </a:lnTo>
                <a:lnTo>
                  <a:pt x="111917" y="106197"/>
                </a:lnTo>
                <a:lnTo>
                  <a:pt x="108000" y="102281"/>
                </a:lnTo>
                <a:lnTo>
                  <a:pt x="112301" y="97980"/>
                </a:lnTo>
                <a:close/>
                <a:moveTo>
                  <a:pt x="15663" y="98180"/>
                </a:moveTo>
                <a:lnTo>
                  <a:pt x="19581" y="102097"/>
                </a:lnTo>
                <a:lnTo>
                  <a:pt x="15280" y="106398"/>
                </a:lnTo>
                <a:lnTo>
                  <a:pt x="11363" y="102480"/>
                </a:lnTo>
                <a:lnTo>
                  <a:pt x="15663" y="98180"/>
                </a:lnTo>
                <a:close/>
                <a:moveTo>
                  <a:pt x="103879" y="98365"/>
                </a:moveTo>
                <a:lnTo>
                  <a:pt x="105837" y="100324"/>
                </a:lnTo>
                <a:lnTo>
                  <a:pt x="107796" y="102282"/>
                </a:lnTo>
                <a:lnTo>
                  <a:pt x="103495" y="106582"/>
                </a:lnTo>
                <a:lnTo>
                  <a:pt x="99580" y="102664"/>
                </a:lnTo>
                <a:lnTo>
                  <a:pt x="101729" y="100515"/>
                </a:lnTo>
                <a:lnTo>
                  <a:pt x="103879" y="98365"/>
                </a:lnTo>
                <a:close/>
                <a:moveTo>
                  <a:pt x="7244" y="98565"/>
                </a:moveTo>
                <a:lnTo>
                  <a:pt x="9203" y="100524"/>
                </a:lnTo>
                <a:lnTo>
                  <a:pt x="11162" y="102481"/>
                </a:lnTo>
                <a:lnTo>
                  <a:pt x="6860" y="106783"/>
                </a:lnTo>
                <a:lnTo>
                  <a:pt x="2944" y="102865"/>
                </a:lnTo>
                <a:lnTo>
                  <a:pt x="5095" y="100714"/>
                </a:lnTo>
                <a:lnTo>
                  <a:pt x="7244" y="98565"/>
                </a:lnTo>
                <a:close/>
                <a:moveTo>
                  <a:pt x="95461" y="98747"/>
                </a:moveTo>
                <a:lnTo>
                  <a:pt x="97420" y="100706"/>
                </a:lnTo>
                <a:lnTo>
                  <a:pt x="99378" y="102664"/>
                </a:lnTo>
                <a:lnTo>
                  <a:pt x="95077" y="106966"/>
                </a:lnTo>
                <a:lnTo>
                  <a:pt x="93118" y="105007"/>
                </a:lnTo>
                <a:lnTo>
                  <a:pt x="91161" y="103048"/>
                </a:lnTo>
                <a:lnTo>
                  <a:pt x="95461" y="98747"/>
                </a:lnTo>
                <a:close/>
                <a:moveTo>
                  <a:pt x="87040" y="99132"/>
                </a:moveTo>
                <a:lnTo>
                  <a:pt x="90956" y="103048"/>
                </a:lnTo>
                <a:lnTo>
                  <a:pt x="88807" y="105197"/>
                </a:lnTo>
                <a:lnTo>
                  <a:pt x="86658" y="107348"/>
                </a:lnTo>
                <a:lnTo>
                  <a:pt x="84699" y="105389"/>
                </a:lnTo>
                <a:lnTo>
                  <a:pt x="82740" y="103430"/>
                </a:lnTo>
                <a:lnTo>
                  <a:pt x="87040" y="99132"/>
                </a:lnTo>
                <a:close/>
                <a:moveTo>
                  <a:pt x="78620" y="99515"/>
                </a:moveTo>
                <a:lnTo>
                  <a:pt x="80578" y="101474"/>
                </a:lnTo>
                <a:lnTo>
                  <a:pt x="82537" y="103431"/>
                </a:lnTo>
                <a:lnTo>
                  <a:pt x="80388" y="105582"/>
                </a:lnTo>
                <a:lnTo>
                  <a:pt x="78238" y="107731"/>
                </a:lnTo>
                <a:lnTo>
                  <a:pt x="76280" y="105772"/>
                </a:lnTo>
                <a:lnTo>
                  <a:pt x="74321" y="103813"/>
                </a:lnTo>
                <a:lnTo>
                  <a:pt x="78620" y="99515"/>
                </a:lnTo>
                <a:close/>
                <a:moveTo>
                  <a:pt x="70202" y="99898"/>
                </a:moveTo>
                <a:lnTo>
                  <a:pt x="74119" y="103815"/>
                </a:lnTo>
                <a:lnTo>
                  <a:pt x="69818" y="108116"/>
                </a:lnTo>
                <a:lnTo>
                  <a:pt x="65901" y="104198"/>
                </a:lnTo>
                <a:lnTo>
                  <a:pt x="70202" y="99898"/>
                </a:lnTo>
                <a:close/>
                <a:moveTo>
                  <a:pt x="61782" y="100280"/>
                </a:moveTo>
                <a:lnTo>
                  <a:pt x="65699" y="104198"/>
                </a:lnTo>
                <a:lnTo>
                  <a:pt x="61398" y="108498"/>
                </a:lnTo>
                <a:lnTo>
                  <a:pt x="57480" y="104582"/>
                </a:lnTo>
                <a:lnTo>
                  <a:pt x="61782" y="100280"/>
                </a:lnTo>
                <a:close/>
                <a:moveTo>
                  <a:pt x="53362" y="100664"/>
                </a:moveTo>
                <a:lnTo>
                  <a:pt x="57280" y="104582"/>
                </a:lnTo>
                <a:lnTo>
                  <a:pt x="52979" y="108883"/>
                </a:lnTo>
                <a:lnTo>
                  <a:pt x="49061" y="104965"/>
                </a:lnTo>
                <a:lnTo>
                  <a:pt x="53362" y="100664"/>
                </a:lnTo>
                <a:close/>
                <a:moveTo>
                  <a:pt x="44943" y="101049"/>
                </a:moveTo>
                <a:lnTo>
                  <a:pt x="48859" y="104965"/>
                </a:lnTo>
                <a:lnTo>
                  <a:pt x="44559" y="109265"/>
                </a:lnTo>
                <a:lnTo>
                  <a:pt x="40642" y="105347"/>
                </a:lnTo>
                <a:lnTo>
                  <a:pt x="44943" y="101049"/>
                </a:lnTo>
                <a:close/>
                <a:moveTo>
                  <a:pt x="36524" y="101432"/>
                </a:moveTo>
                <a:lnTo>
                  <a:pt x="40440" y="105348"/>
                </a:lnTo>
                <a:lnTo>
                  <a:pt x="36139" y="109650"/>
                </a:lnTo>
                <a:lnTo>
                  <a:pt x="32222" y="105733"/>
                </a:lnTo>
                <a:lnTo>
                  <a:pt x="36524" y="101432"/>
                </a:lnTo>
                <a:close/>
                <a:moveTo>
                  <a:pt x="28101" y="101815"/>
                </a:moveTo>
                <a:lnTo>
                  <a:pt x="32019" y="105733"/>
                </a:lnTo>
                <a:lnTo>
                  <a:pt x="27718" y="110033"/>
                </a:lnTo>
                <a:lnTo>
                  <a:pt x="25759" y="108076"/>
                </a:lnTo>
                <a:lnTo>
                  <a:pt x="23803" y="106115"/>
                </a:lnTo>
                <a:lnTo>
                  <a:pt x="25952" y="103965"/>
                </a:lnTo>
                <a:lnTo>
                  <a:pt x="28101" y="101815"/>
                </a:lnTo>
                <a:close/>
                <a:moveTo>
                  <a:pt x="116318" y="101997"/>
                </a:moveTo>
                <a:lnTo>
                  <a:pt x="120236" y="105915"/>
                </a:lnTo>
                <a:lnTo>
                  <a:pt x="115935" y="110216"/>
                </a:lnTo>
                <a:lnTo>
                  <a:pt x="112018" y="106298"/>
                </a:lnTo>
                <a:lnTo>
                  <a:pt x="116318" y="101997"/>
                </a:lnTo>
                <a:close/>
                <a:moveTo>
                  <a:pt x="19683" y="102197"/>
                </a:moveTo>
                <a:lnTo>
                  <a:pt x="23600" y="106115"/>
                </a:lnTo>
                <a:lnTo>
                  <a:pt x="19300" y="110415"/>
                </a:lnTo>
                <a:lnTo>
                  <a:pt x="15382" y="106499"/>
                </a:lnTo>
                <a:lnTo>
                  <a:pt x="19683" y="102197"/>
                </a:lnTo>
                <a:close/>
                <a:moveTo>
                  <a:pt x="107899" y="102382"/>
                </a:moveTo>
                <a:lnTo>
                  <a:pt x="111816" y="106298"/>
                </a:lnTo>
                <a:lnTo>
                  <a:pt x="107515" y="110599"/>
                </a:lnTo>
                <a:lnTo>
                  <a:pt x="103597" y="106682"/>
                </a:lnTo>
                <a:lnTo>
                  <a:pt x="107899" y="102382"/>
                </a:lnTo>
                <a:close/>
                <a:moveTo>
                  <a:pt x="11264" y="102581"/>
                </a:moveTo>
                <a:lnTo>
                  <a:pt x="15179" y="106499"/>
                </a:lnTo>
                <a:lnTo>
                  <a:pt x="10878" y="110800"/>
                </a:lnTo>
                <a:lnTo>
                  <a:pt x="6963" y="106882"/>
                </a:lnTo>
                <a:lnTo>
                  <a:pt x="11264" y="102581"/>
                </a:lnTo>
                <a:close/>
                <a:moveTo>
                  <a:pt x="99479" y="102765"/>
                </a:moveTo>
                <a:lnTo>
                  <a:pt x="103396" y="106682"/>
                </a:lnTo>
                <a:lnTo>
                  <a:pt x="99094" y="110983"/>
                </a:lnTo>
                <a:lnTo>
                  <a:pt x="95178" y="107067"/>
                </a:lnTo>
                <a:lnTo>
                  <a:pt x="99479" y="102765"/>
                </a:lnTo>
                <a:close/>
                <a:moveTo>
                  <a:pt x="91057" y="103150"/>
                </a:moveTo>
                <a:lnTo>
                  <a:pt x="93016" y="105109"/>
                </a:lnTo>
                <a:lnTo>
                  <a:pt x="94975" y="107068"/>
                </a:lnTo>
                <a:lnTo>
                  <a:pt x="90674" y="111368"/>
                </a:lnTo>
                <a:lnTo>
                  <a:pt x="86759" y="107450"/>
                </a:lnTo>
                <a:lnTo>
                  <a:pt x="88908" y="105301"/>
                </a:lnTo>
                <a:lnTo>
                  <a:pt x="91057" y="103150"/>
                </a:lnTo>
                <a:close/>
                <a:moveTo>
                  <a:pt x="82638" y="103535"/>
                </a:moveTo>
                <a:lnTo>
                  <a:pt x="84597" y="105493"/>
                </a:lnTo>
                <a:lnTo>
                  <a:pt x="86554" y="107451"/>
                </a:lnTo>
                <a:lnTo>
                  <a:pt x="82254" y="111753"/>
                </a:lnTo>
                <a:lnTo>
                  <a:pt x="78338" y="107833"/>
                </a:lnTo>
                <a:lnTo>
                  <a:pt x="80489" y="105684"/>
                </a:lnTo>
                <a:lnTo>
                  <a:pt x="82638" y="103535"/>
                </a:lnTo>
                <a:close/>
                <a:moveTo>
                  <a:pt x="74220" y="103914"/>
                </a:moveTo>
                <a:lnTo>
                  <a:pt x="76179" y="105873"/>
                </a:lnTo>
                <a:lnTo>
                  <a:pt x="78138" y="107832"/>
                </a:lnTo>
                <a:lnTo>
                  <a:pt x="75987" y="109981"/>
                </a:lnTo>
                <a:lnTo>
                  <a:pt x="73838" y="112130"/>
                </a:lnTo>
                <a:lnTo>
                  <a:pt x="71877" y="110174"/>
                </a:lnTo>
                <a:lnTo>
                  <a:pt x="69919" y="108215"/>
                </a:lnTo>
                <a:lnTo>
                  <a:pt x="74220" y="103914"/>
                </a:lnTo>
                <a:close/>
                <a:moveTo>
                  <a:pt x="65800" y="104299"/>
                </a:moveTo>
                <a:lnTo>
                  <a:pt x="69717" y="108215"/>
                </a:lnTo>
                <a:lnTo>
                  <a:pt x="67568" y="110365"/>
                </a:lnTo>
                <a:lnTo>
                  <a:pt x="65418" y="112515"/>
                </a:lnTo>
                <a:lnTo>
                  <a:pt x="63458" y="110558"/>
                </a:lnTo>
                <a:lnTo>
                  <a:pt x="61499" y="108599"/>
                </a:lnTo>
                <a:lnTo>
                  <a:pt x="65800" y="104299"/>
                </a:lnTo>
                <a:close/>
                <a:moveTo>
                  <a:pt x="57381" y="104682"/>
                </a:moveTo>
                <a:lnTo>
                  <a:pt x="61297" y="108599"/>
                </a:lnTo>
                <a:lnTo>
                  <a:pt x="59148" y="110749"/>
                </a:lnTo>
                <a:lnTo>
                  <a:pt x="56996" y="112900"/>
                </a:lnTo>
                <a:lnTo>
                  <a:pt x="55039" y="110941"/>
                </a:lnTo>
                <a:lnTo>
                  <a:pt x="53080" y="108984"/>
                </a:lnTo>
                <a:lnTo>
                  <a:pt x="57381" y="104682"/>
                </a:lnTo>
                <a:close/>
                <a:moveTo>
                  <a:pt x="48960" y="105066"/>
                </a:moveTo>
                <a:lnTo>
                  <a:pt x="52878" y="108984"/>
                </a:lnTo>
                <a:lnTo>
                  <a:pt x="48577" y="113282"/>
                </a:lnTo>
                <a:lnTo>
                  <a:pt x="44660" y="109367"/>
                </a:lnTo>
                <a:lnTo>
                  <a:pt x="48960" y="105066"/>
                </a:lnTo>
                <a:close/>
                <a:moveTo>
                  <a:pt x="40541" y="105449"/>
                </a:moveTo>
                <a:lnTo>
                  <a:pt x="44459" y="109367"/>
                </a:lnTo>
                <a:lnTo>
                  <a:pt x="40157" y="113668"/>
                </a:lnTo>
                <a:lnTo>
                  <a:pt x="36240" y="109750"/>
                </a:lnTo>
                <a:lnTo>
                  <a:pt x="40541" y="105449"/>
                </a:lnTo>
                <a:close/>
                <a:moveTo>
                  <a:pt x="32121" y="105834"/>
                </a:moveTo>
                <a:lnTo>
                  <a:pt x="36038" y="109750"/>
                </a:lnTo>
                <a:lnTo>
                  <a:pt x="31738" y="114052"/>
                </a:lnTo>
                <a:lnTo>
                  <a:pt x="27820" y="110132"/>
                </a:lnTo>
                <a:lnTo>
                  <a:pt x="32121" y="105834"/>
                </a:lnTo>
                <a:close/>
                <a:moveTo>
                  <a:pt x="23702" y="106218"/>
                </a:moveTo>
                <a:lnTo>
                  <a:pt x="25659" y="108176"/>
                </a:lnTo>
                <a:lnTo>
                  <a:pt x="27618" y="110134"/>
                </a:lnTo>
                <a:lnTo>
                  <a:pt x="25469" y="112285"/>
                </a:lnTo>
                <a:lnTo>
                  <a:pt x="23319" y="114434"/>
                </a:lnTo>
                <a:lnTo>
                  <a:pt x="19402" y="110516"/>
                </a:lnTo>
                <a:lnTo>
                  <a:pt x="23702" y="106218"/>
                </a:lnTo>
                <a:close/>
                <a:moveTo>
                  <a:pt x="111917" y="106399"/>
                </a:moveTo>
                <a:lnTo>
                  <a:pt x="115834" y="110317"/>
                </a:lnTo>
                <a:lnTo>
                  <a:pt x="111533" y="114617"/>
                </a:lnTo>
                <a:lnTo>
                  <a:pt x="107616" y="110700"/>
                </a:lnTo>
                <a:lnTo>
                  <a:pt x="111917" y="106399"/>
                </a:lnTo>
                <a:close/>
                <a:moveTo>
                  <a:pt x="15281" y="106600"/>
                </a:moveTo>
                <a:lnTo>
                  <a:pt x="19199" y="110516"/>
                </a:lnTo>
                <a:lnTo>
                  <a:pt x="14898" y="114817"/>
                </a:lnTo>
                <a:lnTo>
                  <a:pt x="10981" y="110901"/>
                </a:lnTo>
                <a:lnTo>
                  <a:pt x="15281" y="106600"/>
                </a:lnTo>
                <a:close/>
                <a:moveTo>
                  <a:pt x="103497" y="106783"/>
                </a:moveTo>
                <a:lnTo>
                  <a:pt x="107414" y="110700"/>
                </a:lnTo>
                <a:lnTo>
                  <a:pt x="103113" y="115002"/>
                </a:lnTo>
                <a:lnTo>
                  <a:pt x="99197" y="111084"/>
                </a:lnTo>
                <a:lnTo>
                  <a:pt x="103497" y="106783"/>
                </a:lnTo>
                <a:close/>
                <a:moveTo>
                  <a:pt x="6862" y="106983"/>
                </a:moveTo>
                <a:lnTo>
                  <a:pt x="10780" y="110901"/>
                </a:lnTo>
                <a:lnTo>
                  <a:pt x="6478" y="115201"/>
                </a:lnTo>
                <a:lnTo>
                  <a:pt x="2561" y="111284"/>
                </a:lnTo>
                <a:lnTo>
                  <a:pt x="6862" y="106983"/>
                </a:lnTo>
                <a:close/>
                <a:moveTo>
                  <a:pt x="95077" y="107167"/>
                </a:moveTo>
                <a:lnTo>
                  <a:pt x="98995" y="111084"/>
                </a:lnTo>
                <a:lnTo>
                  <a:pt x="94694" y="115385"/>
                </a:lnTo>
                <a:lnTo>
                  <a:pt x="90776" y="111467"/>
                </a:lnTo>
                <a:lnTo>
                  <a:pt x="95077" y="107167"/>
                </a:lnTo>
                <a:close/>
                <a:moveTo>
                  <a:pt x="86658" y="107551"/>
                </a:moveTo>
                <a:lnTo>
                  <a:pt x="90574" y="111467"/>
                </a:lnTo>
                <a:lnTo>
                  <a:pt x="86273" y="115768"/>
                </a:lnTo>
                <a:lnTo>
                  <a:pt x="82357" y="111852"/>
                </a:lnTo>
                <a:lnTo>
                  <a:pt x="86658" y="107551"/>
                </a:lnTo>
                <a:close/>
                <a:moveTo>
                  <a:pt x="78236" y="107934"/>
                </a:moveTo>
                <a:lnTo>
                  <a:pt x="82153" y="111851"/>
                </a:lnTo>
                <a:lnTo>
                  <a:pt x="77852" y="116152"/>
                </a:lnTo>
                <a:lnTo>
                  <a:pt x="75893" y="114193"/>
                </a:lnTo>
                <a:lnTo>
                  <a:pt x="73937" y="112234"/>
                </a:lnTo>
                <a:lnTo>
                  <a:pt x="76086" y="110083"/>
                </a:lnTo>
                <a:lnTo>
                  <a:pt x="78236" y="107934"/>
                </a:lnTo>
                <a:close/>
                <a:moveTo>
                  <a:pt x="69816" y="108318"/>
                </a:moveTo>
                <a:lnTo>
                  <a:pt x="71775" y="110277"/>
                </a:lnTo>
                <a:lnTo>
                  <a:pt x="73734" y="112236"/>
                </a:lnTo>
                <a:lnTo>
                  <a:pt x="69433" y="116535"/>
                </a:lnTo>
                <a:lnTo>
                  <a:pt x="65515" y="112619"/>
                </a:lnTo>
                <a:lnTo>
                  <a:pt x="67667" y="110468"/>
                </a:lnTo>
                <a:lnTo>
                  <a:pt x="69816" y="108318"/>
                </a:lnTo>
                <a:close/>
                <a:moveTo>
                  <a:pt x="61397" y="108703"/>
                </a:moveTo>
                <a:lnTo>
                  <a:pt x="63356" y="110660"/>
                </a:lnTo>
                <a:lnTo>
                  <a:pt x="65313" y="112619"/>
                </a:lnTo>
                <a:lnTo>
                  <a:pt x="61015" y="116919"/>
                </a:lnTo>
                <a:lnTo>
                  <a:pt x="57097" y="113001"/>
                </a:lnTo>
                <a:lnTo>
                  <a:pt x="59248" y="110852"/>
                </a:lnTo>
                <a:lnTo>
                  <a:pt x="61397" y="108703"/>
                </a:lnTo>
                <a:close/>
                <a:moveTo>
                  <a:pt x="52979" y="109085"/>
                </a:moveTo>
                <a:lnTo>
                  <a:pt x="54938" y="111042"/>
                </a:lnTo>
                <a:lnTo>
                  <a:pt x="56895" y="113001"/>
                </a:lnTo>
                <a:lnTo>
                  <a:pt x="52595" y="117302"/>
                </a:lnTo>
                <a:lnTo>
                  <a:pt x="50637" y="115343"/>
                </a:lnTo>
                <a:lnTo>
                  <a:pt x="48678" y="113384"/>
                </a:lnTo>
                <a:lnTo>
                  <a:pt x="52979" y="109085"/>
                </a:lnTo>
                <a:close/>
                <a:moveTo>
                  <a:pt x="44559" y="109468"/>
                </a:moveTo>
                <a:lnTo>
                  <a:pt x="48476" y="113384"/>
                </a:lnTo>
                <a:lnTo>
                  <a:pt x="46325" y="115535"/>
                </a:lnTo>
                <a:lnTo>
                  <a:pt x="44175" y="117684"/>
                </a:lnTo>
                <a:lnTo>
                  <a:pt x="42217" y="115727"/>
                </a:lnTo>
                <a:lnTo>
                  <a:pt x="40258" y="113768"/>
                </a:lnTo>
                <a:lnTo>
                  <a:pt x="44559" y="109468"/>
                </a:lnTo>
                <a:close/>
                <a:moveTo>
                  <a:pt x="36139" y="109851"/>
                </a:moveTo>
                <a:lnTo>
                  <a:pt x="40056" y="113769"/>
                </a:lnTo>
                <a:lnTo>
                  <a:pt x="37906" y="115918"/>
                </a:lnTo>
                <a:lnTo>
                  <a:pt x="35757" y="118067"/>
                </a:lnTo>
                <a:lnTo>
                  <a:pt x="33798" y="116109"/>
                </a:lnTo>
                <a:lnTo>
                  <a:pt x="31839" y="114153"/>
                </a:lnTo>
                <a:lnTo>
                  <a:pt x="36139" y="109851"/>
                </a:lnTo>
                <a:close/>
                <a:moveTo>
                  <a:pt x="27718" y="110235"/>
                </a:moveTo>
                <a:lnTo>
                  <a:pt x="31634" y="114153"/>
                </a:lnTo>
                <a:lnTo>
                  <a:pt x="27334" y="118454"/>
                </a:lnTo>
                <a:lnTo>
                  <a:pt x="25376" y="116495"/>
                </a:lnTo>
                <a:lnTo>
                  <a:pt x="23417" y="114536"/>
                </a:lnTo>
                <a:lnTo>
                  <a:pt x="25569" y="112385"/>
                </a:lnTo>
                <a:lnTo>
                  <a:pt x="27718" y="110235"/>
                </a:lnTo>
                <a:close/>
                <a:moveTo>
                  <a:pt x="19300" y="110617"/>
                </a:moveTo>
                <a:lnTo>
                  <a:pt x="23216" y="114535"/>
                </a:lnTo>
                <a:lnTo>
                  <a:pt x="18916" y="118836"/>
                </a:lnTo>
                <a:lnTo>
                  <a:pt x="14999" y="114918"/>
                </a:lnTo>
                <a:lnTo>
                  <a:pt x="19300" y="110617"/>
                </a:lnTo>
                <a:close/>
                <a:moveTo>
                  <a:pt x="107515" y="110801"/>
                </a:moveTo>
                <a:lnTo>
                  <a:pt x="111432" y="114718"/>
                </a:lnTo>
                <a:lnTo>
                  <a:pt x="107132" y="119019"/>
                </a:lnTo>
                <a:lnTo>
                  <a:pt x="103214" y="115102"/>
                </a:lnTo>
                <a:lnTo>
                  <a:pt x="107515" y="110801"/>
                </a:lnTo>
                <a:close/>
                <a:moveTo>
                  <a:pt x="10881" y="111002"/>
                </a:moveTo>
                <a:lnTo>
                  <a:pt x="14797" y="114918"/>
                </a:lnTo>
                <a:lnTo>
                  <a:pt x="10496" y="119219"/>
                </a:lnTo>
                <a:lnTo>
                  <a:pt x="6579" y="115301"/>
                </a:lnTo>
                <a:lnTo>
                  <a:pt x="10881" y="111002"/>
                </a:lnTo>
                <a:close/>
                <a:moveTo>
                  <a:pt x="99096" y="111185"/>
                </a:moveTo>
                <a:lnTo>
                  <a:pt x="103012" y="115102"/>
                </a:lnTo>
                <a:lnTo>
                  <a:pt x="98711" y="119402"/>
                </a:lnTo>
                <a:lnTo>
                  <a:pt x="94795" y="115486"/>
                </a:lnTo>
                <a:lnTo>
                  <a:pt x="99096" y="111185"/>
                </a:lnTo>
                <a:close/>
                <a:moveTo>
                  <a:pt x="90675" y="111568"/>
                </a:moveTo>
                <a:lnTo>
                  <a:pt x="94593" y="115486"/>
                </a:lnTo>
                <a:lnTo>
                  <a:pt x="90292" y="119787"/>
                </a:lnTo>
                <a:lnTo>
                  <a:pt x="86374" y="115869"/>
                </a:lnTo>
                <a:lnTo>
                  <a:pt x="90675" y="111568"/>
                </a:lnTo>
                <a:close/>
                <a:moveTo>
                  <a:pt x="82256" y="111953"/>
                </a:moveTo>
                <a:lnTo>
                  <a:pt x="86173" y="115869"/>
                </a:lnTo>
                <a:lnTo>
                  <a:pt x="81872" y="120171"/>
                </a:lnTo>
                <a:lnTo>
                  <a:pt x="77954" y="116253"/>
                </a:lnTo>
                <a:lnTo>
                  <a:pt x="82256" y="111953"/>
                </a:lnTo>
                <a:close/>
                <a:moveTo>
                  <a:pt x="73836" y="112334"/>
                </a:moveTo>
                <a:lnTo>
                  <a:pt x="75795" y="114292"/>
                </a:lnTo>
                <a:lnTo>
                  <a:pt x="77753" y="116251"/>
                </a:lnTo>
                <a:lnTo>
                  <a:pt x="75604" y="118400"/>
                </a:lnTo>
                <a:lnTo>
                  <a:pt x="73454" y="120550"/>
                </a:lnTo>
                <a:lnTo>
                  <a:pt x="69535" y="116635"/>
                </a:lnTo>
                <a:lnTo>
                  <a:pt x="73836" y="112334"/>
                </a:lnTo>
                <a:close/>
                <a:moveTo>
                  <a:pt x="65417" y="112718"/>
                </a:moveTo>
                <a:lnTo>
                  <a:pt x="69333" y="116635"/>
                </a:lnTo>
                <a:lnTo>
                  <a:pt x="65032" y="120936"/>
                </a:lnTo>
                <a:lnTo>
                  <a:pt x="61116" y="117020"/>
                </a:lnTo>
                <a:lnTo>
                  <a:pt x="65417" y="112718"/>
                </a:lnTo>
                <a:close/>
                <a:moveTo>
                  <a:pt x="56996" y="113102"/>
                </a:moveTo>
                <a:lnTo>
                  <a:pt x="60914" y="117018"/>
                </a:lnTo>
                <a:lnTo>
                  <a:pt x="56613" y="121319"/>
                </a:lnTo>
                <a:lnTo>
                  <a:pt x="52696" y="117403"/>
                </a:lnTo>
                <a:lnTo>
                  <a:pt x="56996" y="113102"/>
                </a:lnTo>
                <a:close/>
                <a:moveTo>
                  <a:pt x="48575" y="113488"/>
                </a:moveTo>
                <a:lnTo>
                  <a:pt x="50534" y="115446"/>
                </a:lnTo>
                <a:lnTo>
                  <a:pt x="52492" y="117404"/>
                </a:lnTo>
                <a:lnTo>
                  <a:pt x="48192" y="121706"/>
                </a:lnTo>
                <a:lnTo>
                  <a:pt x="44276" y="117786"/>
                </a:lnTo>
                <a:lnTo>
                  <a:pt x="46426" y="115637"/>
                </a:lnTo>
                <a:lnTo>
                  <a:pt x="48575" y="113488"/>
                </a:lnTo>
                <a:close/>
                <a:moveTo>
                  <a:pt x="40156" y="113872"/>
                </a:moveTo>
                <a:lnTo>
                  <a:pt x="42113" y="115830"/>
                </a:lnTo>
                <a:lnTo>
                  <a:pt x="44072" y="117788"/>
                </a:lnTo>
                <a:lnTo>
                  <a:pt x="39771" y="122089"/>
                </a:lnTo>
                <a:lnTo>
                  <a:pt x="35856" y="118170"/>
                </a:lnTo>
                <a:lnTo>
                  <a:pt x="38005" y="116021"/>
                </a:lnTo>
                <a:lnTo>
                  <a:pt x="40156" y="113872"/>
                </a:lnTo>
                <a:close/>
                <a:moveTo>
                  <a:pt x="31738" y="114253"/>
                </a:moveTo>
                <a:lnTo>
                  <a:pt x="33695" y="116212"/>
                </a:lnTo>
                <a:lnTo>
                  <a:pt x="35654" y="118170"/>
                </a:lnTo>
                <a:lnTo>
                  <a:pt x="31353" y="122471"/>
                </a:lnTo>
                <a:lnTo>
                  <a:pt x="29396" y="120512"/>
                </a:lnTo>
                <a:lnTo>
                  <a:pt x="27437" y="118555"/>
                </a:lnTo>
                <a:lnTo>
                  <a:pt x="31738" y="114253"/>
                </a:lnTo>
                <a:close/>
                <a:moveTo>
                  <a:pt x="23317" y="114637"/>
                </a:moveTo>
                <a:lnTo>
                  <a:pt x="25276" y="116596"/>
                </a:lnTo>
                <a:lnTo>
                  <a:pt x="27235" y="118555"/>
                </a:lnTo>
                <a:lnTo>
                  <a:pt x="25086" y="120704"/>
                </a:lnTo>
                <a:lnTo>
                  <a:pt x="22935" y="122853"/>
                </a:lnTo>
                <a:lnTo>
                  <a:pt x="20978" y="120894"/>
                </a:lnTo>
                <a:lnTo>
                  <a:pt x="19017" y="118937"/>
                </a:lnTo>
                <a:lnTo>
                  <a:pt x="23317" y="114637"/>
                </a:lnTo>
                <a:close/>
                <a:moveTo>
                  <a:pt x="14898" y="115019"/>
                </a:moveTo>
                <a:lnTo>
                  <a:pt x="18816" y="118935"/>
                </a:lnTo>
                <a:lnTo>
                  <a:pt x="16665" y="121086"/>
                </a:lnTo>
                <a:lnTo>
                  <a:pt x="14516" y="123235"/>
                </a:lnTo>
                <a:lnTo>
                  <a:pt x="10597" y="119320"/>
                </a:lnTo>
                <a:lnTo>
                  <a:pt x="14898" y="115019"/>
                </a:lnTo>
                <a:close/>
                <a:moveTo>
                  <a:pt x="103113" y="115202"/>
                </a:moveTo>
                <a:lnTo>
                  <a:pt x="107031" y="119120"/>
                </a:lnTo>
                <a:lnTo>
                  <a:pt x="102730" y="123421"/>
                </a:lnTo>
                <a:lnTo>
                  <a:pt x="98812" y="119503"/>
                </a:lnTo>
                <a:lnTo>
                  <a:pt x="103113" y="115202"/>
                </a:lnTo>
                <a:close/>
                <a:moveTo>
                  <a:pt x="94694" y="115587"/>
                </a:moveTo>
                <a:lnTo>
                  <a:pt x="98610" y="119503"/>
                </a:lnTo>
                <a:lnTo>
                  <a:pt x="94309" y="123804"/>
                </a:lnTo>
                <a:lnTo>
                  <a:pt x="90393" y="119887"/>
                </a:lnTo>
                <a:lnTo>
                  <a:pt x="94694" y="115587"/>
                </a:lnTo>
                <a:close/>
                <a:moveTo>
                  <a:pt x="86274" y="115970"/>
                </a:moveTo>
                <a:lnTo>
                  <a:pt x="90191" y="119887"/>
                </a:lnTo>
                <a:lnTo>
                  <a:pt x="85890" y="124188"/>
                </a:lnTo>
                <a:lnTo>
                  <a:pt x="81973" y="120271"/>
                </a:lnTo>
                <a:lnTo>
                  <a:pt x="86274" y="115970"/>
                </a:lnTo>
                <a:close/>
                <a:moveTo>
                  <a:pt x="77854" y="116354"/>
                </a:moveTo>
                <a:lnTo>
                  <a:pt x="81771" y="120271"/>
                </a:lnTo>
                <a:lnTo>
                  <a:pt x="77470" y="124573"/>
                </a:lnTo>
                <a:lnTo>
                  <a:pt x="75511" y="122612"/>
                </a:lnTo>
                <a:lnTo>
                  <a:pt x="73552" y="120653"/>
                </a:lnTo>
                <a:lnTo>
                  <a:pt x="75704" y="118504"/>
                </a:lnTo>
                <a:lnTo>
                  <a:pt x="77854" y="116354"/>
                </a:lnTo>
                <a:close/>
                <a:moveTo>
                  <a:pt x="69434" y="116738"/>
                </a:moveTo>
                <a:lnTo>
                  <a:pt x="73352" y="120655"/>
                </a:lnTo>
                <a:lnTo>
                  <a:pt x="69051" y="124955"/>
                </a:lnTo>
                <a:lnTo>
                  <a:pt x="65133" y="121037"/>
                </a:lnTo>
                <a:lnTo>
                  <a:pt x="69434" y="116738"/>
                </a:lnTo>
                <a:close/>
                <a:moveTo>
                  <a:pt x="61015" y="117120"/>
                </a:moveTo>
                <a:lnTo>
                  <a:pt x="64931" y="121037"/>
                </a:lnTo>
                <a:lnTo>
                  <a:pt x="60631" y="125338"/>
                </a:lnTo>
                <a:lnTo>
                  <a:pt x="56714" y="121420"/>
                </a:lnTo>
                <a:lnTo>
                  <a:pt x="61015" y="117120"/>
                </a:lnTo>
                <a:close/>
                <a:moveTo>
                  <a:pt x="52595" y="117504"/>
                </a:moveTo>
                <a:lnTo>
                  <a:pt x="56512" y="121420"/>
                </a:lnTo>
                <a:lnTo>
                  <a:pt x="52211" y="125721"/>
                </a:lnTo>
                <a:lnTo>
                  <a:pt x="48294" y="121805"/>
                </a:lnTo>
                <a:lnTo>
                  <a:pt x="52595" y="117504"/>
                </a:lnTo>
                <a:close/>
                <a:moveTo>
                  <a:pt x="44175" y="117887"/>
                </a:moveTo>
                <a:lnTo>
                  <a:pt x="48092" y="121804"/>
                </a:lnTo>
                <a:lnTo>
                  <a:pt x="43791" y="126105"/>
                </a:lnTo>
                <a:lnTo>
                  <a:pt x="39875" y="122189"/>
                </a:lnTo>
                <a:lnTo>
                  <a:pt x="44175" y="117887"/>
                </a:lnTo>
                <a:close/>
                <a:moveTo>
                  <a:pt x="35755" y="118271"/>
                </a:moveTo>
                <a:lnTo>
                  <a:pt x="39672" y="122189"/>
                </a:lnTo>
                <a:lnTo>
                  <a:pt x="35372" y="126490"/>
                </a:lnTo>
                <a:lnTo>
                  <a:pt x="31454" y="122572"/>
                </a:lnTo>
                <a:lnTo>
                  <a:pt x="35755" y="118271"/>
                </a:lnTo>
                <a:close/>
                <a:moveTo>
                  <a:pt x="27336" y="118656"/>
                </a:moveTo>
                <a:lnTo>
                  <a:pt x="29295" y="120613"/>
                </a:lnTo>
                <a:lnTo>
                  <a:pt x="31252" y="122572"/>
                </a:lnTo>
                <a:lnTo>
                  <a:pt x="26952" y="126873"/>
                </a:lnTo>
                <a:lnTo>
                  <a:pt x="23035" y="122954"/>
                </a:lnTo>
                <a:lnTo>
                  <a:pt x="25187" y="120805"/>
                </a:lnTo>
                <a:lnTo>
                  <a:pt x="27336" y="118656"/>
                </a:lnTo>
                <a:close/>
                <a:moveTo>
                  <a:pt x="18914" y="119039"/>
                </a:moveTo>
                <a:lnTo>
                  <a:pt x="20873" y="120998"/>
                </a:lnTo>
                <a:lnTo>
                  <a:pt x="22831" y="122955"/>
                </a:lnTo>
                <a:lnTo>
                  <a:pt x="20682" y="125106"/>
                </a:lnTo>
                <a:lnTo>
                  <a:pt x="18532" y="127255"/>
                </a:lnTo>
                <a:lnTo>
                  <a:pt x="14615" y="123337"/>
                </a:lnTo>
                <a:lnTo>
                  <a:pt x="16764" y="121188"/>
                </a:lnTo>
                <a:lnTo>
                  <a:pt x="18914" y="119039"/>
                </a:lnTo>
                <a:close/>
                <a:moveTo>
                  <a:pt x="98711" y="119604"/>
                </a:moveTo>
                <a:lnTo>
                  <a:pt x="102629" y="123522"/>
                </a:lnTo>
                <a:lnTo>
                  <a:pt x="98328" y="127823"/>
                </a:lnTo>
                <a:lnTo>
                  <a:pt x="96369" y="125864"/>
                </a:lnTo>
                <a:lnTo>
                  <a:pt x="94410" y="123905"/>
                </a:lnTo>
                <a:lnTo>
                  <a:pt x="98711" y="119604"/>
                </a:lnTo>
                <a:close/>
                <a:moveTo>
                  <a:pt x="90292" y="119989"/>
                </a:moveTo>
                <a:lnTo>
                  <a:pt x="94209" y="123905"/>
                </a:lnTo>
                <a:lnTo>
                  <a:pt x="89908" y="128206"/>
                </a:lnTo>
                <a:lnTo>
                  <a:pt x="85990" y="124289"/>
                </a:lnTo>
                <a:lnTo>
                  <a:pt x="90292" y="119989"/>
                </a:lnTo>
                <a:close/>
                <a:moveTo>
                  <a:pt x="81872" y="120372"/>
                </a:moveTo>
                <a:lnTo>
                  <a:pt x="85789" y="124289"/>
                </a:lnTo>
                <a:lnTo>
                  <a:pt x="81489" y="128590"/>
                </a:lnTo>
                <a:lnTo>
                  <a:pt x="77571" y="124674"/>
                </a:lnTo>
                <a:lnTo>
                  <a:pt x="81872" y="120372"/>
                </a:lnTo>
                <a:close/>
                <a:moveTo>
                  <a:pt x="73453" y="120754"/>
                </a:moveTo>
                <a:lnTo>
                  <a:pt x="75410" y="122712"/>
                </a:lnTo>
                <a:lnTo>
                  <a:pt x="77369" y="124671"/>
                </a:lnTo>
                <a:lnTo>
                  <a:pt x="73068" y="128972"/>
                </a:lnTo>
                <a:lnTo>
                  <a:pt x="71111" y="127013"/>
                </a:lnTo>
                <a:lnTo>
                  <a:pt x="69152" y="125054"/>
                </a:lnTo>
                <a:lnTo>
                  <a:pt x="73453" y="120754"/>
                </a:lnTo>
                <a:close/>
                <a:moveTo>
                  <a:pt x="65032" y="121138"/>
                </a:moveTo>
                <a:lnTo>
                  <a:pt x="68950" y="125054"/>
                </a:lnTo>
                <a:lnTo>
                  <a:pt x="64649" y="129355"/>
                </a:lnTo>
                <a:lnTo>
                  <a:pt x="60732" y="125439"/>
                </a:lnTo>
                <a:lnTo>
                  <a:pt x="65032" y="121138"/>
                </a:lnTo>
                <a:close/>
                <a:moveTo>
                  <a:pt x="56613" y="121521"/>
                </a:moveTo>
                <a:lnTo>
                  <a:pt x="60531" y="125439"/>
                </a:lnTo>
                <a:lnTo>
                  <a:pt x="56229" y="129740"/>
                </a:lnTo>
                <a:lnTo>
                  <a:pt x="52311" y="125822"/>
                </a:lnTo>
                <a:lnTo>
                  <a:pt x="56613" y="121521"/>
                </a:lnTo>
                <a:close/>
                <a:moveTo>
                  <a:pt x="48193" y="121905"/>
                </a:moveTo>
                <a:lnTo>
                  <a:pt x="52110" y="125822"/>
                </a:lnTo>
                <a:lnTo>
                  <a:pt x="47810" y="130124"/>
                </a:lnTo>
                <a:lnTo>
                  <a:pt x="43892" y="126206"/>
                </a:lnTo>
                <a:lnTo>
                  <a:pt x="48193" y="121905"/>
                </a:lnTo>
                <a:close/>
                <a:moveTo>
                  <a:pt x="39774" y="122289"/>
                </a:moveTo>
                <a:lnTo>
                  <a:pt x="43690" y="126206"/>
                </a:lnTo>
                <a:lnTo>
                  <a:pt x="39389" y="130507"/>
                </a:lnTo>
                <a:lnTo>
                  <a:pt x="35473" y="126589"/>
                </a:lnTo>
                <a:lnTo>
                  <a:pt x="39774" y="122289"/>
                </a:lnTo>
                <a:close/>
                <a:moveTo>
                  <a:pt x="31353" y="122673"/>
                </a:moveTo>
                <a:lnTo>
                  <a:pt x="35271" y="126589"/>
                </a:lnTo>
                <a:lnTo>
                  <a:pt x="30970" y="130890"/>
                </a:lnTo>
                <a:lnTo>
                  <a:pt x="27053" y="126973"/>
                </a:lnTo>
                <a:lnTo>
                  <a:pt x="31353" y="122673"/>
                </a:lnTo>
                <a:close/>
                <a:moveTo>
                  <a:pt x="22932" y="123056"/>
                </a:moveTo>
                <a:lnTo>
                  <a:pt x="26849" y="126974"/>
                </a:lnTo>
                <a:lnTo>
                  <a:pt x="22549" y="131275"/>
                </a:lnTo>
                <a:lnTo>
                  <a:pt x="18633" y="127356"/>
                </a:lnTo>
                <a:lnTo>
                  <a:pt x="20783" y="125207"/>
                </a:lnTo>
                <a:lnTo>
                  <a:pt x="22932" y="123056"/>
                </a:lnTo>
                <a:close/>
                <a:moveTo>
                  <a:pt x="94309" y="124005"/>
                </a:moveTo>
                <a:lnTo>
                  <a:pt x="96268" y="125962"/>
                </a:lnTo>
                <a:lnTo>
                  <a:pt x="98227" y="127921"/>
                </a:lnTo>
                <a:lnTo>
                  <a:pt x="93925" y="132222"/>
                </a:lnTo>
                <a:lnTo>
                  <a:pt x="91967" y="130263"/>
                </a:lnTo>
                <a:lnTo>
                  <a:pt x="90009" y="128304"/>
                </a:lnTo>
                <a:lnTo>
                  <a:pt x="94309" y="124005"/>
                </a:lnTo>
                <a:close/>
                <a:moveTo>
                  <a:pt x="85890" y="124390"/>
                </a:moveTo>
                <a:lnTo>
                  <a:pt x="89807" y="128307"/>
                </a:lnTo>
                <a:lnTo>
                  <a:pt x="87658" y="130456"/>
                </a:lnTo>
                <a:lnTo>
                  <a:pt x="85508" y="132606"/>
                </a:lnTo>
                <a:lnTo>
                  <a:pt x="83547" y="130648"/>
                </a:lnTo>
                <a:lnTo>
                  <a:pt x="81588" y="128689"/>
                </a:lnTo>
                <a:lnTo>
                  <a:pt x="85890" y="124390"/>
                </a:lnTo>
                <a:close/>
                <a:moveTo>
                  <a:pt x="77470" y="124774"/>
                </a:moveTo>
                <a:lnTo>
                  <a:pt x="81388" y="128691"/>
                </a:lnTo>
                <a:lnTo>
                  <a:pt x="79237" y="130840"/>
                </a:lnTo>
                <a:lnTo>
                  <a:pt x="77087" y="132991"/>
                </a:lnTo>
                <a:lnTo>
                  <a:pt x="75128" y="131032"/>
                </a:lnTo>
                <a:lnTo>
                  <a:pt x="73172" y="129073"/>
                </a:lnTo>
                <a:lnTo>
                  <a:pt x="77470" y="124774"/>
                </a:lnTo>
                <a:close/>
                <a:moveTo>
                  <a:pt x="69051" y="125158"/>
                </a:moveTo>
                <a:lnTo>
                  <a:pt x="71010" y="127117"/>
                </a:lnTo>
                <a:lnTo>
                  <a:pt x="72967" y="129074"/>
                </a:lnTo>
                <a:lnTo>
                  <a:pt x="70817" y="131225"/>
                </a:lnTo>
                <a:lnTo>
                  <a:pt x="68667" y="133374"/>
                </a:lnTo>
                <a:lnTo>
                  <a:pt x="64750" y="129456"/>
                </a:lnTo>
                <a:lnTo>
                  <a:pt x="69051" y="125158"/>
                </a:lnTo>
                <a:close/>
                <a:moveTo>
                  <a:pt x="60631" y="125540"/>
                </a:moveTo>
                <a:lnTo>
                  <a:pt x="64548" y="129456"/>
                </a:lnTo>
                <a:lnTo>
                  <a:pt x="60247" y="133757"/>
                </a:lnTo>
                <a:lnTo>
                  <a:pt x="56330" y="129841"/>
                </a:lnTo>
                <a:lnTo>
                  <a:pt x="60631" y="125540"/>
                </a:lnTo>
                <a:close/>
                <a:moveTo>
                  <a:pt x="52211" y="125923"/>
                </a:moveTo>
                <a:lnTo>
                  <a:pt x="56128" y="129840"/>
                </a:lnTo>
                <a:lnTo>
                  <a:pt x="51827" y="134141"/>
                </a:lnTo>
                <a:lnTo>
                  <a:pt x="47911" y="130224"/>
                </a:lnTo>
                <a:lnTo>
                  <a:pt x="52211" y="125923"/>
                </a:lnTo>
                <a:close/>
                <a:moveTo>
                  <a:pt x="43791" y="126307"/>
                </a:moveTo>
                <a:lnTo>
                  <a:pt x="47708" y="130224"/>
                </a:lnTo>
                <a:lnTo>
                  <a:pt x="43408" y="134526"/>
                </a:lnTo>
                <a:lnTo>
                  <a:pt x="39490" y="130608"/>
                </a:lnTo>
                <a:lnTo>
                  <a:pt x="43791" y="126307"/>
                </a:lnTo>
                <a:close/>
                <a:moveTo>
                  <a:pt x="35372" y="126692"/>
                </a:moveTo>
                <a:lnTo>
                  <a:pt x="39288" y="130608"/>
                </a:lnTo>
                <a:lnTo>
                  <a:pt x="34988" y="134909"/>
                </a:lnTo>
                <a:lnTo>
                  <a:pt x="31071" y="130991"/>
                </a:lnTo>
                <a:lnTo>
                  <a:pt x="35372" y="126692"/>
                </a:lnTo>
                <a:close/>
                <a:moveTo>
                  <a:pt x="26954" y="127072"/>
                </a:moveTo>
                <a:lnTo>
                  <a:pt x="30870" y="130990"/>
                </a:lnTo>
                <a:lnTo>
                  <a:pt x="26570" y="135291"/>
                </a:lnTo>
                <a:lnTo>
                  <a:pt x="22653" y="131373"/>
                </a:lnTo>
                <a:lnTo>
                  <a:pt x="26954" y="127072"/>
                </a:lnTo>
                <a:close/>
                <a:moveTo>
                  <a:pt x="89905" y="128408"/>
                </a:moveTo>
                <a:lnTo>
                  <a:pt x="91864" y="130367"/>
                </a:lnTo>
                <a:lnTo>
                  <a:pt x="93823" y="132325"/>
                </a:lnTo>
                <a:lnTo>
                  <a:pt x="89525" y="136624"/>
                </a:lnTo>
                <a:lnTo>
                  <a:pt x="85607" y="132707"/>
                </a:lnTo>
                <a:lnTo>
                  <a:pt x="87756" y="130557"/>
                </a:lnTo>
                <a:lnTo>
                  <a:pt x="89905" y="128408"/>
                </a:lnTo>
                <a:close/>
                <a:moveTo>
                  <a:pt x="81487" y="128793"/>
                </a:moveTo>
                <a:lnTo>
                  <a:pt x="83446" y="130752"/>
                </a:lnTo>
                <a:lnTo>
                  <a:pt x="85405" y="132711"/>
                </a:lnTo>
                <a:lnTo>
                  <a:pt x="81104" y="137008"/>
                </a:lnTo>
                <a:lnTo>
                  <a:pt x="77189" y="133093"/>
                </a:lnTo>
                <a:lnTo>
                  <a:pt x="79338" y="130944"/>
                </a:lnTo>
                <a:lnTo>
                  <a:pt x="81487" y="128793"/>
                </a:lnTo>
                <a:close/>
                <a:moveTo>
                  <a:pt x="73067" y="129175"/>
                </a:moveTo>
                <a:lnTo>
                  <a:pt x="75027" y="131134"/>
                </a:lnTo>
                <a:lnTo>
                  <a:pt x="76986" y="133093"/>
                </a:lnTo>
                <a:lnTo>
                  <a:pt x="72685" y="137391"/>
                </a:lnTo>
                <a:lnTo>
                  <a:pt x="70726" y="135434"/>
                </a:lnTo>
                <a:lnTo>
                  <a:pt x="68767" y="133475"/>
                </a:lnTo>
                <a:lnTo>
                  <a:pt x="70917" y="131326"/>
                </a:lnTo>
                <a:lnTo>
                  <a:pt x="73067" y="129175"/>
                </a:lnTo>
                <a:close/>
                <a:moveTo>
                  <a:pt x="64649" y="129557"/>
                </a:moveTo>
                <a:lnTo>
                  <a:pt x="68566" y="133475"/>
                </a:lnTo>
                <a:lnTo>
                  <a:pt x="66416" y="135624"/>
                </a:lnTo>
                <a:lnTo>
                  <a:pt x="64267" y="137773"/>
                </a:lnTo>
                <a:lnTo>
                  <a:pt x="62306" y="135817"/>
                </a:lnTo>
                <a:lnTo>
                  <a:pt x="60347" y="133858"/>
                </a:lnTo>
                <a:lnTo>
                  <a:pt x="64649" y="129557"/>
                </a:lnTo>
                <a:close/>
                <a:moveTo>
                  <a:pt x="56229" y="129940"/>
                </a:moveTo>
                <a:lnTo>
                  <a:pt x="60146" y="133858"/>
                </a:lnTo>
                <a:lnTo>
                  <a:pt x="57996" y="136007"/>
                </a:lnTo>
                <a:lnTo>
                  <a:pt x="55847" y="138157"/>
                </a:lnTo>
                <a:lnTo>
                  <a:pt x="53887" y="136201"/>
                </a:lnTo>
                <a:lnTo>
                  <a:pt x="51928" y="134242"/>
                </a:lnTo>
                <a:lnTo>
                  <a:pt x="56229" y="129940"/>
                </a:lnTo>
                <a:close/>
                <a:moveTo>
                  <a:pt x="47811" y="130325"/>
                </a:moveTo>
                <a:lnTo>
                  <a:pt x="51728" y="134242"/>
                </a:lnTo>
                <a:lnTo>
                  <a:pt x="47428" y="138543"/>
                </a:lnTo>
                <a:lnTo>
                  <a:pt x="43510" y="134625"/>
                </a:lnTo>
                <a:lnTo>
                  <a:pt x="47811" y="130325"/>
                </a:lnTo>
                <a:close/>
                <a:moveTo>
                  <a:pt x="39392" y="130709"/>
                </a:moveTo>
                <a:lnTo>
                  <a:pt x="43308" y="134625"/>
                </a:lnTo>
                <a:lnTo>
                  <a:pt x="39007" y="138926"/>
                </a:lnTo>
                <a:lnTo>
                  <a:pt x="35091" y="135010"/>
                </a:lnTo>
                <a:lnTo>
                  <a:pt x="39392" y="130709"/>
                </a:lnTo>
                <a:close/>
                <a:moveTo>
                  <a:pt x="30971" y="131091"/>
                </a:moveTo>
                <a:lnTo>
                  <a:pt x="34889" y="135007"/>
                </a:lnTo>
                <a:lnTo>
                  <a:pt x="30588" y="139308"/>
                </a:lnTo>
                <a:lnTo>
                  <a:pt x="26671" y="135392"/>
                </a:lnTo>
                <a:lnTo>
                  <a:pt x="30971" y="131091"/>
                </a:lnTo>
                <a:close/>
                <a:moveTo>
                  <a:pt x="85508" y="132810"/>
                </a:moveTo>
                <a:lnTo>
                  <a:pt x="89425" y="136727"/>
                </a:lnTo>
                <a:lnTo>
                  <a:pt x="85123" y="141026"/>
                </a:lnTo>
                <a:lnTo>
                  <a:pt x="81208" y="137110"/>
                </a:lnTo>
                <a:lnTo>
                  <a:pt x="85508" y="132810"/>
                </a:lnTo>
                <a:close/>
                <a:moveTo>
                  <a:pt x="77087" y="133191"/>
                </a:moveTo>
                <a:lnTo>
                  <a:pt x="81003" y="137109"/>
                </a:lnTo>
                <a:lnTo>
                  <a:pt x="76703" y="141410"/>
                </a:lnTo>
                <a:lnTo>
                  <a:pt x="72786" y="137492"/>
                </a:lnTo>
                <a:lnTo>
                  <a:pt x="77087" y="133191"/>
                </a:lnTo>
                <a:close/>
                <a:moveTo>
                  <a:pt x="68667" y="133577"/>
                </a:moveTo>
                <a:lnTo>
                  <a:pt x="70625" y="135536"/>
                </a:lnTo>
                <a:lnTo>
                  <a:pt x="72584" y="137495"/>
                </a:lnTo>
                <a:lnTo>
                  <a:pt x="70435" y="139644"/>
                </a:lnTo>
                <a:lnTo>
                  <a:pt x="68285" y="141793"/>
                </a:lnTo>
                <a:lnTo>
                  <a:pt x="64368" y="137875"/>
                </a:lnTo>
                <a:lnTo>
                  <a:pt x="66517" y="135726"/>
                </a:lnTo>
                <a:lnTo>
                  <a:pt x="68667" y="133577"/>
                </a:lnTo>
                <a:close/>
                <a:moveTo>
                  <a:pt x="60245" y="133961"/>
                </a:moveTo>
                <a:lnTo>
                  <a:pt x="62204" y="135919"/>
                </a:lnTo>
                <a:lnTo>
                  <a:pt x="64163" y="137878"/>
                </a:lnTo>
                <a:lnTo>
                  <a:pt x="59863" y="142177"/>
                </a:lnTo>
                <a:lnTo>
                  <a:pt x="55947" y="138260"/>
                </a:lnTo>
                <a:lnTo>
                  <a:pt x="58096" y="136111"/>
                </a:lnTo>
                <a:lnTo>
                  <a:pt x="60245" y="133961"/>
                </a:lnTo>
                <a:close/>
                <a:moveTo>
                  <a:pt x="51827" y="134343"/>
                </a:moveTo>
                <a:lnTo>
                  <a:pt x="53786" y="136301"/>
                </a:lnTo>
                <a:lnTo>
                  <a:pt x="55745" y="138260"/>
                </a:lnTo>
                <a:lnTo>
                  <a:pt x="51444" y="142562"/>
                </a:lnTo>
                <a:lnTo>
                  <a:pt x="49485" y="140603"/>
                </a:lnTo>
                <a:lnTo>
                  <a:pt x="47526" y="138644"/>
                </a:lnTo>
                <a:lnTo>
                  <a:pt x="51827" y="134343"/>
                </a:lnTo>
                <a:close/>
                <a:moveTo>
                  <a:pt x="43409" y="134725"/>
                </a:moveTo>
                <a:lnTo>
                  <a:pt x="47327" y="138642"/>
                </a:lnTo>
                <a:lnTo>
                  <a:pt x="45175" y="140793"/>
                </a:lnTo>
                <a:lnTo>
                  <a:pt x="43026" y="142944"/>
                </a:lnTo>
                <a:lnTo>
                  <a:pt x="41067" y="140985"/>
                </a:lnTo>
                <a:lnTo>
                  <a:pt x="39108" y="139026"/>
                </a:lnTo>
                <a:lnTo>
                  <a:pt x="43409" y="134725"/>
                </a:lnTo>
                <a:close/>
                <a:moveTo>
                  <a:pt x="34988" y="135109"/>
                </a:moveTo>
                <a:lnTo>
                  <a:pt x="38905" y="139026"/>
                </a:lnTo>
                <a:lnTo>
                  <a:pt x="34604" y="143327"/>
                </a:lnTo>
                <a:lnTo>
                  <a:pt x="30687" y="139409"/>
                </a:lnTo>
                <a:lnTo>
                  <a:pt x="34988" y="135109"/>
                </a:lnTo>
                <a:close/>
                <a:moveTo>
                  <a:pt x="67142" y="1"/>
                </a:moveTo>
                <a:lnTo>
                  <a:pt x="70301" y="3159"/>
                </a:lnTo>
                <a:lnTo>
                  <a:pt x="68151" y="5310"/>
                </a:lnTo>
                <a:lnTo>
                  <a:pt x="66001" y="7462"/>
                </a:lnTo>
                <a:lnTo>
                  <a:pt x="64042" y="5504"/>
                </a:lnTo>
                <a:lnTo>
                  <a:pt x="62083" y="3545"/>
                </a:lnTo>
                <a:lnTo>
                  <a:pt x="65625" y="2"/>
                </a:lnTo>
                <a:lnTo>
                  <a:pt x="65421" y="2"/>
                </a:lnTo>
                <a:lnTo>
                  <a:pt x="61982" y="3443"/>
                </a:lnTo>
                <a:lnTo>
                  <a:pt x="58541" y="5"/>
                </a:lnTo>
                <a:lnTo>
                  <a:pt x="58337" y="5"/>
                </a:lnTo>
                <a:lnTo>
                  <a:pt x="61880" y="3547"/>
                </a:lnTo>
                <a:lnTo>
                  <a:pt x="57578" y="7848"/>
                </a:lnTo>
                <a:lnTo>
                  <a:pt x="53664" y="3929"/>
                </a:lnTo>
                <a:lnTo>
                  <a:pt x="57587" y="5"/>
                </a:lnTo>
                <a:lnTo>
                  <a:pt x="57384" y="5"/>
                </a:lnTo>
                <a:lnTo>
                  <a:pt x="53561" y="3828"/>
                </a:lnTo>
                <a:lnTo>
                  <a:pt x="51604" y="1869"/>
                </a:lnTo>
                <a:lnTo>
                  <a:pt x="49739" y="4"/>
                </a:lnTo>
                <a:lnTo>
                  <a:pt x="49349" y="4"/>
                </a:lnTo>
                <a:lnTo>
                  <a:pt x="45143" y="4211"/>
                </a:lnTo>
                <a:lnTo>
                  <a:pt x="41225" y="295"/>
                </a:lnTo>
                <a:lnTo>
                  <a:pt x="41515" y="5"/>
                </a:lnTo>
                <a:lnTo>
                  <a:pt x="41312" y="5"/>
                </a:lnTo>
                <a:lnTo>
                  <a:pt x="41123" y="194"/>
                </a:lnTo>
                <a:lnTo>
                  <a:pt x="40934" y="5"/>
                </a:lnTo>
                <a:lnTo>
                  <a:pt x="40730" y="5"/>
                </a:lnTo>
                <a:lnTo>
                  <a:pt x="41021" y="295"/>
                </a:lnTo>
                <a:lnTo>
                  <a:pt x="36721" y="4593"/>
                </a:lnTo>
                <a:lnTo>
                  <a:pt x="32805" y="677"/>
                </a:lnTo>
                <a:lnTo>
                  <a:pt x="33478" y="2"/>
                </a:lnTo>
                <a:lnTo>
                  <a:pt x="33275" y="2"/>
                </a:lnTo>
                <a:lnTo>
                  <a:pt x="32704" y="574"/>
                </a:lnTo>
                <a:lnTo>
                  <a:pt x="32603" y="675"/>
                </a:lnTo>
                <a:lnTo>
                  <a:pt x="28302" y="4975"/>
                </a:lnTo>
                <a:lnTo>
                  <a:pt x="28201" y="5076"/>
                </a:lnTo>
                <a:lnTo>
                  <a:pt x="23900" y="9377"/>
                </a:lnTo>
                <a:lnTo>
                  <a:pt x="23799" y="9478"/>
                </a:lnTo>
                <a:lnTo>
                  <a:pt x="19497" y="13779"/>
                </a:lnTo>
                <a:lnTo>
                  <a:pt x="19396" y="13880"/>
                </a:lnTo>
                <a:lnTo>
                  <a:pt x="14994" y="18281"/>
                </a:lnTo>
                <a:lnTo>
                  <a:pt x="10594" y="22686"/>
                </a:lnTo>
                <a:lnTo>
                  <a:pt x="6292" y="26986"/>
                </a:lnTo>
                <a:lnTo>
                  <a:pt x="6192" y="27086"/>
                </a:lnTo>
                <a:lnTo>
                  <a:pt x="1893" y="31386"/>
                </a:lnTo>
                <a:lnTo>
                  <a:pt x="1791" y="31487"/>
                </a:lnTo>
                <a:lnTo>
                  <a:pt x="2" y="33276"/>
                </a:lnTo>
                <a:lnTo>
                  <a:pt x="2" y="33479"/>
                </a:lnTo>
                <a:lnTo>
                  <a:pt x="1892" y="31589"/>
                </a:lnTo>
                <a:lnTo>
                  <a:pt x="5810" y="35507"/>
                </a:lnTo>
                <a:lnTo>
                  <a:pt x="1508" y="39807"/>
                </a:lnTo>
                <a:lnTo>
                  <a:pt x="1" y="38299"/>
                </a:lnTo>
                <a:lnTo>
                  <a:pt x="1" y="38503"/>
                </a:lnTo>
                <a:lnTo>
                  <a:pt x="1406" y="39908"/>
                </a:lnTo>
                <a:lnTo>
                  <a:pt x="1" y="41313"/>
                </a:lnTo>
                <a:lnTo>
                  <a:pt x="1" y="41518"/>
                </a:lnTo>
                <a:lnTo>
                  <a:pt x="1508" y="40009"/>
                </a:lnTo>
                <a:lnTo>
                  <a:pt x="5426" y="43927"/>
                </a:lnTo>
                <a:lnTo>
                  <a:pt x="1125" y="48228"/>
                </a:lnTo>
                <a:lnTo>
                  <a:pt x="1" y="47103"/>
                </a:lnTo>
                <a:lnTo>
                  <a:pt x="1" y="47307"/>
                </a:lnTo>
                <a:lnTo>
                  <a:pt x="1023" y="48329"/>
                </a:lnTo>
                <a:lnTo>
                  <a:pt x="1" y="49349"/>
                </a:lnTo>
                <a:lnTo>
                  <a:pt x="1" y="49554"/>
                </a:lnTo>
                <a:lnTo>
                  <a:pt x="1125" y="48430"/>
                </a:lnTo>
                <a:lnTo>
                  <a:pt x="3084" y="50387"/>
                </a:lnTo>
                <a:lnTo>
                  <a:pt x="5041" y="52346"/>
                </a:lnTo>
                <a:lnTo>
                  <a:pt x="742" y="56647"/>
                </a:lnTo>
                <a:lnTo>
                  <a:pt x="1" y="55906"/>
                </a:lnTo>
                <a:lnTo>
                  <a:pt x="1" y="56109"/>
                </a:lnTo>
                <a:lnTo>
                  <a:pt x="641" y="56749"/>
                </a:lnTo>
                <a:lnTo>
                  <a:pt x="1" y="57389"/>
                </a:lnTo>
                <a:lnTo>
                  <a:pt x="1" y="57593"/>
                </a:lnTo>
                <a:lnTo>
                  <a:pt x="742" y="56852"/>
                </a:lnTo>
                <a:lnTo>
                  <a:pt x="4658" y="60770"/>
                </a:lnTo>
                <a:lnTo>
                  <a:pt x="357" y="65071"/>
                </a:lnTo>
                <a:lnTo>
                  <a:pt x="1" y="64713"/>
                </a:lnTo>
                <a:lnTo>
                  <a:pt x="1" y="64917"/>
                </a:lnTo>
                <a:lnTo>
                  <a:pt x="256" y="65173"/>
                </a:lnTo>
                <a:lnTo>
                  <a:pt x="1" y="65428"/>
                </a:lnTo>
                <a:lnTo>
                  <a:pt x="1" y="65633"/>
                </a:lnTo>
                <a:lnTo>
                  <a:pt x="357" y="65275"/>
                </a:lnTo>
                <a:lnTo>
                  <a:pt x="4274" y="69192"/>
                </a:lnTo>
                <a:lnTo>
                  <a:pt x="2" y="73460"/>
                </a:lnTo>
                <a:lnTo>
                  <a:pt x="2" y="73715"/>
                </a:lnTo>
                <a:lnTo>
                  <a:pt x="1934" y="75646"/>
                </a:lnTo>
                <a:lnTo>
                  <a:pt x="3892" y="77605"/>
                </a:lnTo>
                <a:lnTo>
                  <a:pt x="2" y="81496"/>
                </a:lnTo>
                <a:lnTo>
                  <a:pt x="2" y="81699"/>
                </a:lnTo>
                <a:lnTo>
                  <a:pt x="3993" y="77708"/>
                </a:lnTo>
                <a:lnTo>
                  <a:pt x="7911" y="81626"/>
                </a:lnTo>
                <a:lnTo>
                  <a:pt x="3610" y="85925"/>
                </a:lnTo>
                <a:lnTo>
                  <a:pt x="1" y="82317"/>
                </a:lnTo>
                <a:lnTo>
                  <a:pt x="1" y="82521"/>
                </a:lnTo>
                <a:lnTo>
                  <a:pt x="3508" y="86026"/>
                </a:lnTo>
                <a:lnTo>
                  <a:pt x="2" y="89532"/>
                </a:lnTo>
                <a:lnTo>
                  <a:pt x="2" y="89735"/>
                </a:lnTo>
                <a:lnTo>
                  <a:pt x="3611" y="86126"/>
                </a:lnTo>
                <a:lnTo>
                  <a:pt x="7529" y="90043"/>
                </a:lnTo>
                <a:lnTo>
                  <a:pt x="3227" y="94342"/>
                </a:lnTo>
                <a:lnTo>
                  <a:pt x="1" y="91117"/>
                </a:lnTo>
                <a:lnTo>
                  <a:pt x="1" y="91320"/>
                </a:lnTo>
                <a:lnTo>
                  <a:pt x="3123" y="94443"/>
                </a:lnTo>
                <a:lnTo>
                  <a:pt x="2" y="97568"/>
                </a:lnTo>
                <a:lnTo>
                  <a:pt x="2" y="97771"/>
                </a:lnTo>
                <a:lnTo>
                  <a:pt x="3228" y="94545"/>
                </a:lnTo>
                <a:lnTo>
                  <a:pt x="7144" y="98463"/>
                </a:lnTo>
                <a:lnTo>
                  <a:pt x="4994" y="100612"/>
                </a:lnTo>
                <a:lnTo>
                  <a:pt x="2845" y="102761"/>
                </a:lnTo>
                <a:lnTo>
                  <a:pt x="886" y="100804"/>
                </a:lnTo>
                <a:lnTo>
                  <a:pt x="2" y="99920"/>
                </a:lnTo>
                <a:lnTo>
                  <a:pt x="2" y="100123"/>
                </a:lnTo>
                <a:lnTo>
                  <a:pt x="785" y="100906"/>
                </a:lnTo>
                <a:lnTo>
                  <a:pt x="2744" y="102865"/>
                </a:lnTo>
                <a:lnTo>
                  <a:pt x="2" y="105604"/>
                </a:lnTo>
                <a:lnTo>
                  <a:pt x="2" y="105807"/>
                </a:lnTo>
                <a:lnTo>
                  <a:pt x="2845" y="102966"/>
                </a:lnTo>
                <a:lnTo>
                  <a:pt x="6761" y="106882"/>
                </a:lnTo>
                <a:lnTo>
                  <a:pt x="2460" y="111183"/>
                </a:lnTo>
                <a:lnTo>
                  <a:pt x="2" y="108726"/>
                </a:lnTo>
                <a:lnTo>
                  <a:pt x="2" y="108929"/>
                </a:lnTo>
                <a:lnTo>
                  <a:pt x="2359" y="111286"/>
                </a:lnTo>
                <a:lnTo>
                  <a:pt x="2460" y="111387"/>
                </a:lnTo>
                <a:lnTo>
                  <a:pt x="6378" y="115304"/>
                </a:lnTo>
                <a:lnTo>
                  <a:pt x="6478" y="115405"/>
                </a:lnTo>
                <a:lnTo>
                  <a:pt x="10496" y="119422"/>
                </a:lnTo>
                <a:lnTo>
                  <a:pt x="14514" y="123441"/>
                </a:lnTo>
                <a:lnTo>
                  <a:pt x="18431" y="127357"/>
                </a:lnTo>
                <a:lnTo>
                  <a:pt x="22449" y="131376"/>
                </a:lnTo>
                <a:lnTo>
                  <a:pt x="26467" y="135393"/>
                </a:lnTo>
                <a:lnTo>
                  <a:pt x="26568" y="135494"/>
                </a:lnTo>
                <a:lnTo>
                  <a:pt x="30485" y="139412"/>
                </a:lnTo>
                <a:lnTo>
                  <a:pt x="30586" y="139513"/>
                </a:lnTo>
                <a:lnTo>
                  <a:pt x="34604" y="143530"/>
                </a:lnTo>
                <a:lnTo>
                  <a:pt x="34712" y="143638"/>
                </a:lnTo>
                <a:lnTo>
                  <a:pt x="34916" y="143638"/>
                </a:lnTo>
                <a:lnTo>
                  <a:pt x="34707" y="143429"/>
                </a:lnTo>
                <a:lnTo>
                  <a:pt x="39007" y="139128"/>
                </a:lnTo>
                <a:lnTo>
                  <a:pt x="40966" y="141087"/>
                </a:lnTo>
                <a:lnTo>
                  <a:pt x="42925" y="143046"/>
                </a:lnTo>
                <a:lnTo>
                  <a:pt x="42332" y="143638"/>
                </a:lnTo>
                <a:lnTo>
                  <a:pt x="42536" y="143638"/>
                </a:lnTo>
                <a:lnTo>
                  <a:pt x="43026" y="143148"/>
                </a:lnTo>
                <a:lnTo>
                  <a:pt x="43516" y="143638"/>
                </a:lnTo>
                <a:lnTo>
                  <a:pt x="43719" y="143638"/>
                </a:lnTo>
                <a:lnTo>
                  <a:pt x="43127" y="143046"/>
                </a:lnTo>
                <a:lnTo>
                  <a:pt x="45276" y="140897"/>
                </a:lnTo>
                <a:lnTo>
                  <a:pt x="47425" y="138746"/>
                </a:lnTo>
                <a:lnTo>
                  <a:pt x="49384" y="140705"/>
                </a:lnTo>
                <a:lnTo>
                  <a:pt x="51343" y="142664"/>
                </a:lnTo>
                <a:lnTo>
                  <a:pt x="50366" y="143640"/>
                </a:lnTo>
                <a:lnTo>
                  <a:pt x="50570" y="143640"/>
                </a:lnTo>
                <a:lnTo>
                  <a:pt x="51444" y="142766"/>
                </a:lnTo>
                <a:lnTo>
                  <a:pt x="52317" y="143640"/>
                </a:lnTo>
                <a:lnTo>
                  <a:pt x="52520" y="143640"/>
                </a:lnTo>
                <a:lnTo>
                  <a:pt x="51545" y="142664"/>
                </a:lnTo>
                <a:lnTo>
                  <a:pt x="55846" y="138363"/>
                </a:lnTo>
                <a:lnTo>
                  <a:pt x="59762" y="142280"/>
                </a:lnTo>
                <a:lnTo>
                  <a:pt x="58404" y="143638"/>
                </a:lnTo>
                <a:lnTo>
                  <a:pt x="58608" y="143638"/>
                </a:lnTo>
                <a:lnTo>
                  <a:pt x="59865" y="142381"/>
                </a:lnTo>
                <a:lnTo>
                  <a:pt x="61123" y="143638"/>
                </a:lnTo>
                <a:lnTo>
                  <a:pt x="61326" y="143638"/>
                </a:lnTo>
                <a:lnTo>
                  <a:pt x="59968" y="142280"/>
                </a:lnTo>
                <a:lnTo>
                  <a:pt x="64268" y="137979"/>
                </a:lnTo>
                <a:lnTo>
                  <a:pt x="68186" y="141896"/>
                </a:lnTo>
                <a:lnTo>
                  <a:pt x="66443" y="143638"/>
                </a:lnTo>
                <a:lnTo>
                  <a:pt x="66646" y="143638"/>
                </a:lnTo>
                <a:lnTo>
                  <a:pt x="68288" y="141997"/>
                </a:lnTo>
                <a:lnTo>
                  <a:pt x="69930" y="143638"/>
                </a:lnTo>
                <a:lnTo>
                  <a:pt x="70133" y="143638"/>
                </a:lnTo>
                <a:lnTo>
                  <a:pt x="68391" y="141896"/>
                </a:lnTo>
                <a:lnTo>
                  <a:pt x="70540" y="139746"/>
                </a:lnTo>
                <a:lnTo>
                  <a:pt x="72690" y="137597"/>
                </a:lnTo>
                <a:lnTo>
                  <a:pt x="76607" y="141514"/>
                </a:lnTo>
                <a:lnTo>
                  <a:pt x="74481" y="143640"/>
                </a:lnTo>
                <a:lnTo>
                  <a:pt x="74684" y="143640"/>
                </a:lnTo>
                <a:lnTo>
                  <a:pt x="76709" y="141615"/>
                </a:lnTo>
                <a:lnTo>
                  <a:pt x="78734" y="143640"/>
                </a:lnTo>
                <a:lnTo>
                  <a:pt x="78939" y="143640"/>
                </a:lnTo>
                <a:lnTo>
                  <a:pt x="76813" y="141514"/>
                </a:lnTo>
                <a:lnTo>
                  <a:pt x="81113" y="137214"/>
                </a:lnTo>
                <a:lnTo>
                  <a:pt x="85030" y="141130"/>
                </a:lnTo>
                <a:lnTo>
                  <a:pt x="82521" y="143640"/>
                </a:lnTo>
                <a:lnTo>
                  <a:pt x="82724" y="143640"/>
                </a:lnTo>
                <a:lnTo>
                  <a:pt x="85131" y="141233"/>
                </a:lnTo>
                <a:lnTo>
                  <a:pt x="85232" y="141132"/>
                </a:lnTo>
                <a:lnTo>
                  <a:pt x="89533" y="136832"/>
                </a:lnTo>
                <a:lnTo>
                  <a:pt x="89634" y="136731"/>
                </a:lnTo>
                <a:lnTo>
                  <a:pt x="93934" y="132430"/>
                </a:lnTo>
                <a:lnTo>
                  <a:pt x="94035" y="132329"/>
                </a:lnTo>
                <a:lnTo>
                  <a:pt x="98437" y="127927"/>
                </a:lnTo>
                <a:lnTo>
                  <a:pt x="102839" y="123525"/>
                </a:lnTo>
                <a:lnTo>
                  <a:pt x="107141" y="119225"/>
                </a:lnTo>
                <a:lnTo>
                  <a:pt x="107241" y="119124"/>
                </a:lnTo>
                <a:lnTo>
                  <a:pt x="111541" y="114823"/>
                </a:lnTo>
                <a:lnTo>
                  <a:pt x="111644" y="114722"/>
                </a:lnTo>
                <a:lnTo>
                  <a:pt x="115943" y="110421"/>
                </a:lnTo>
                <a:lnTo>
                  <a:pt x="116044" y="110320"/>
                </a:lnTo>
                <a:lnTo>
                  <a:pt x="120345" y="106019"/>
                </a:lnTo>
                <a:lnTo>
                  <a:pt x="120446" y="105918"/>
                </a:lnTo>
                <a:lnTo>
                  <a:pt x="124748" y="101617"/>
                </a:lnTo>
                <a:lnTo>
                  <a:pt x="124848" y="101516"/>
                </a:lnTo>
                <a:lnTo>
                  <a:pt x="129150" y="97216"/>
                </a:lnTo>
                <a:lnTo>
                  <a:pt x="133550" y="92814"/>
                </a:lnTo>
                <a:lnTo>
                  <a:pt x="137952" y="88412"/>
                </a:lnTo>
                <a:lnTo>
                  <a:pt x="138053" y="88311"/>
                </a:lnTo>
                <a:lnTo>
                  <a:pt x="142355" y="84010"/>
                </a:lnTo>
                <a:lnTo>
                  <a:pt x="142455" y="83909"/>
                </a:lnTo>
                <a:lnTo>
                  <a:pt x="146858" y="79508"/>
                </a:lnTo>
                <a:lnTo>
                  <a:pt x="151258" y="75106"/>
                </a:lnTo>
                <a:lnTo>
                  <a:pt x="147241" y="71087"/>
                </a:lnTo>
                <a:lnTo>
                  <a:pt x="147140" y="70986"/>
                </a:lnTo>
                <a:lnTo>
                  <a:pt x="143222" y="67070"/>
                </a:lnTo>
                <a:lnTo>
                  <a:pt x="139205" y="63051"/>
                </a:lnTo>
                <a:lnTo>
                  <a:pt x="135186" y="59034"/>
                </a:lnTo>
                <a:lnTo>
                  <a:pt x="135085" y="58933"/>
                </a:lnTo>
                <a:lnTo>
                  <a:pt x="131169" y="55015"/>
                </a:lnTo>
                <a:lnTo>
                  <a:pt x="131068" y="54915"/>
                </a:lnTo>
                <a:lnTo>
                  <a:pt x="127150" y="50998"/>
                </a:lnTo>
                <a:lnTo>
                  <a:pt x="127049" y="50897"/>
                </a:lnTo>
                <a:lnTo>
                  <a:pt x="123133" y="46980"/>
                </a:lnTo>
                <a:lnTo>
                  <a:pt x="123032" y="46879"/>
                </a:lnTo>
                <a:lnTo>
                  <a:pt x="119114" y="42962"/>
                </a:lnTo>
                <a:lnTo>
                  <a:pt x="119014" y="42861"/>
                </a:lnTo>
                <a:lnTo>
                  <a:pt x="115097" y="38944"/>
                </a:lnTo>
                <a:lnTo>
                  <a:pt x="114996" y="38843"/>
                </a:lnTo>
                <a:lnTo>
                  <a:pt x="110978" y="34825"/>
                </a:lnTo>
                <a:lnTo>
                  <a:pt x="106960" y="30807"/>
                </a:lnTo>
                <a:lnTo>
                  <a:pt x="103043" y="26890"/>
                </a:lnTo>
                <a:lnTo>
                  <a:pt x="99025" y="22872"/>
                </a:lnTo>
                <a:lnTo>
                  <a:pt x="95007" y="18855"/>
                </a:lnTo>
                <a:lnTo>
                  <a:pt x="94906" y="18754"/>
                </a:lnTo>
                <a:lnTo>
                  <a:pt x="90989" y="14836"/>
                </a:lnTo>
                <a:lnTo>
                  <a:pt x="90888" y="14735"/>
                </a:lnTo>
                <a:lnTo>
                  <a:pt x="86971" y="10819"/>
                </a:lnTo>
                <a:lnTo>
                  <a:pt x="86870" y="10718"/>
                </a:lnTo>
                <a:lnTo>
                  <a:pt x="82852" y="6699"/>
                </a:lnTo>
                <a:lnTo>
                  <a:pt x="78834" y="2682"/>
                </a:lnTo>
                <a:lnTo>
                  <a:pt x="76163" y="9"/>
                </a:lnTo>
                <a:lnTo>
                  <a:pt x="75958" y="9"/>
                </a:lnTo>
                <a:lnTo>
                  <a:pt x="78718" y="2777"/>
                </a:lnTo>
                <a:lnTo>
                  <a:pt x="76569" y="4928"/>
                </a:lnTo>
                <a:lnTo>
                  <a:pt x="74420" y="7077"/>
                </a:lnTo>
                <a:lnTo>
                  <a:pt x="72461" y="5118"/>
                </a:lnTo>
                <a:lnTo>
                  <a:pt x="70502" y="3159"/>
                </a:lnTo>
                <a:lnTo>
                  <a:pt x="73660" y="1"/>
                </a:lnTo>
                <a:lnTo>
                  <a:pt x="73457" y="1"/>
                </a:lnTo>
                <a:lnTo>
                  <a:pt x="70401" y="3057"/>
                </a:lnTo>
                <a:lnTo>
                  <a:pt x="67346" y="1"/>
                </a:lnTo>
                <a:close/>
              </a:path>
            </a:pathLst>
          </a:custGeom>
          <a:solidFill>
            <a:srgbClr val="171E51"/>
          </a:solidFill>
          <a:ln w="9525" cap="flat" cmpd="sng">
            <a:solidFill>
              <a:srgbClr val="171E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75" y="4741200"/>
            <a:ext cx="9144000" cy="402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75" y="0"/>
            <a:ext cx="9144000" cy="40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8193000" y="1888625"/>
            <a:ext cx="462000" cy="462000"/>
          </a:xfrm>
          <a:prstGeom prst="ellipse">
            <a:avLst/>
          </a:prstGeom>
          <a:no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8193000" y="2491458"/>
            <a:ext cx="462000" cy="462000"/>
          </a:xfrm>
          <a:prstGeom prst="ellipse">
            <a:avLst/>
          </a:prstGeom>
          <a:no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p:nvPr/>
        </p:nvSpPr>
        <p:spPr>
          <a:xfrm>
            <a:off x="8193000" y="2792875"/>
            <a:ext cx="462000" cy="4620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7"/>
        <p:cNvGrpSpPr/>
        <p:nvPr/>
      </p:nvGrpSpPr>
      <p:grpSpPr>
        <a:xfrm>
          <a:off x="0" y="0"/>
          <a:ext cx="0" cy="0"/>
          <a:chOff x="0" y="0"/>
          <a:chExt cx="0" cy="0"/>
        </a:xfrm>
      </p:grpSpPr>
      <p:sp>
        <p:nvSpPr>
          <p:cNvPr id="108" name="Google Shape;108;p3"/>
          <p:cNvSpPr/>
          <p:nvPr/>
        </p:nvSpPr>
        <p:spPr>
          <a:xfrm flipH="1">
            <a:off x="6015693" y="0"/>
            <a:ext cx="5416207" cy="5143389"/>
          </a:xfrm>
          <a:custGeom>
            <a:avLst/>
            <a:gdLst/>
            <a:ahLst/>
            <a:cxnLst/>
            <a:rect l="l" t="t" r="r" b="b"/>
            <a:pathLst>
              <a:path w="151259" h="143640" extrusionOk="0">
                <a:moveTo>
                  <a:pt x="49543" y="12"/>
                </a:moveTo>
                <a:lnTo>
                  <a:pt x="51501" y="1970"/>
                </a:lnTo>
                <a:lnTo>
                  <a:pt x="53460" y="3929"/>
                </a:lnTo>
                <a:lnTo>
                  <a:pt x="51310" y="6078"/>
                </a:lnTo>
                <a:lnTo>
                  <a:pt x="49161" y="8228"/>
                </a:lnTo>
                <a:lnTo>
                  <a:pt x="45244" y="4312"/>
                </a:lnTo>
                <a:lnTo>
                  <a:pt x="49543" y="12"/>
                </a:lnTo>
                <a:close/>
                <a:moveTo>
                  <a:pt x="41123" y="396"/>
                </a:moveTo>
                <a:lnTo>
                  <a:pt x="45039" y="4312"/>
                </a:lnTo>
                <a:lnTo>
                  <a:pt x="40740" y="8612"/>
                </a:lnTo>
                <a:lnTo>
                  <a:pt x="36822" y="4694"/>
                </a:lnTo>
                <a:lnTo>
                  <a:pt x="41123" y="396"/>
                </a:lnTo>
                <a:close/>
                <a:moveTo>
                  <a:pt x="32704" y="779"/>
                </a:moveTo>
                <a:lnTo>
                  <a:pt x="36620" y="4697"/>
                </a:lnTo>
                <a:lnTo>
                  <a:pt x="32319" y="8997"/>
                </a:lnTo>
                <a:lnTo>
                  <a:pt x="28403" y="5080"/>
                </a:lnTo>
                <a:lnTo>
                  <a:pt x="32704" y="779"/>
                </a:lnTo>
                <a:close/>
                <a:moveTo>
                  <a:pt x="78818" y="2879"/>
                </a:moveTo>
                <a:lnTo>
                  <a:pt x="82737" y="6796"/>
                </a:lnTo>
                <a:lnTo>
                  <a:pt x="78436" y="11095"/>
                </a:lnTo>
                <a:lnTo>
                  <a:pt x="74518" y="7179"/>
                </a:lnTo>
                <a:lnTo>
                  <a:pt x="76669" y="5030"/>
                </a:lnTo>
                <a:lnTo>
                  <a:pt x="78818" y="2879"/>
                </a:lnTo>
                <a:close/>
                <a:moveTo>
                  <a:pt x="70400" y="3264"/>
                </a:moveTo>
                <a:lnTo>
                  <a:pt x="72359" y="5222"/>
                </a:lnTo>
                <a:lnTo>
                  <a:pt x="74318" y="7180"/>
                </a:lnTo>
                <a:lnTo>
                  <a:pt x="70018" y="11480"/>
                </a:lnTo>
                <a:lnTo>
                  <a:pt x="66102" y="7562"/>
                </a:lnTo>
                <a:lnTo>
                  <a:pt x="68251" y="5413"/>
                </a:lnTo>
                <a:lnTo>
                  <a:pt x="70400" y="3264"/>
                </a:lnTo>
                <a:close/>
                <a:moveTo>
                  <a:pt x="61981" y="3646"/>
                </a:moveTo>
                <a:lnTo>
                  <a:pt x="63939" y="5605"/>
                </a:lnTo>
                <a:lnTo>
                  <a:pt x="65897" y="7562"/>
                </a:lnTo>
                <a:lnTo>
                  <a:pt x="61597" y="11864"/>
                </a:lnTo>
                <a:lnTo>
                  <a:pt x="59640" y="9905"/>
                </a:lnTo>
                <a:lnTo>
                  <a:pt x="57681" y="7947"/>
                </a:lnTo>
                <a:lnTo>
                  <a:pt x="61981" y="3646"/>
                </a:lnTo>
                <a:close/>
                <a:moveTo>
                  <a:pt x="53561" y="4031"/>
                </a:moveTo>
                <a:lnTo>
                  <a:pt x="57478" y="7947"/>
                </a:lnTo>
                <a:lnTo>
                  <a:pt x="55328" y="10096"/>
                </a:lnTo>
                <a:lnTo>
                  <a:pt x="53179" y="12246"/>
                </a:lnTo>
                <a:lnTo>
                  <a:pt x="51220" y="10290"/>
                </a:lnTo>
                <a:lnTo>
                  <a:pt x="49261" y="8331"/>
                </a:lnTo>
                <a:lnTo>
                  <a:pt x="51411" y="6182"/>
                </a:lnTo>
                <a:lnTo>
                  <a:pt x="53561" y="4031"/>
                </a:lnTo>
                <a:close/>
                <a:moveTo>
                  <a:pt x="45143" y="4412"/>
                </a:moveTo>
                <a:lnTo>
                  <a:pt x="49058" y="8331"/>
                </a:lnTo>
                <a:lnTo>
                  <a:pt x="46909" y="10480"/>
                </a:lnTo>
                <a:lnTo>
                  <a:pt x="44758" y="12629"/>
                </a:lnTo>
                <a:lnTo>
                  <a:pt x="42801" y="10672"/>
                </a:lnTo>
                <a:lnTo>
                  <a:pt x="40842" y="8713"/>
                </a:lnTo>
                <a:lnTo>
                  <a:pt x="45143" y="4412"/>
                </a:lnTo>
                <a:close/>
                <a:moveTo>
                  <a:pt x="36721" y="4796"/>
                </a:moveTo>
                <a:lnTo>
                  <a:pt x="40639" y="8714"/>
                </a:lnTo>
                <a:lnTo>
                  <a:pt x="36338" y="13015"/>
                </a:lnTo>
                <a:lnTo>
                  <a:pt x="32420" y="9098"/>
                </a:lnTo>
                <a:lnTo>
                  <a:pt x="36721" y="4796"/>
                </a:lnTo>
                <a:close/>
                <a:moveTo>
                  <a:pt x="28302" y="5181"/>
                </a:moveTo>
                <a:lnTo>
                  <a:pt x="32218" y="9098"/>
                </a:lnTo>
                <a:lnTo>
                  <a:pt x="27918" y="13399"/>
                </a:lnTo>
                <a:lnTo>
                  <a:pt x="24000" y="9481"/>
                </a:lnTo>
                <a:lnTo>
                  <a:pt x="28302" y="5181"/>
                </a:lnTo>
                <a:close/>
                <a:moveTo>
                  <a:pt x="82838" y="6898"/>
                </a:moveTo>
                <a:lnTo>
                  <a:pt x="86754" y="10814"/>
                </a:lnTo>
                <a:lnTo>
                  <a:pt x="82453" y="15115"/>
                </a:lnTo>
                <a:lnTo>
                  <a:pt x="78537" y="11199"/>
                </a:lnTo>
                <a:lnTo>
                  <a:pt x="82838" y="6898"/>
                </a:lnTo>
                <a:close/>
                <a:moveTo>
                  <a:pt x="74420" y="7280"/>
                </a:moveTo>
                <a:lnTo>
                  <a:pt x="78335" y="11198"/>
                </a:lnTo>
                <a:lnTo>
                  <a:pt x="74037" y="15497"/>
                </a:lnTo>
                <a:lnTo>
                  <a:pt x="70119" y="11581"/>
                </a:lnTo>
                <a:lnTo>
                  <a:pt x="74420" y="7280"/>
                </a:lnTo>
                <a:close/>
                <a:moveTo>
                  <a:pt x="66001" y="7663"/>
                </a:moveTo>
                <a:lnTo>
                  <a:pt x="69916" y="11581"/>
                </a:lnTo>
                <a:lnTo>
                  <a:pt x="65614" y="15881"/>
                </a:lnTo>
                <a:lnTo>
                  <a:pt x="61700" y="11965"/>
                </a:lnTo>
                <a:lnTo>
                  <a:pt x="66001" y="7663"/>
                </a:lnTo>
                <a:close/>
                <a:moveTo>
                  <a:pt x="57578" y="8050"/>
                </a:moveTo>
                <a:lnTo>
                  <a:pt x="59537" y="10006"/>
                </a:lnTo>
                <a:lnTo>
                  <a:pt x="61496" y="11965"/>
                </a:lnTo>
                <a:lnTo>
                  <a:pt x="57195" y="16266"/>
                </a:lnTo>
                <a:lnTo>
                  <a:pt x="53280" y="12348"/>
                </a:lnTo>
                <a:lnTo>
                  <a:pt x="55429" y="10199"/>
                </a:lnTo>
                <a:lnTo>
                  <a:pt x="57578" y="8050"/>
                </a:lnTo>
                <a:close/>
                <a:moveTo>
                  <a:pt x="49159" y="8432"/>
                </a:moveTo>
                <a:lnTo>
                  <a:pt x="51118" y="10389"/>
                </a:lnTo>
                <a:lnTo>
                  <a:pt x="53075" y="12348"/>
                </a:lnTo>
                <a:lnTo>
                  <a:pt x="50926" y="14499"/>
                </a:lnTo>
                <a:lnTo>
                  <a:pt x="48777" y="16648"/>
                </a:lnTo>
                <a:lnTo>
                  <a:pt x="44859" y="12730"/>
                </a:lnTo>
                <a:lnTo>
                  <a:pt x="47010" y="10581"/>
                </a:lnTo>
                <a:lnTo>
                  <a:pt x="49159" y="8432"/>
                </a:lnTo>
                <a:close/>
                <a:moveTo>
                  <a:pt x="40741" y="8814"/>
                </a:moveTo>
                <a:lnTo>
                  <a:pt x="42700" y="10772"/>
                </a:lnTo>
                <a:lnTo>
                  <a:pt x="44658" y="12730"/>
                </a:lnTo>
                <a:lnTo>
                  <a:pt x="40358" y="17031"/>
                </a:lnTo>
                <a:lnTo>
                  <a:pt x="38399" y="15072"/>
                </a:lnTo>
                <a:lnTo>
                  <a:pt x="36440" y="13115"/>
                </a:lnTo>
                <a:lnTo>
                  <a:pt x="40741" y="8814"/>
                </a:lnTo>
                <a:close/>
                <a:moveTo>
                  <a:pt x="32322" y="9197"/>
                </a:moveTo>
                <a:lnTo>
                  <a:pt x="36238" y="13115"/>
                </a:lnTo>
                <a:lnTo>
                  <a:pt x="34088" y="15265"/>
                </a:lnTo>
                <a:lnTo>
                  <a:pt x="31937" y="17415"/>
                </a:lnTo>
                <a:lnTo>
                  <a:pt x="29979" y="15457"/>
                </a:lnTo>
                <a:lnTo>
                  <a:pt x="28021" y="13498"/>
                </a:lnTo>
                <a:lnTo>
                  <a:pt x="32322" y="9197"/>
                </a:lnTo>
                <a:close/>
                <a:moveTo>
                  <a:pt x="23900" y="9583"/>
                </a:moveTo>
                <a:lnTo>
                  <a:pt x="27816" y="13500"/>
                </a:lnTo>
                <a:lnTo>
                  <a:pt x="25667" y="15649"/>
                </a:lnTo>
                <a:lnTo>
                  <a:pt x="23518" y="17799"/>
                </a:lnTo>
                <a:lnTo>
                  <a:pt x="21559" y="15841"/>
                </a:lnTo>
                <a:lnTo>
                  <a:pt x="19600" y="13882"/>
                </a:lnTo>
                <a:lnTo>
                  <a:pt x="23900" y="9583"/>
                </a:lnTo>
                <a:close/>
                <a:moveTo>
                  <a:pt x="86855" y="10915"/>
                </a:moveTo>
                <a:lnTo>
                  <a:pt x="90773" y="14833"/>
                </a:lnTo>
                <a:lnTo>
                  <a:pt x="86472" y="19134"/>
                </a:lnTo>
                <a:lnTo>
                  <a:pt x="82554" y="15216"/>
                </a:lnTo>
                <a:lnTo>
                  <a:pt x="86855" y="10915"/>
                </a:lnTo>
                <a:close/>
                <a:moveTo>
                  <a:pt x="78437" y="11299"/>
                </a:moveTo>
                <a:lnTo>
                  <a:pt x="82355" y="15215"/>
                </a:lnTo>
                <a:lnTo>
                  <a:pt x="78054" y="19516"/>
                </a:lnTo>
                <a:lnTo>
                  <a:pt x="74138" y="15598"/>
                </a:lnTo>
                <a:lnTo>
                  <a:pt x="78437" y="11299"/>
                </a:lnTo>
                <a:close/>
                <a:moveTo>
                  <a:pt x="70018" y="11682"/>
                </a:moveTo>
                <a:lnTo>
                  <a:pt x="73936" y="15598"/>
                </a:lnTo>
                <a:lnTo>
                  <a:pt x="69635" y="19900"/>
                </a:lnTo>
                <a:lnTo>
                  <a:pt x="65717" y="15983"/>
                </a:lnTo>
                <a:lnTo>
                  <a:pt x="70018" y="11682"/>
                </a:lnTo>
                <a:close/>
                <a:moveTo>
                  <a:pt x="61599" y="12065"/>
                </a:moveTo>
                <a:lnTo>
                  <a:pt x="65514" y="15983"/>
                </a:lnTo>
                <a:lnTo>
                  <a:pt x="61215" y="20283"/>
                </a:lnTo>
                <a:lnTo>
                  <a:pt x="57297" y="16367"/>
                </a:lnTo>
                <a:lnTo>
                  <a:pt x="61599" y="12065"/>
                </a:lnTo>
                <a:close/>
                <a:moveTo>
                  <a:pt x="53176" y="12452"/>
                </a:moveTo>
                <a:lnTo>
                  <a:pt x="57094" y="16368"/>
                </a:lnTo>
                <a:lnTo>
                  <a:pt x="52794" y="20668"/>
                </a:lnTo>
                <a:lnTo>
                  <a:pt x="50837" y="18709"/>
                </a:lnTo>
                <a:lnTo>
                  <a:pt x="48878" y="16750"/>
                </a:lnTo>
                <a:lnTo>
                  <a:pt x="51027" y="14601"/>
                </a:lnTo>
                <a:lnTo>
                  <a:pt x="53176" y="12452"/>
                </a:lnTo>
                <a:close/>
                <a:moveTo>
                  <a:pt x="44757" y="12834"/>
                </a:moveTo>
                <a:lnTo>
                  <a:pt x="48675" y="16750"/>
                </a:lnTo>
                <a:lnTo>
                  <a:pt x="44374" y="21051"/>
                </a:lnTo>
                <a:lnTo>
                  <a:pt x="40456" y="17133"/>
                </a:lnTo>
                <a:lnTo>
                  <a:pt x="44757" y="12834"/>
                </a:lnTo>
                <a:close/>
                <a:moveTo>
                  <a:pt x="36336" y="13219"/>
                </a:moveTo>
                <a:lnTo>
                  <a:pt x="38296" y="15176"/>
                </a:lnTo>
                <a:lnTo>
                  <a:pt x="40254" y="17133"/>
                </a:lnTo>
                <a:lnTo>
                  <a:pt x="35954" y="21435"/>
                </a:lnTo>
                <a:lnTo>
                  <a:pt x="32036" y="17517"/>
                </a:lnTo>
                <a:lnTo>
                  <a:pt x="34186" y="15368"/>
                </a:lnTo>
                <a:lnTo>
                  <a:pt x="36336" y="13219"/>
                </a:lnTo>
                <a:close/>
                <a:moveTo>
                  <a:pt x="27915" y="13601"/>
                </a:moveTo>
                <a:lnTo>
                  <a:pt x="29876" y="15558"/>
                </a:lnTo>
                <a:lnTo>
                  <a:pt x="31835" y="17515"/>
                </a:lnTo>
                <a:lnTo>
                  <a:pt x="27533" y="21817"/>
                </a:lnTo>
                <a:lnTo>
                  <a:pt x="23617" y="17899"/>
                </a:lnTo>
                <a:lnTo>
                  <a:pt x="25766" y="15750"/>
                </a:lnTo>
                <a:lnTo>
                  <a:pt x="27915" y="13601"/>
                </a:lnTo>
                <a:close/>
                <a:moveTo>
                  <a:pt x="19500" y="13983"/>
                </a:moveTo>
                <a:lnTo>
                  <a:pt x="21458" y="15941"/>
                </a:lnTo>
                <a:lnTo>
                  <a:pt x="23417" y="17899"/>
                </a:lnTo>
                <a:lnTo>
                  <a:pt x="19115" y="22200"/>
                </a:lnTo>
                <a:lnTo>
                  <a:pt x="17158" y="20241"/>
                </a:lnTo>
                <a:lnTo>
                  <a:pt x="15199" y="18284"/>
                </a:lnTo>
                <a:lnTo>
                  <a:pt x="19500" y="13983"/>
                </a:lnTo>
                <a:close/>
                <a:moveTo>
                  <a:pt x="90874" y="14934"/>
                </a:moveTo>
                <a:lnTo>
                  <a:pt x="94790" y="18852"/>
                </a:lnTo>
                <a:lnTo>
                  <a:pt x="90489" y="23151"/>
                </a:lnTo>
                <a:lnTo>
                  <a:pt x="86573" y="19235"/>
                </a:lnTo>
                <a:lnTo>
                  <a:pt x="90874" y="14934"/>
                </a:lnTo>
                <a:close/>
                <a:moveTo>
                  <a:pt x="82456" y="15316"/>
                </a:moveTo>
                <a:lnTo>
                  <a:pt x="86372" y="19234"/>
                </a:lnTo>
                <a:lnTo>
                  <a:pt x="82073" y="23533"/>
                </a:lnTo>
                <a:lnTo>
                  <a:pt x="78155" y="19617"/>
                </a:lnTo>
                <a:lnTo>
                  <a:pt x="82456" y="15316"/>
                </a:lnTo>
                <a:close/>
                <a:moveTo>
                  <a:pt x="74037" y="15699"/>
                </a:moveTo>
                <a:lnTo>
                  <a:pt x="77953" y="19617"/>
                </a:lnTo>
                <a:lnTo>
                  <a:pt x="73652" y="23918"/>
                </a:lnTo>
                <a:lnTo>
                  <a:pt x="69735" y="20000"/>
                </a:lnTo>
                <a:lnTo>
                  <a:pt x="74037" y="15699"/>
                </a:lnTo>
                <a:close/>
                <a:moveTo>
                  <a:pt x="65616" y="16084"/>
                </a:moveTo>
                <a:lnTo>
                  <a:pt x="69532" y="20000"/>
                </a:lnTo>
                <a:lnTo>
                  <a:pt x="65231" y="24302"/>
                </a:lnTo>
                <a:lnTo>
                  <a:pt x="61316" y="20384"/>
                </a:lnTo>
                <a:lnTo>
                  <a:pt x="65616" y="16084"/>
                </a:lnTo>
                <a:close/>
                <a:moveTo>
                  <a:pt x="57196" y="16468"/>
                </a:moveTo>
                <a:lnTo>
                  <a:pt x="61111" y="20384"/>
                </a:lnTo>
                <a:lnTo>
                  <a:pt x="56813" y="24685"/>
                </a:lnTo>
                <a:lnTo>
                  <a:pt x="52895" y="20769"/>
                </a:lnTo>
                <a:lnTo>
                  <a:pt x="57196" y="16468"/>
                </a:lnTo>
                <a:close/>
                <a:moveTo>
                  <a:pt x="48777" y="16850"/>
                </a:moveTo>
                <a:lnTo>
                  <a:pt x="50736" y="18808"/>
                </a:lnTo>
                <a:lnTo>
                  <a:pt x="52693" y="20766"/>
                </a:lnTo>
                <a:lnTo>
                  <a:pt x="48394" y="25067"/>
                </a:lnTo>
                <a:lnTo>
                  <a:pt x="46435" y="23108"/>
                </a:lnTo>
                <a:lnTo>
                  <a:pt x="44476" y="21151"/>
                </a:lnTo>
                <a:lnTo>
                  <a:pt x="48777" y="16850"/>
                </a:lnTo>
                <a:close/>
                <a:moveTo>
                  <a:pt x="40358" y="17233"/>
                </a:moveTo>
                <a:lnTo>
                  <a:pt x="44274" y="21151"/>
                </a:lnTo>
                <a:lnTo>
                  <a:pt x="39973" y="25450"/>
                </a:lnTo>
                <a:lnTo>
                  <a:pt x="36057" y="21534"/>
                </a:lnTo>
                <a:lnTo>
                  <a:pt x="40358" y="17233"/>
                </a:lnTo>
                <a:close/>
                <a:moveTo>
                  <a:pt x="31937" y="17616"/>
                </a:moveTo>
                <a:lnTo>
                  <a:pt x="35855" y="21534"/>
                </a:lnTo>
                <a:lnTo>
                  <a:pt x="31553" y="25835"/>
                </a:lnTo>
                <a:lnTo>
                  <a:pt x="27637" y="21918"/>
                </a:lnTo>
                <a:lnTo>
                  <a:pt x="31937" y="17616"/>
                </a:lnTo>
                <a:close/>
                <a:moveTo>
                  <a:pt x="23516" y="18001"/>
                </a:moveTo>
                <a:lnTo>
                  <a:pt x="27432" y="21918"/>
                </a:lnTo>
                <a:lnTo>
                  <a:pt x="23133" y="26219"/>
                </a:lnTo>
                <a:lnTo>
                  <a:pt x="19215" y="22301"/>
                </a:lnTo>
                <a:lnTo>
                  <a:pt x="23516" y="18001"/>
                </a:lnTo>
                <a:close/>
                <a:moveTo>
                  <a:pt x="15098" y="18385"/>
                </a:moveTo>
                <a:lnTo>
                  <a:pt x="17057" y="20344"/>
                </a:lnTo>
                <a:lnTo>
                  <a:pt x="19015" y="22301"/>
                </a:lnTo>
                <a:lnTo>
                  <a:pt x="14715" y="26602"/>
                </a:lnTo>
                <a:lnTo>
                  <a:pt x="10797" y="22686"/>
                </a:lnTo>
                <a:lnTo>
                  <a:pt x="15098" y="18385"/>
                </a:lnTo>
                <a:close/>
                <a:moveTo>
                  <a:pt x="94894" y="18950"/>
                </a:moveTo>
                <a:lnTo>
                  <a:pt x="98809" y="22869"/>
                </a:lnTo>
                <a:lnTo>
                  <a:pt x="96660" y="25018"/>
                </a:lnTo>
                <a:lnTo>
                  <a:pt x="94509" y="27169"/>
                </a:lnTo>
                <a:lnTo>
                  <a:pt x="92552" y="25210"/>
                </a:lnTo>
                <a:lnTo>
                  <a:pt x="90593" y="23251"/>
                </a:lnTo>
                <a:lnTo>
                  <a:pt x="94894" y="18950"/>
                </a:lnTo>
                <a:close/>
                <a:moveTo>
                  <a:pt x="86473" y="19335"/>
                </a:moveTo>
                <a:lnTo>
                  <a:pt x="90391" y="23251"/>
                </a:lnTo>
                <a:lnTo>
                  <a:pt x="88239" y="25403"/>
                </a:lnTo>
                <a:lnTo>
                  <a:pt x="86090" y="27552"/>
                </a:lnTo>
                <a:lnTo>
                  <a:pt x="84131" y="25593"/>
                </a:lnTo>
                <a:lnTo>
                  <a:pt x="82172" y="23634"/>
                </a:lnTo>
                <a:lnTo>
                  <a:pt x="86473" y="19335"/>
                </a:lnTo>
                <a:close/>
                <a:moveTo>
                  <a:pt x="78054" y="19718"/>
                </a:moveTo>
                <a:lnTo>
                  <a:pt x="81972" y="23634"/>
                </a:lnTo>
                <a:lnTo>
                  <a:pt x="77671" y="27935"/>
                </a:lnTo>
                <a:lnTo>
                  <a:pt x="73753" y="24019"/>
                </a:lnTo>
                <a:lnTo>
                  <a:pt x="78054" y="19718"/>
                </a:lnTo>
                <a:close/>
                <a:moveTo>
                  <a:pt x="69635" y="20101"/>
                </a:moveTo>
                <a:lnTo>
                  <a:pt x="73549" y="24019"/>
                </a:lnTo>
                <a:lnTo>
                  <a:pt x="69251" y="28319"/>
                </a:lnTo>
                <a:lnTo>
                  <a:pt x="65333" y="24403"/>
                </a:lnTo>
                <a:lnTo>
                  <a:pt x="69635" y="20101"/>
                </a:lnTo>
                <a:close/>
                <a:moveTo>
                  <a:pt x="61215" y="20485"/>
                </a:moveTo>
                <a:lnTo>
                  <a:pt x="65132" y="24403"/>
                </a:lnTo>
                <a:lnTo>
                  <a:pt x="60830" y="28704"/>
                </a:lnTo>
                <a:lnTo>
                  <a:pt x="56914" y="24786"/>
                </a:lnTo>
                <a:lnTo>
                  <a:pt x="61215" y="20485"/>
                </a:lnTo>
                <a:close/>
                <a:moveTo>
                  <a:pt x="52794" y="20870"/>
                </a:moveTo>
                <a:lnTo>
                  <a:pt x="56712" y="24786"/>
                </a:lnTo>
                <a:lnTo>
                  <a:pt x="52411" y="29087"/>
                </a:lnTo>
                <a:lnTo>
                  <a:pt x="48495" y="25169"/>
                </a:lnTo>
                <a:lnTo>
                  <a:pt x="52794" y="20870"/>
                </a:lnTo>
                <a:close/>
                <a:moveTo>
                  <a:pt x="44376" y="21252"/>
                </a:moveTo>
                <a:lnTo>
                  <a:pt x="46334" y="23212"/>
                </a:lnTo>
                <a:lnTo>
                  <a:pt x="48293" y="25169"/>
                </a:lnTo>
                <a:lnTo>
                  <a:pt x="46142" y="27320"/>
                </a:lnTo>
                <a:lnTo>
                  <a:pt x="43993" y="29469"/>
                </a:lnTo>
                <a:lnTo>
                  <a:pt x="40077" y="25551"/>
                </a:lnTo>
                <a:lnTo>
                  <a:pt x="44376" y="21252"/>
                </a:lnTo>
                <a:close/>
                <a:moveTo>
                  <a:pt x="35954" y="21635"/>
                </a:moveTo>
                <a:lnTo>
                  <a:pt x="39871" y="25551"/>
                </a:lnTo>
                <a:lnTo>
                  <a:pt x="35569" y="29853"/>
                </a:lnTo>
                <a:lnTo>
                  <a:pt x="31653" y="25935"/>
                </a:lnTo>
                <a:lnTo>
                  <a:pt x="35954" y="21635"/>
                </a:lnTo>
                <a:close/>
                <a:moveTo>
                  <a:pt x="27533" y="22018"/>
                </a:moveTo>
                <a:lnTo>
                  <a:pt x="31451" y="25936"/>
                </a:lnTo>
                <a:lnTo>
                  <a:pt x="27150" y="30236"/>
                </a:lnTo>
                <a:lnTo>
                  <a:pt x="23234" y="26320"/>
                </a:lnTo>
                <a:lnTo>
                  <a:pt x="27533" y="22018"/>
                </a:lnTo>
                <a:close/>
                <a:moveTo>
                  <a:pt x="19115" y="22402"/>
                </a:moveTo>
                <a:lnTo>
                  <a:pt x="23032" y="26320"/>
                </a:lnTo>
                <a:lnTo>
                  <a:pt x="18731" y="30619"/>
                </a:lnTo>
                <a:lnTo>
                  <a:pt x="14816" y="26703"/>
                </a:lnTo>
                <a:lnTo>
                  <a:pt x="19115" y="22402"/>
                </a:lnTo>
                <a:close/>
                <a:moveTo>
                  <a:pt x="10696" y="22787"/>
                </a:moveTo>
                <a:lnTo>
                  <a:pt x="14614" y="26703"/>
                </a:lnTo>
                <a:lnTo>
                  <a:pt x="10313" y="31004"/>
                </a:lnTo>
                <a:lnTo>
                  <a:pt x="6395" y="27086"/>
                </a:lnTo>
                <a:lnTo>
                  <a:pt x="10696" y="22787"/>
                </a:lnTo>
                <a:close/>
                <a:moveTo>
                  <a:pt x="98910" y="22971"/>
                </a:moveTo>
                <a:lnTo>
                  <a:pt x="102829" y="26888"/>
                </a:lnTo>
                <a:lnTo>
                  <a:pt x="98528" y="31187"/>
                </a:lnTo>
                <a:lnTo>
                  <a:pt x="96569" y="29230"/>
                </a:lnTo>
                <a:lnTo>
                  <a:pt x="94610" y="27271"/>
                </a:lnTo>
                <a:lnTo>
                  <a:pt x="96759" y="25122"/>
                </a:lnTo>
                <a:lnTo>
                  <a:pt x="98910" y="22971"/>
                </a:lnTo>
                <a:close/>
                <a:moveTo>
                  <a:pt x="90489" y="23353"/>
                </a:moveTo>
                <a:lnTo>
                  <a:pt x="92448" y="25312"/>
                </a:lnTo>
                <a:lnTo>
                  <a:pt x="94407" y="27271"/>
                </a:lnTo>
                <a:lnTo>
                  <a:pt x="90109" y="31569"/>
                </a:lnTo>
                <a:lnTo>
                  <a:pt x="86191" y="27653"/>
                </a:lnTo>
                <a:lnTo>
                  <a:pt x="88340" y="25502"/>
                </a:lnTo>
                <a:lnTo>
                  <a:pt x="90489" y="23353"/>
                </a:lnTo>
                <a:close/>
                <a:moveTo>
                  <a:pt x="82073" y="23735"/>
                </a:moveTo>
                <a:lnTo>
                  <a:pt x="84030" y="25694"/>
                </a:lnTo>
                <a:lnTo>
                  <a:pt x="85989" y="27653"/>
                </a:lnTo>
                <a:lnTo>
                  <a:pt x="81688" y="31954"/>
                </a:lnTo>
                <a:lnTo>
                  <a:pt x="79730" y="29995"/>
                </a:lnTo>
                <a:lnTo>
                  <a:pt x="77771" y="28036"/>
                </a:lnTo>
                <a:lnTo>
                  <a:pt x="82073" y="23735"/>
                </a:lnTo>
                <a:close/>
                <a:moveTo>
                  <a:pt x="73652" y="24120"/>
                </a:moveTo>
                <a:lnTo>
                  <a:pt x="77570" y="28036"/>
                </a:lnTo>
                <a:lnTo>
                  <a:pt x="75418" y="30188"/>
                </a:lnTo>
                <a:lnTo>
                  <a:pt x="73268" y="32338"/>
                </a:lnTo>
                <a:lnTo>
                  <a:pt x="71309" y="30379"/>
                </a:lnTo>
                <a:lnTo>
                  <a:pt x="69352" y="28420"/>
                </a:lnTo>
                <a:lnTo>
                  <a:pt x="73652" y="24120"/>
                </a:lnTo>
                <a:close/>
                <a:moveTo>
                  <a:pt x="65232" y="24503"/>
                </a:moveTo>
                <a:lnTo>
                  <a:pt x="69149" y="28420"/>
                </a:lnTo>
                <a:lnTo>
                  <a:pt x="67000" y="30570"/>
                </a:lnTo>
                <a:lnTo>
                  <a:pt x="64849" y="32721"/>
                </a:lnTo>
                <a:lnTo>
                  <a:pt x="62890" y="30762"/>
                </a:lnTo>
                <a:lnTo>
                  <a:pt x="60931" y="28805"/>
                </a:lnTo>
                <a:lnTo>
                  <a:pt x="65232" y="24503"/>
                </a:lnTo>
                <a:close/>
                <a:moveTo>
                  <a:pt x="56813" y="24887"/>
                </a:moveTo>
                <a:lnTo>
                  <a:pt x="60729" y="28805"/>
                </a:lnTo>
                <a:lnTo>
                  <a:pt x="56430" y="33104"/>
                </a:lnTo>
                <a:lnTo>
                  <a:pt x="52512" y="29188"/>
                </a:lnTo>
                <a:lnTo>
                  <a:pt x="56813" y="24887"/>
                </a:lnTo>
                <a:close/>
                <a:moveTo>
                  <a:pt x="48391" y="25270"/>
                </a:moveTo>
                <a:lnTo>
                  <a:pt x="52309" y="29188"/>
                </a:lnTo>
                <a:lnTo>
                  <a:pt x="48009" y="33486"/>
                </a:lnTo>
                <a:lnTo>
                  <a:pt x="46051" y="31529"/>
                </a:lnTo>
                <a:lnTo>
                  <a:pt x="44092" y="29570"/>
                </a:lnTo>
                <a:lnTo>
                  <a:pt x="46242" y="27421"/>
                </a:lnTo>
                <a:lnTo>
                  <a:pt x="48391" y="25270"/>
                </a:lnTo>
                <a:close/>
                <a:moveTo>
                  <a:pt x="39973" y="25652"/>
                </a:moveTo>
                <a:lnTo>
                  <a:pt x="43891" y="29570"/>
                </a:lnTo>
                <a:lnTo>
                  <a:pt x="39589" y="33871"/>
                </a:lnTo>
                <a:lnTo>
                  <a:pt x="35673" y="29953"/>
                </a:lnTo>
                <a:lnTo>
                  <a:pt x="39973" y="25652"/>
                </a:lnTo>
                <a:close/>
                <a:moveTo>
                  <a:pt x="31553" y="26037"/>
                </a:moveTo>
                <a:lnTo>
                  <a:pt x="35471" y="29953"/>
                </a:lnTo>
                <a:lnTo>
                  <a:pt x="31170" y="34255"/>
                </a:lnTo>
                <a:lnTo>
                  <a:pt x="27252" y="30337"/>
                </a:lnTo>
                <a:lnTo>
                  <a:pt x="31553" y="26037"/>
                </a:lnTo>
                <a:close/>
                <a:moveTo>
                  <a:pt x="23134" y="26421"/>
                </a:moveTo>
                <a:lnTo>
                  <a:pt x="27050" y="30337"/>
                </a:lnTo>
                <a:lnTo>
                  <a:pt x="22751" y="34638"/>
                </a:lnTo>
                <a:lnTo>
                  <a:pt x="18833" y="30722"/>
                </a:lnTo>
                <a:lnTo>
                  <a:pt x="23134" y="26421"/>
                </a:lnTo>
                <a:close/>
                <a:moveTo>
                  <a:pt x="14715" y="26804"/>
                </a:moveTo>
                <a:lnTo>
                  <a:pt x="18631" y="30722"/>
                </a:lnTo>
                <a:lnTo>
                  <a:pt x="14330" y="35022"/>
                </a:lnTo>
                <a:lnTo>
                  <a:pt x="10414" y="31105"/>
                </a:lnTo>
                <a:lnTo>
                  <a:pt x="14715" y="26804"/>
                </a:lnTo>
                <a:close/>
                <a:moveTo>
                  <a:pt x="102930" y="26988"/>
                </a:moveTo>
                <a:lnTo>
                  <a:pt x="106846" y="30905"/>
                </a:lnTo>
                <a:lnTo>
                  <a:pt x="102545" y="35206"/>
                </a:lnTo>
                <a:lnTo>
                  <a:pt x="98629" y="31288"/>
                </a:lnTo>
                <a:lnTo>
                  <a:pt x="102930" y="26988"/>
                </a:lnTo>
                <a:close/>
                <a:moveTo>
                  <a:pt x="6294" y="27187"/>
                </a:moveTo>
                <a:lnTo>
                  <a:pt x="10212" y="31105"/>
                </a:lnTo>
                <a:lnTo>
                  <a:pt x="5910" y="35403"/>
                </a:lnTo>
                <a:lnTo>
                  <a:pt x="1994" y="31489"/>
                </a:lnTo>
                <a:lnTo>
                  <a:pt x="6294" y="27187"/>
                </a:lnTo>
                <a:close/>
                <a:moveTo>
                  <a:pt x="94509" y="27370"/>
                </a:moveTo>
                <a:lnTo>
                  <a:pt x="96468" y="29328"/>
                </a:lnTo>
                <a:lnTo>
                  <a:pt x="98427" y="31287"/>
                </a:lnTo>
                <a:lnTo>
                  <a:pt x="96275" y="33439"/>
                </a:lnTo>
                <a:lnTo>
                  <a:pt x="94126" y="35588"/>
                </a:lnTo>
                <a:lnTo>
                  <a:pt x="90209" y="31670"/>
                </a:lnTo>
                <a:lnTo>
                  <a:pt x="94509" y="27370"/>
                </a:lnTo>
                <a:close/>
                <a:moveTo>
                  <a:pt x="86090" y="27754"/>
                </a:moveTo>
                <a:lnTo>
                  <a:pt x="90008" y="31670"/>
                </a:lnTo>
                <a:lnTo>
                  <a:pt x="85706" y="35971"/>
                </a:lnTo>
                <a:lnTo>
                  <a:pt x="81789" y="32055"/>
                </a:lnTo>
                <a:lnTo>
                  <a:pt x="86090" y="27754"/>
                </a:lnTo>
                <a:close/>
                <a:moveTo>
                  <a:pt x="77668" y="28139"/>
                </a:moveTo>
                <a:lnTo>
                  <a:pt x="79627" y="30098"/>
                </a:lnTo>
                <a:lnTo>
                  <a:pt x="81585" y="32057"/>
                </a:lnTo>
                <a:lnTo>
                  <a:pt x="77287" y="36355"/>
                </a:lnTo>
                <a:lnTo>
                  <a:pt x="73369" y="32438"/>
                </a:lnTo>
                <a:lnTo>
                  <a:pt x="75518" y="30289"/>
                </a:lnTo>
                <a:lnTo>
                  <a:pt x="77668" y="28139"/>
                </a:lnTo>
                <a:close/>
                <a:moveTo>
                  <a:pt x="69248" y="28522"/>
                </a:moveTo>
                <a:lnTo>
                  <a:pt x="71207" y="30481"/>
                </a:lnTo>
                <a:lnTo>
                  <a:pt x="73166" y="32440"/>
                </a:lnTo>
                <a:lnTo>
                  <a:pt x="68866" y="36740"/>
                </a:lnTo>
                <a:lnTo>
                  <a:pt x="64950" y="32822"/>
                </a:lnTo>
                <a:lnTo>
                  <a:pt x="67099" y="30673"/>
                </a:lnTo>
                <a:lnTo>
                  <a:pt x="69248" y="28522"/>
                </a:lnTo>
                <a:close/>
                <a:moveTo>
                  <a:pt x="60830" y="28906"/>
                </a:moveTo>
                <a:lnTo>
                  <a:pt x="62789" y="30863"/>
                </a:lnTo>
                <a:lnTo>
                  <a:pt x="64748" y="32822"/>
                </a:lnTo>
                <a:lnTo>
                  <a:pt x="60447" y="37123"/>
                </a:lnTo>
                <a:lnTo>
                  <a:pt x="58488" y="35164"/>
                </a:lnTo>
                <a:lnTo>
                  <a:pt x="56531" y="33205"/>
                </a:lnTo>
                <a:lnTo>
                  <a:pt x="60830" y="28906"/>
                </a:lnTo>
                <a:close/>
                <a:moveTo>
                  <a:pt x="52411" y="29288"/>
                </a:moveTo>
                <a:lnTo>
                  <a:pt x="56329" y="33204"/>
                </a:lnTo>
                <a:lnTo>
                  <a:pt x="54177" y="35356"/>
                </a:lnTo>
                <a:lnTo>
                  <a:pt x="52028" y="37505"/>
                </a:lnTo>
                <a:lnTo>
                  <a:pt x="50069" y="35546"/>
                </a:lnTo>
                <a:lnTo>
                  <a:pt x="48110" y="33587"/>
                </a:lnTo>
                <a:lnTo>
                  <a:pt x="52411" y="29288"/>
                </a:lnTo>
                <a:close/>
                <a:moveTo>
                  <a:pt x="43993" y="29671"/>
                </a:moveTo>
                <a:lnTo>
                  <a:pt x="45950" y="31631"/>
                </a:lnTo>
                <a:lnTo>
                  <a:pt x="47908" y="33590"/>
                </a:lnTo>
                <a:lnTo>
                  <a:pt x="45759" y="35739"/>
                </a:lnTo>
                <a:lnTo>
                  <a:pt x="43610" y="37888"/>
                </a:lnTo>
                <a:lnTo>
                  <a:pt x="39692" y="33972"/>
                </a:lnTo>
                <a:lnTo>
                  <a:pt x="43993" y="29671"/>
                </a:lnTo>
                <a:close/>
                <a:moveTo>
                  <a:pt x="35572" y="30054"/>
                </a:moveTo>
                <a:lnTo>
                  <a:pt x="39489" y="33972"/>
                </a:lnTo>
                <a:lnTo>
                  <a:pt x="35187" y="38272"/>
                </a:lnTo>
                <a:lnTo>
                  <a:pt x="31271" y="34356"/>
                </a:lnTo>
                <a:lnTo>
                  <a:pt x="35572" y="30054"/>
                </a:lnTo>
                <a:close/>
                <a:moveTo>
                  <a:pt x="27151" y="30438"/>
                </a:moveTo>
                <a:lnTo>
                  <a:pt x="31069" y="34356"/>
                </a:lnTo>
                <a:lnTo>
                  <a:pt x="26768" y="38655"/>
                </a:lnTo>
                <a:lnTo>
                  <a:pt x="22852" y="34739"/>
                </a:lnTo>
                <a:lnTo>
                  <a:pt x="27151" y="30438"/>
                </a:lnTo>
                <a:close/>
                <a:moveTo>
                  <a:pt x="18732" y="30823"/>
                </a:moveTo>
                <a:lnTo>
                  <a:pt x="22650" y="34739"/>
                </a:lnTo>
                <a:lnTo>
                  <a:pt x="18349" y="39040"/>
                </a:lnTo>
                <a:lnTo>
                  <a:pt x="14431" y="35122"/>
                </a:lnTo>
                <a:lnTo>
                  <a:pt x="18732" y="30823"/>
                </a:lnTo>
                <a:close/>
                <a:moveTo>
                  <a:pt x="106949" y="31004"/>
                </a:moveTo>
                <a:lnTo>
                  <a:pt x="110865" y="34923"/>
                </a:lnTo>
                <a:lnTo>
                  <a:pt x="108715" y="37073"/>
                </a:lnTo>
                <a:lnTo>
                  <a:pt x="106565" y="39222"/>
                </a:lnTo>
                <a:lnTo>
                  <a:pt x="102649" y="35305"/>
                </a:lnTo>
                <a:lnTo>
                  <a:pt x="106949" y="31004"/>
                </a:lnTo>
                <a:close/>
                <a:moveTo>
                  <a:pt x="10313" y="31206"/>
                </a:moveTo>
                <a:lnTo>
                  <a:pt x="14229" y="35122"/>
                </a:lnTo>
                <a:lnTo>
                  <a:pt x="9929" y="39424"/>
                </a:lnTo>
                <a:lnTo>
                  <a:pt x="6011" y="35507"/>
                </a:lnTo>
                <a:lnTo>
                  <a:pt x="10313" y="31206"/>
                </a:lnTo>
                <a:close/>
                <a:moveTo>
                  <a:pt x="98525" y="31392"/>
                </a:moveTo>
                <a:lnTo>
                  <a:pt x="102443" y="35308"/>
                </a:lnTo>
                <a:lnTo>
                  <a:pt x="98145" y="39608"/>
                </a:lnTo>
                <a:lnTo>
                  <a:pt x="96186" y="37649"/>
                </a:lnTo>
                <a:lnTo>
                  <a:pt x="94227" y="35690"/>
                </a:lnTo>
                <a:lnTo>
                  <a:pt x="96376" y="33541"/>
                </a:lnTo>
                <a:lnTo>
                  <a:pt x="98525" y="31392"/>
                </a:lnTo>
                <a:close/>
                <a:moveTo>
                  <a:pt x="90109" y="31771"/>
                </a:moveTo>
                <a:lnTo>
                  <a:pt x="94025" y="35689"/>
                </a:lnTo>
                <a:lnTo>
                  <a:pt x="89724" y="39989"/>
                </a:lnTo>
                <a:lnTo>
                  <a:pt x="85807" y="36072"/>
                </a:lnTo>
                <a:lnTo>
                  <a:pt x="90109" y="31771"/>
                </a:lnTo>
                <a:close/>
                <a:moveTo>
                  <a:pt x="81688" y="32156"/>
                </a:moveTo>
                <a:lnTo>
                  <a:pt x="85606" y="36072"/>
                </a:lnTo>
                <a:lnTo>
                  <a:pt x="81304" y="40373"/>
                </a:lnTo>
                <a:lnTo>
                  <a:pt x="77388" y="36456"/>
                </a:lnTo>
                <a:lnTo>
                  <a:pt x="81688" y="32156"/>
                </a:lnTo>
                <a:close/>
                <a:moveTo>
                  <a:pt x="73268" y="32539"/>
                </a:moveTo>
                <a:lnTo>
                  <a:pt x="77186" y="36456"/>
                </a:lnTo>
                <a:lnTo>
                  <a:pt x="72885" y="40757"/>
                </a:lnTo>
                <a:lnTo>
                  <a:pt x="68967" y="36841"/>
                </a:lnTo>
                <a:lnTo>
                  <a:pt x="73268" y="32539"/>
                </a:lnTo>
                <a:close/>
                <a:moveTo>
                  <a:pt x="64849" y="32923"/>
                </a:moveTo>
                <a:lnTo>
                  <a:pt x="68765" y="36841"/>
                </a:lnTo>
                <a:lnTo>
                  <a:pt x="64464" y="41140"/>
                </a:lnTo>
                <a:lnTo>
                  <a:pt x="60548" y="37224"/>
                </a:lnTo>
                <a:lnTo>
                  <a:pt x="64849" y="32923"/>
                </a:lnTo>
                <a:close/>
                <a:moveTo>
                  <a:pt x="56427" y="33308"/>
                </a:moveTo>
                <a:lnTo>
                  <a:pt x="58387" y="35265"/>
                </a:lnTo>
                <a:lnTo>
                  <a:pt x="60346" y="37224"/>
                </a:lnTo>
                <a:lnTo>
                  <a:pt x="56045" y="41524"/>
                </a:lnTo>
                <a:lnTo>
                  <a:pt x="52128" y="37607"/>
                </a:lnTo>
                <a:lnTo>
                  <a:pt x="54278" y="35458"/>
                </a:lnTo>
                <a:lnTo>
                  <a:pt x="56427" y="33308"/>
                </a:lnTo>
                <a:close/>
                <a:moveTo>
                  <a:pt x="48007" y="33691"/>
                </a:moveTo>
                <a:lnTo>
                  <a:pt x="49966" y="35649"/>
                </a:lnTo>
                <a:lnTo>
                  <a:pt x="51925" y="37607"/>
                </a:lnTo>
                <a:lnTo>
                  <a:pt x="47625" y="41907"/>
                </a:lnTo>
                <a:lnTo>
                  <a:pt x="45667" y="39948"/>
                </a:lnTo>
                <a:lnTo>
                  <a:pt x="43709" y="37989"/>
                </a:lnTo>
                <a:lnTo>
                  <a:pt x="45858" y="35840"/>
                </a:lnTo>
                <a:lnTo>
                  <a:pt x="48007" y="33691"/>
                </a:lnTo>
                <a:close/>
                <a:moveTo>
                  <a:pt x="39589" y="34073"/>
                </a:moveTo>
                <a:lnTo>
                  <a:pt x="43507" y="37989"/>
                </a:lnTo>
                <a:lnTo>
                  <a:pt x="41355" y="40141"/>
                </a:lnTo>
                <a:lnTo>
                  <a:pt x="39206" y="42291"/>
                </a:lnTo>
                <a:lnTo>
                  <a:pt x="37247" y="40332"/>
                </a:lnTo>
                <a:lnTo>
                  <a:pt x="35288" y="38373"/>
                </a:lnTo>
                <a:lnTo>
                  <a:pt x="39589" y="34073"/>
                </a:lnTo>
                <a:close/>
                <a:moveTo>
                  <a:pt x="31170" y="34456"/>
                </a:moveTo>
                <a:lnTo>
                  <a:pt x="35086" y="38373"/>
                </a:lnTo>
                <a:lnTo>
                  <a:pt x="32936" y="40525"/>
                </a:lnTo>
                <a:lnTo>
                  <a:pt x="30787" y="42674"/>
                </a:lnTo>
                <a:lnTo>
                  <a:pt x="28828" y="40715"/>
                </a:lnTo>
                <a:lnTo>
                  <a:pt x="26869" y="38758"/>
                </a:lnTo>
                <a:lnTo>
                  <a:pt x="31170" y="34456"/>
                </a:lnTo>
                <a:close/>
                <a:moveTo>
                  <a:pt x="22751" y="34840"/>
                </a:moveTo>
                <a:lnTo>
                  <a:pt x="26667" y="38758"/>
                </a:lnTo>
                <a:lnTo>
                  <a:pt x="22366" y="43057"/>
                </a:lnTo>
                <a:lnTo>
                  <a:pt x="18449" y="39141"/>
                </a:lnTo>
                <a:lnTo>
                  <a:pt x="22751" y="34840"/>
                </a:lnTo>
                <a:close/>
                <a:moveTo>
                  <a:pt x="110963" y="35026"/>
                </a:moveTo>
                <a:lnTo>
                  <a:pt x="114882" y="38941"/>
                </a:lnTo>
                <a:lnTo>
                  <a:pt x="110581" y="43242"/>
                </a:lnTo>
                <a:lnTo>
                  <a:pt x="108622" y="41283"/>
                </a:lnTo>
                <a:lnTo>
                  <a:pt x="106665" y="39324"/>
                </a:lnTo>
                <a:lnTo>
                  <a:pt x="108814" y="37175"/>
                </a:lnTo>
                <a:lnTo>
                  <a:pt x="110963" y="35026"/>
                </a:lnTo>
                <a:close/>
                <a:moveTo>
                  <a:pt x="14330" y="35223"/>
                </a:moveTo>
                <a:lnTo>
                  <a:pt x="18248" y="39141"/>
                </a:lnTo>
                <a:lnTo>
                  <a:pt x="13946" y="43442"/>
                </a:lnTo>
                <a:lnTo>
                  <a:pt x="10030" y="39525"/>
                </a:lnTo>
                <a:lnTo>
                  <a:pt x="14330" y="35223"/>
                </a:lnTo>
                <a:close/>
                <a:moveTo>
                  <a:pt x="102545" y="35408"/>
                </a:moveTo>
                <a:lnTo>
                  <a:pt x="106463" y="39324"/>
                </a:lnTo>
                <a:lnTo>
                  <a:pt x="102162" y="43625"/>
                </a:lnTo>
                <a:lnTo>
                  <a:pt x="98245" y="39709"/>
                </a:lnTo>
                <a:lnTo>
                  <a:pt x="102545" y="35408"/>
                </a:lnTo>
                <a:close/>
                <a:moveTo>
                  <a:pt x="5910" y="35608"/>
                </a:moveTo>
                <a:lnTo>
                  <a:pt x="9828" y="39525"/>
                </a:lnTo>
                <a:lnTo>
                  <a:pt x="5527" y="43826"/>
                </a:lnTo>
                <a:lnTo>
                  <a:pt x="1609" y="39908"/>
                </a:lnTo>
                <a:lnTo>
                  <a:pt x="5910" y="35608"/>
                </a:lnTo>
                <a:close/>
                <a:moveTo>
                  <a:pt x="94127" y="35790"/>
                </a:moveTo>
                <a:lnTo>
                  <a:pt x="96086" y="37749"/>
                </a:lnTo>
                <a:lnTo>
                  <a:pt x="98045" y="39706"/>
                </a:lnTo>
                <a:lnTo>
                  <a:pt x="95893" y="41858"/>
                </a:lnTo>
                <a:lnTo>
                  <a:pt x="93744" y="44007"/>
                </a:lnTo>
                <a:lnTo>
                  <a:pt x="89828" y="40091"/>
                </a:lnTo>
                <a:lnTo>
                  <a:pt x="94127" y="35790"/>
                </a:lnTo>
                <a:close/>
                <a:moveTo>
                  <a:pt x="85706" y="36173"/>
                </a:moveTo>
                <a:lnTo>
                  <a:pt x="89623" y="40091"/>
                </a:lnTo>
                <a:lnTo>
                  <a:pt x="85323" y="44391"/>
                </a:lnTo>
                <a:lnTo>
                  <a:pt x="81405" y="40474"/>
                </a:lnTo>
                <a:lnTo>
                  <a:pt x="85706" y="36173"/>
                </a:lnTo>
                <a:close/>
                <a:moveTo>
                  <a:pt x="77287" y="36557"/>
                </a:moveTo>
                <a:lnTo>
                  <a:pt x="81203" y="40474"/>
                </a:lnTo>
                <a:lnTo>
                  <a:pt x="76902" y="44776"/>
                </a:lnTo>
                <a:lnTo>
                  <a:pt x="72986" y="40858"/>
                </a:lnTo>
                <a:lnTo>
                  <a:pt x="77287" y="36557"/>
                </a:lnTo>
                <a:close/>
                <a:moveTo>
                  <a:pt x="68866" y="36941"/>
                </a:moveTo>
                <a:lnTo>
                  <a:pt x="72784" y="40858"/>
                </a:lnTo>
                <a:lnTo>
                  <a:pt x="68483" y="45159"/>
                </a:lnTo>
                <a:lnTo>
                  <a:pt x="64567" y="41241"/>
                </a:lnTo>
                <a:lnTo>
                  <a:pt x="68866" y="36941"/>
                </a:lnTo>
                <a:close/>
                <a:moveTo>
                  <a:pt x="60447" y="37325"/>
                </a:moveTo>
                <a:lnTo>
                  <a:pt x="64365" y="41241"/>
                </a:lnTo>
                <a:lnTo>
                  <a:pt x="60063" y="45542"/>
                </a:lnTo>
                <a:lnTo>
                  <a:pt x="56146" y="41626"/>
                </a:lnTo>
                <a:lnTo>
                  <a:pt x="60447" y="37325"/>
                </a:lnTo>
                <a:close/>
                <a:moveTo>
                  <a:pt x="52028" y="37708"/>
                </a:moveTo>
                <a:lnTo>
                  <a:pt x="55944" y="41626"/>
                </a:lnTo>
                <a:lnTo>
                  <a:pt x="51644" y="45926"/>
                </a:lnTo>
                <a:lnTo>
                  <a:pt x="47726" y="42010"/>
                </a:lnTo>
                <a:lnTo>
                  <a:pt x="52028" y="37708"/>
                </a:lnTo>
                <a:close/>
                <a:moveTo>
                  <a:pt x="43605" y="38095"/>
                </a:moveTo>
                <a:lnTo>
                  <a:pt x="45566" y="40051"/>
                </a:lnTo>
                <a:lnTo>
                  <a:pt x="47525" y="42010"/>
                </a:lnTo>
                <a:lnTo>
                  <a:pt x="43223" y="46311"/>
                </a:lnTo>
                <a:lnTo>
                  <a:pt x="41266" y="44352"/>
                </a:lnTo>
                <a:lnTo>
                  <a:pt x="39307" y="42393"/>
                </a:lnTo>
                <a:lnTo>
                  <a:pt x="41456" y="40244"/>
                </a:lnTo>
                <a:lnTo>
                  <a:pt x="43605" y="38095"/>
                </a:lnTo>
                <a:close/>
                <a:moveTo>
                  <a:pt x="35187" y="38475"/>
                </a:moveTo>
                <a:lnTo>
                  <a:pt x="37146" y="40434"/>
                </a:lnTo>
                <a:lnTo>
                  <a:pt x="39105" y="42393"/>
                </a:lnTo>
                <a:lnTo>
                  <a:pt x="34804" y="46694"/>
                </a:lnTo>
                <a:lnTo>
                  <a:pt x="30889" y="42775"/>
                </a:lnTo>
                <a:lnTo>
                  <a:pt x="33038" y="40626"/>
                </a:lnTo>
                <a:lnTo>
                  <a:pt x="35187" y="38475"/>
                </a:lnTo>
                <a:close/>
                <a:moveTo>
                  <a:pt x="26769" y="38859"/>
                </a:moveTo>
                <a:lnTo>
                  <a:pt x="28727" y="40816"/>
                </a:lnTo>
                <a:lnTo>
                  <a:pt x="30686" y="42775"/>
                </a:lnTo>
                <a:lnTo>
                  <a:pt x="26385" y="47076"/>
                </a:lnTo>
                <a:lnTo>
                  <a:pt x="24426" y="45117"/>
                </a:lnTo>
                <a:lnTo>
                  <a:pt x="22470" y="43158"/>
                </a:lnTo>
                <a:lnTo>
                  <a:pt x="26769" y="38859"/>
                </a:lnTo>
                <a:close/>
                <a:moveTo>
                  <a:pt x="114983" y="39042"/>
                </a:moveTo>
                <a:lnTo>
                  <a:pt x="118901" y="42959"/>
                </a:lnTo>
                <a:lnTo>
                  <a:pt x="114600" y="47259"/>
                </a:lnTo>
                <a:lnTo>
                  <a:pt x="110682" y="43343"/>
                </a:lnTo>
                <a:lnTo>
                  <a:pt x="114983" y="39042"/>
                </a:lnTo>
                <a:close/>
                <a:moveTo>
                  <a:pt x="18349" y="39242"/>
                </a:moveTo>
                <a:lnTo>
                  <a:pt x="22265" y="43158"/>
                </a:lnTo>
                <a:lnTo>
                  <a:pt x="20116" y="45309"/>
                </a:lnTo>
                <a:lnTo>
                  <a:pt x="17965" y="47460"/>
                </a:lnTo>
                <a:lnTo>
                  <a:pt x="16006" y="45501"/>
                </a:lnTo>
                <a:lnTo>
                  <a:pt x="14047" y="43543"/>
                </a:lnTo>
                <a:lnTo>
                  <a:pt x="18349" y="39242"/>
                </a:lnTo>
                <a:close/>
                <a:moveTo>
                  <a:pt x="106565" y="39424"/>
                </a:moveTo>
                <a:lnTo>
                  <a:pt x="108524" y="41382"/>
                </a:lnTo>
                <a:lnTo>
                  <a:pt x="110483" y="43341"/>
                </a:lnTo>
                <a:lnTo>
                  <a:pt x="108331" y="45492"/>
                </a:lnTo>
                <a:lnTo>
                  <a:pt x="106182" y="47641"/>
                </a:lnTo>
                <a:lnTo>
                  <a:pt x="102264" y="43725"/>
                </a:lnTo>
                <a:lnTo>
                  <a:pt x="106565" y="39424"/>
                </a:lnTo>
                <a:close/>
                <a:moveTo>
                  <a:pt x="9929" y="39625"/>
                </a:moveTo>
                <a:lnTo>
                  <a:pt x="13846" y="43543"/>
                </a:lnTo>
                <a:lnTo>
                  <a:pt x="11696" y="45692"/>
                </a:lnTo>
                <a:lnTo>
                  <a:pt x="9546" y="47841"/>
                </a:lnTo>
                <a:lnTo>
                  <a:pt x="7587" y="45885"/>
                </a:lnTo>
                <a:lnTo>
                  <a:pt x="5628" y="43927"/>
                </a:lnTo>
                <a:lnTo>
                  <a:pt x="9929" y="39625"/>
                </a:lnTo>
                <a:close/>
                <a:moveTo>
                  <a:pt x="98142" y="39811"/>
                </a:moveTo>
                <a:lnTo>
                  <a:pt x="102059" y="43728"/>
                </a:lnTo>
                <a:lnTo>
                  <a:pt x="97760" y="48027"/>
                </a:lnTo>
                <a:lnTo>
                  <a:pt x="95802" y="46069"/>
                </a:lnTo>
                <a:lnTo>
                  <a:pt x="93843" y="44110"/>
                </a:lnTo>
                <a:lnTo>
                  <a:pt x="95993" y="41961"/>
                </a:lnTo>
                <a:lnTo>
                  <a:pt x="98142" y="39811"/>
                </a:lnTo>
                <a:close/>
                <a:moveTo>
                  <a:pt x="89724" y="40192"/>
                </a:moveTo>
                <a:lnTo>
                  <a:pt x="93642" y="44108"/>
                </a:lnTo>
                <a:lnTo>
                  <a:pt x="89340" y="48409"/>
                </a:lnTo>
                <a:lnTo>
                  <a:pt x="85424" y="44492"/>
                </a:lnTo>
                <a:lnTo>
                  <a:pt x="89724" y="40192"/>
                </a:lnTo>
                <a:close/>
                <a:moveTo>
                  <a:pt x="81304" y="40575"/>
                </a:moveTo>
                <a:lnTo>
                  <a:pt x="85222" y="44492"/>
                </a:lnTo>
                <a:lnTo>
                  <a:pt x="80921" y="48793"/>
                </a:lnTo>
                <a:lnTo>
                  <a:pt x="77003" y="44876"/>
                </a:lnTo>
                <a:lnTo>
                  <a:pt x="81304" y="40575"/>
                </a:lnTo>
                <a:close/>
                <a:moveTo>
                  <a:pt x="72885" y="40959"/>
                </a:moveTo>
                <a:lnTo>
                  <a:pt x="76801" y="44876"/>
                </a:lnTo>
                <a:lnTo>
                  <a:pt x="72500" y="49176"/>
                </a:lnTo>
                <a:lnTo>
                  <a:pt x="68584" y="45260"/>
                </a:lnTo>
                <a:lnTo>
                  <a:pt x="72885" y="40959"/>
                </a:lnTo>
                <a:close/>
                <a:moveTo>
                  <a:pt x="64466" y="41342"/>
                </a:moveTo>
                <a:lnTo>
                  <a:pt x="68382" y="45260"/>
                </a:lnTo>
                <a:lnTo>
                  <a:pt x="64081" y="49560"/>
                </a:lnTo>
                <a:lnTo>
                  <a:pt x="60164" y="45643"/>
                </a:lnTo>
                <a:lnTo>
                  <a:pt x="64466" y="41342"/>
                </a:lnTo>
                <a:close/>
                <a:moveTo>
                  <a:pt x="56045" y="41727"/>
                </a:moveTo>
                <a:lnTo>
                  <a:pt x="59963" y="45643"/>
                </a:lnTo>
                <a:lnTo>
                  <a:pt x="55661" y="49945"/>
                </a:lnTo>
                <a:lnTo>
                  <a:pt x="51745" y="46027"/>
                </a:lnTo>
                <a:lnTo>
                  <a:pt x="56045" y="41727"/>
                </a:lnTo>
                <a:close/>
                <a:moveTo>
                  <a:pt x="47625" y="42109"/>
                </a:moveTo>
                <a:lnTo>
                  <a:pt x="51543" y="46025"/>
                </a:lnTo>
                <a:lnTo>
                  <a:pt x="47242" y="50327"/>
                </a:lnTo>
                <a:lnTo>
                  <a:pt x="43324" y="46409"/>
                </a:lnTo>
                <a:lnTo>
                  <a:pt x="47625" y="42109"/>
                </a:lnTo>
                <a:close/>
                <a:moveTo>
                  <a:pt x="39207" y="42492"/>
                </a:moveTo>
                <a:lnTo>
                  <a:pt x="41166" y="44451"/>
                </a:lnTo>
                <a:lnTo>
                  <a:pt x="43125" y="46409"/>
                </a:lnTo>
                <a:lnTo>
                  <a:pt x="40973" y="48561"/>
                </a:lnTo>
                <a:lnTo>
                  <a:pt x="38824" y="50710"/>
                </a:lnTo>
                <a:lnTo>
                  <a:pt x="34906" y="46794"/>
                </a:lnTo>
                <a:lnTo>
                  <a:pt x="39207" y="42492"/>
                </a:lnTo>
                <a:close/>
                <a:moveTo>
                  <a:pt x="30788" y="42876"/>
                </a:moveTo>
                <a:lnTo>
                  <a:pt x="34703" y="46794"/>
                </a:lnTo>
                <a:lnTo>
                  <a:pt x="30402" y="51093"/>
                </a:lnTo>
                <a:lnTo>
                  <a:pt x="26487" y="47177"/>
                </a:lnTo>
                <a:lnTo>
                  <a:pt x="30788" y="42876"/>
                </a:lnTo>
                <a:close/>
                <a:moveTo>
                  <a:pt x="119002" y="43060"/>
                </a:moveTo>
                <a:lnTo>
                  <a:pt x="122918" y="46977"/>
                </a:lnTo>
                <a:lnTo>
                  <a:pt x="118617" y="51278"/>
                </a:lnTo>
                <a:lnTo>
                  <a:pt x="114701" y="47360"/>
                </a:lnTo>
                <a:lnTo>
                  <a:pt x="119002" y="43060"/>
                </a:lnTo>
                <a:close/>
                <a:moveTo>
                  <a:pt x="22364" y="43262"/>
                </a:moveTo>
                <a:lnTo>
                  <a:pt x="24325" y="45218"/>
                </a:lnTo>
                <a:lnTo>
                  <a:pt x="26284" y="47177"/>
                </a:lnTo>
                <a:lnTo>
                  <a:pt x="21982" y="51478"/>
                </a:lnTo>
                <a:lnTo>
                  <a:pt x="18066" y="47560"/>
                </a:lnTo>
                <a:lnTo>
                  <a:pt x="20215" y="45411"/>
                </a:lnTo>
                <a:lnTo>
                  <a:pt x="22364" y="43262"/>
                </a:lnTo>
                <a:close/>
                <a:moveTo>
                  <a:pt x="110581" y="43445"/>
                </a:moveTo>
                <a:lnTo>
                  <a:pt x="114499" y="47362"/>
                </a:lnTo>
                <a:lnTo>
                  <a:pt x="110199" y="51661"/>
                </a:lnTo>
                <a:lnTo>
                  <a:pt x="108242" y="49702"/>
                </a:lnTo>
                <a:lnTo>
                  <a:pt x="106283" y="47745"/>
                </a:lnTo>
                <a:lnTo>
                  <a:pt x="108432" y="45594"/>
                </a:lnTo>
                <a:lnTo>
                  <a:pt x="110581" y="43445"/>
                </a:lnTo>
                <a:close/>
                <a:moveTo>
                  <a:pt x="13945" y="43646"/>
                </a:moveTo>
                <a:lnTo>
                  <a:pt x="15905" y="45602"/>
                </a:lnTo>
                <a:lnTo>
                  <a:pt x="17864" y="47560"/>
                </a:lnTo>
                <a:lnTo>
                  <a:pt x="13563" y="51862"/>
                </a:lnTo>
                <a:lnTo>
                  <a:pt x="9645" y="47944"/>
                </a:lnTo>
                <a:lnTo>
                  <a:pt x="11796" y="45795"/>
                </a:lnTo>
                <a:lnTo>
                  <a:pt x="13945" y="43646"/>
                </a:lnTo>
                <a:close/>
                <a:moveTo>
                  <a:pt x="102163" y="43826"/>
                </a:moveTo>
                <a:lnTo>
                  <a:pt x="106081" y="47742"/>
                </a:lnTo>
                <a:lnTo>
                  <a:pt x="103929" y="49894"/>
                </a:lnTo>
                <a:lnTo>
                  <a:pt x="101780" y="52043"/>
                </a:lnTo>
                <a:lnTo>
                  <a:pt x="99821" y="50084"/>
                </a:lnTo>
                <a:lnTo>
                  <a:pt x="97863" y="48127"/>
                </a:lnTo>
                <a:lnTo>
                  <a:pt x="102163" y="43826"/>
                </a:lnTo>
                <a:close/>
                <a:moveTo>
                  <a:pt x="5529" y="44027"/>
                </a:moveTo>
                <a:lnTo>
                  <a:pt x="7487" y="45986"/>
                </a:lnTo>
                <a:lnTo>
                  <a:pt x="9446" y="47944"/>
                </a:lnTo>
                <a:lnTo>
                  <a:pt x="5145" y="52245"/>
                </a:lnTo>
                <a:lnTo>
                  <a:pt x="3186" y="50286"/>
                </a:lnTo>
                <a:lnTo>
                  <a:pt x="1227" y="48329"/>
                </a:lnTo>
                <a:lnTo>
                  <a:pt x="5529" y="44027"/>
                </a:lnTo>
                <a:close/>
                <a:moveTo>
                  <a:pt x="93744" y="44209"/>
                </a:moveTo>
                <a:lnTo>
                  <a:pt x="95703" y="46168"/>
                </a:lnTo>
                <a:lnTo>
                  <a:pt x="97662" y="48127"/>
                </a:lnTo>
                <a:lnTo>
                  <a:pt x="95510" y="50277"/>
                </a:lnTo>
                <a:lnTo>
                  <a:pt x="93360" y="52427"/>
                </a:lnTo>
                <a:lnTo>
                  <a:pt x="91402" y="50469"/>
                </a:lnTo>
                <a:lnTo>
                  <a:pt x="89443" y="48510"/>
                </a:lnTo>
                <a:lnTo>
                  <a:pt x="93744" y="44209"/>
                </a:lnTo>
                <a:close/>
                <a:moveTo>
                  <a:pt x="85323" y="44593"/>
                </a:moveTo>
                <a:lnTo>
                  <a:pt x="89239" y="48510"/>
                </a:lnTo>
                <a:lnTo>
                  <a:pt x="84938" y="52812"/>
                </a:lnTo>
                <a:lnTo>
                  <a:pt x="81022" y="48894"/>
                </a:lnTo>
                <a:lnTo>
                  <a:pt x="85323" y="44593"/>
                </a:lnTo>
                <a:close/>
                <a:moveTo>
                  <a:pt x="76902" y="44977"/>
                </a:moveTo>
                <a:lnTo>
                  <a:pt x="80820" y="48894"/>
                </a:lnTo>
                <a:lnTo>
                  <a:pt x="76519" y="53195"/>
                </a:lnTo>
                <a:lnTo>
                  <a:pt x="72602" y="49277"/>
                </a:lnTo>
                <a:lnTo>
                  <a:pt x="76902" y="44977"/>
                </a:lnTo>
                <a:close/>
                <a:moveTo>
                  <a:pt x="68483" y="45361"/>
                </a:moveTo>
                <a:lnTo>
                  <a:pt x="72401" y="49277"/>
                </a:lnTo>
                <a:lnTo>
                  <a:pt x="68099" y="53578"/>
                </a:lnTo>
                <a:lnTo>
                  <a:pt x="64182" y="49662"/>
                </a:lnTo>
                <a:lnTo>
                  <a:pt x="68483" y="45361"/>
                </a:lnTo>
                <a:close/>
                <a:moveTo>
                  <a:pt x="60063" y="45744"/>
                </a:moveTo>
                <a:lnTo>
                  <a:pt x="63980" y="49662"/>
                </a:lnTo>
                <a:lnTo>
                  <a:pt x="59680" y="53962"/>
                </a:lnTo>
                <a:lnTo>
                  <a:pt x="55762" y="50045"/>
                </a:lnTo>
                <a:lnTo>
                  <a:pt x="60063" y="45744"/>
                </a:lnTo>
                <a:close/>
                <a:moveTo>
                  <a:pt x="51644" y="46128"/>
                </a:moveTo>
                <a:lnTo>
                  <a:pt x="55560" y="50045"/>
                </a:lnTo>
                <a:lnTo>
                  <a:pt x="51259" y="54347"/>
                </a:lnTo>
                <a:lnTo>
                  <a:pt x="47343" y="50429"/>
                </a:lnTo>
                <a:lnTo>
                  <a:pt x="51644" y="46128"/>
                </a:lnTo>
                <a:close/>
                <a:moveTo>
                  <a:pt x="43223" y="46511"/>
                </a:moveTo>
                <a:lnTo>
                  <a:pt x="47141" y="50429"/>
                </a:lnTo>
                <a:lnTo>
                  <a:pt x="42840" y="54730"/>
                </a:lnTo>
                <a:lnTo>
                  <a:pt x="40884" y="52770"/>
                </a:lnTo>
                <a:lnTo>
                  <a:pt x="38925" y="50811"/>
                </a:lnTo>
                <a:lnTo>
                  <a:pt x="41074" y="48662"/>
                </a:lnTo>
                <a:lnTo>
                  <a:pt x="43223" y="46511"/>
                </a:lnTo>
                <a:close/>
                <a:moveTo>
                  <a:pt x="34805" y="46894"/>
                </a:moveTo>
                <a:lnTo>
                  <a:pt x="38722" y="50811"/>
                </a:lnTo>
                <a:lnTo>
                  <a:pt x="34420" y="55112"/>
                </a:lnTo>
                <a:lnTo>
                  <a:pt x="30506" y="51194"/>
                </a:lnTo>
                <a:lnTo>
                  <a:pt x="34805" y="46894"/>
                </a:lnTo>
                <a:close/>
                <a:moveTo>
                  <a:pt x="123019" y="47078"/>
                </a:moveTo>
                <a:lnTo>
                  <a:pt x="126937" y="50995"/>
                </a:lnTo>
                <a:lnTo>
                  <a:pt x="122636" y="55295"/>
                </a:lnTo>
                <a:lnTo>
                  <a:pt x="118718" y="51379"/>
                </a:lnTo>
                <a:lnTo>
                  <a:pt x="123019" y="47078"/>
                </a:lnTo>
                <a:close/>
                <a:moveTo>
                  <a:pt x="26385" y="47278"/>
                </a:moveTo>
                <a:lnTo>
                  <a:pt x="30301" y="51194"/>
                </a:lnTo>
                <a:lnTo>
                  <a:pt x="26001" y="55495"/>
                </a:lnTo>
                <a:lnTo>
                  <a:pt x="22083" y="51579"/>
                </a:lnTo>
                <a:lnTo>
                  <a:pt x="26385" y="47278"/>
                </a:lnTo>
                <a:close/>
                <a:moveTo>
                  <a:pt x="114601" y="47461"/>
                </a:moveTo>
                <a:lnTo>
                  <a:pt x="118519" y="51379"/>
                </a:lnTo>
                <a:lnTo>
                  <a:pt x="114218" y="55680"/>
                </a:lnTo>
                <a:lnTo>
                  <a:pt x="110300" y="51762"/>
                </a:lnTo>
                <a:lnTo>
                  <a:pt x="114601" y="47461"/>
                </a:lnTo>
                <a:close/>
                <a:moveTo>
                  <a:pt x="17965" y="47661"/>
                </a:moveTo>
                <a:lnTo>
                  <a:pt x="21882" y="51579"/>
                </a:lnTo>
                <a:lnTo>
                  <a:pt x="17580" y="55879"/>
                </a:lnTo>
                <a:lnTo>
                  <a:pt x="13664" y="51963"/>
                </a:lnTo>
                <a:lnTo>
                  <a:pt x="17965" y="47661"/>
                </a:lnTo>
                <a:close/>
                <a:moveTo>
                  <a:pt x="106179" y="47847"/>
                </a:moveTo>
                <a:lnTo>
                  <a:pt x="108138" y="49806"/>
                </a:lnTo>
                <a:lnTo>
                  <a:pt x="110097" y="51764"/>
                </a:lnTo>
                <a:lnTo>
                  <a:pt x="105799" y="56063"/>
                </a:lnTo>
                <a:lnTo>
                  <a:pt x="101881" y="52146"/>
                </a:lnTo>
                <a:lnTo>
                  <a:pt x="104030" y="49996"/>
                </a:lnTo>
                <a:lnTo>
                  <a:pt x="106179" y="47847"/>
                </a:lnTo>
                <a:close/>
                <a:moveTo>
                  <a:pt x="9544" y="48045"/>
                </a:moveTo>
                <a:lnTo>
                  <a:pt x="13462" y="51963"/>
                </a:lnTo>
                <a:lnTo>
                  <a:pt x="9161" y="56262"/>
                </a:lnTo>
                <a:lnTo>
                  <a:pt x="5245" y="52346"/>
                </a:lnTo>
                <a:lnTo>
                  <a:pt x="9544" y="48045"/>
                </a:lnTo>
                <a:close/>
                <a:moveTo>
                  <a:pt x="97760" y="48231"/>
                </a:moveTo>
                <a:lnTo>
                  <a:pt x="99719" y="50190"/>
                </a:lnTo>
                <a:lnTo>
                  <a:pt x="101677" y="52148"/>
                </a:lnTo>
                <a:lnTo>
                  <a:pt x="97378" y="56447"/>
                </a:lnTo>
                <a:lnTo>
                  <a:pt x="93461" y="52530"/>
                </a:lnTo>
                <a:lnTo>
                  <a:pt x="95611" y="50380"/>
                </a:lnTo>
                <a:lnTo>
                  <a:pt x="97760" y="48231"/>
                </a:lnTo>
                <a:close/>
                <a:moveTo>
                  <a:pt x="89342" y="48611"/>
                </a:moveTo>
                <a:lnTo>
                  <a:pt x="91301" y="50570"/>
                </a:lnTo>
                <a:lnTo>
                  <a:pt x="93260" y="52528"/>
                </a:lnTo>
                <a:lnTo>
                  <a:pt x="91108" y="54680"/>
                </a:lnTo>
                <a:lnTo>
                  <a:pt x="88958" y="56829"/>
                </a:lnTo>
                <a:lnTo>
                  <a:pt x="86999" y="54870"/>
                </a:lnTo>
                <a:lnTo>
                  <a:pt x="85041" y="52912"/>
                </a:lnTo>
                <a:lnTo>
                  <a:pt x="89342" y="48611"/>
                </a:lnTo>
                <a:close/>
                <a:moveTo>
                  <a:pt x="80922" y="48995"/>
                </a:moveTo>
                <a:lnTo>
                  <a:pt x="84840" y="52912"/>
                </a:lnTo>
                <a:lnTo>
                  <a:pt x="82688" y="55063"/>
                </a:lnTo>
                <a:lnTo>
                  <a:pt x="80539" y="57212"/>
                </a:lnTo>
                <a:lnTo>
                  <a:pt x="78580" y="55255"/>
                </a:lnTo>
                <a:lnTo>
                  <a:pt x="76621" y="53296"/>
                </a:lnTo>
                <a:lnTo>
                  <a:pt x="80922" y="48995"/>
                </a:lnTo>
                <a:close/>
                <a:moveTo>
                  <a:pt x="72503" y="49378"/>
                </a:moveTo>
                <a:lnTo>
                  <a:pt x="76419" y="53296"/>
                </a:lnTo>
                <a:lnTo>
                  <a:pt x="74269" y="55446"/>
                </a:lnTo>
                <a:lnTo>
                  <a:pt x="72120" y="57597"/>
                </a:lnTo>
                <a:lnTo>
                  <a:pt x="70161" y="55638"/>
                </a:lnTo>
                <a:lnTo>
                  <a:pt x="68202" y="53679"/>
                </a:lnTo>
                <a:lnTo>
                  <a:pt x="72503" y="49378"/>
                </a:lnTo>
                <a:close/>
                <a:moveTo>
                  <a:pt x="64081" y="49763"/>
                </a:moveTo>
                <a:lnTo>
                  <a:pt x="67999" y="53679"/>
                </a:lnTo>
                <a:lnTo>
                  <a:pt x="63697" y="57980"/>
                </a:lnTo>
                <a:lnTo>
                  <a:pt x="59780" y="54063"/>
                </a:lnTo>
                <a:lnTo>
                  <a:pt x="64081" y="49763"/>
                </a:lnTo>
                <a:close/>
                <a:moveTo>
                  <a:pt x="55663" y="50146"/>
                </a:moveTo>
                <a:lnTo>
                  <a:pt x="59579" y="54063"/>
                </a:lnTo>
                <a:lnTo>
                  <a:pt x="55279" y="58364"/>
                </a:lnTo>
                <a:lnTo>
                  <a:pt x="51363" y="54448"/>
                </a:lnTo>
                <a:lnTo>
                  <a:pt x="55663" y="50146"/>
                </a:lnTo>
                <a:close/>
                <a:moveTo>
                  <a:pt x="47243" y="50528"/>
                </a:moveTo>
                <a:lnTo>
                  <a:pt x="51161" y="54445"/>
                </a:lnTo>
                <a:lnTo>
                  <a:pt x="46860" y="58746"/>
                </a:lnTo>
                <a:lnTo>
                  <a:pt x="42942" y="54829"/>
                </a:lnTo>
                <a:lnTo>
                  <a:pt x="47243" y="50528"/>
                </a:lnTo>
                <a:close/>
                <a:moveTo>
                  <a:pt x="38824" y="50912"/>
                </a:moveTo>
                <a:lnTo>
                  <a:pt x="40783" y="52871"/>
                </a:lnTo>
                <a:lnTo>
                  <a:pt x="42740" y="54829"/>
                </a:lnTo>
                <a:lnTo>
                  <a:pt x="40590" y="56980"/>
                </a:lnTo>
                <a:lnTo>
                  <a:pt x="38441" y="59129"/>
                </a:lnTo>
                <a:lnTo>
                  <a:pt x="34523" y="55213"/>
                </a:lnTo>
                <a:lnTo>
                  <a:pt x="38824" y="50912"/>
                </a:lnTo>
                <a:close/>
                <a:moveTo>
                  <a:pt x="127038" y="51098"/>
                </a:moveTo>
                <a:lnTo>
                  <a:pt x="130954" y="55014"/>
                </a:lnTo>
                <a:lnTo>
                  <a:pt x="126653" y="59315"/>
                </a:lnTo>
                <a:lnTo>
                  <a:pt x="122737" y="55399"/>
                </a:lnTo>
                <a:lnTo>
                  <a:pt x="127038" y="51098"/>
                </a:lnTo>
                <a:close/>
                <a:moveTo>
                  <a:pt x="30402" y="51298"/>
                </a:moveTo>
                <a:lnTo>
                  <a:pt x="34320" y="55214"/>
                </a:lnTo>
                <a:lnTo>
                  <a:pt x="30020" y="59514"/>
                </a:lnTo>
                <a:lnTo>
                  <a:pt x="26103" y="55596"/>
                </a:lnTo>
                <a:lnTo>
                  <a:pt x="30402" y="51298"/>
                </a:lnTo>
                <a:close/>
                <a:moveTo>
                  <a:pt x="118620" y="51480"/>
                </a:moveTo>
                <a:lnTo>
                  <a:pt x="122536" y="55396"/>
                </a:lnTo>
                <a:lnTo>
                  <a:pt x="118235" y="59697"/>
                </a:lnTo>
                <a:lnTo>
                  <a:pt x="114319" y="55781"/>
                </a:lnTo>
                <a:lnTo>
                  <a:pt x="118620" y="51480"/>
                </a:lnTo>
                <a:close/>
                <a:moveTo>
                  <a:pt x="21982" y="51680"/>
                </a:moveTo>
                <a:lnTo>
                  <a:pt x="25900" y="55596"/>
                </a:lnTo>
                <a:lnTo>
                  <a:pt x="21599" y="59898"/>
                </a:lnTo>
                <a:lnTo>
                  <a:pt x="17681" y="55980"/>
                </a:lnTo>
                <a:lnTo>
                  <a:pt x="21982" y="51680"/>
                </a:lnTo>
                <a:close/>
                <a:moveTo>
                  <a:pt x="110199" y="51863"/>
                </a:moveTo>
                <a:lnTo>
                  <a:pt x="114117" y="55781"/>
                </a:lnTo>
                <a:lnTo>
                  <a:pt x="109816" y="60081"/>
                </a:lnTo>
                <a:lnTo>
                  <a:pt x="105899" y="56164"/>
                </a:lnTo>
                <a:lnTo>
                  <a:pt x="110199" y="51863"/>
                </a:lnTo>
                <a:close/>
                <a:moveTo>
                  <a:pt x="13563" y="52063"/>
                </a:moveTo>
                <a:lnTo>
                  <a:pt x="17479" y="55980"/>
                </a:lnTo>
                <a:lnTo>
                  <a:pt x="13180" y="60281"/>
                </a:lnTo>
                <a:lnTo>
                  <a:pt x="9262" y="56365"/>
                </a:lnTo>
                <a:lnTo>
                  <a:pt x="13563" y="52063"/>
                </a:lnTo>
                <a:close/>
                <a:moveTo>
                  <a:pt x="101780" y="52246"/>
                </a:moveTo>
                <a:lnTo>
                  <a:pt x="105698" y="56164"/>
                </a:lnTo>
                <a:lnTo>
                  <a:pt x="101396" y="60465"/>
                </a:lnTo>
                <a:lnTo>
                  <a:pt x="97479" y="56548"/>
                </a:lnTo>
                <a:lnTo>
                  <a:pt x="101780" y="52246"/>
                </a:lnTo>
                <a:close/>
                <a:moveTo>
                  <a:pt x="5145" y="52447"/>
                </a:moveTo>
                <a:lnTo>
                  <a:pt x="9061" y="56365"/>
                </a:lnTo>
                <a:lnTo>
                  <a:pt x="4762" y="60664"/>
                </a:lnTo>
                <a:lnTo>
                  <a:pt x="844" y="56748"/>
                </a:lnTo>
                <a:lnTo>
                  <a:pt x="5145" y="52447"/>
                </a:lnTo>
                <a:close/>
                <a:moveTo>
                  <a:pt x="93358" y="52631"/>
                </a:moveTo>
                <a:lnTo>
                  <a:pt x="97275" y="56548"/>
                </a:lnTo>
                <a:lnTo>
                  <a:pt x="92977" y="60847"/>
                </a:lnTo>
                <a:lnTo>
                  <a:pt x="91018" y="58889"/>
                </a:lnTo>
                <a:lnTo>
                  <a:pt x="89059" y="56930"/>
                </a:lnTo>
                <a:lnTo>
                  <a:pt x="91208" y="54780"/>
                </a:lnTo>
                <a:lnTo>
                  <a:pt x="93358" y="52631"/>
                </a:lnTo>
                <a:close/>
                <a:moveTo>
                  <a:pt x="84938" y="53015"/>
                </a:moveTo>
                <a:lnTo>
                  <a:pt x="86897" y="54974"/>
                </a:lnTo>
                <a:lnTo>
                  <a:pt x="88856" y="56931"/>
                </a:lnTo>
                <a:lnTo>
                  <a:pt x="84556" y="61231"/>
                </a:lnTo>
                <a:lnTo>
                  <a:pt x="80640" y="57313"/>
                </a:lnTo>
                <a:lnTo>
                  <a:pt x="82789" y="55164"/>
                </a:lnTo>
                <a:lnTo>
                  <a:pt x="84938" y="53015"/>
                </a:lnTo>
                <a:close/>
                <a:moveTo>
                  <a:pt x="76519" y="53398"/>
                </a:moveTo>
                <a:lnTo>
                  <a:pt x="78478" y="55357"/>
                </a:lnTo>
                <a:lnTo>
                  <a:pt x="80437" y="57316"/>
                </a:lnTo>
                <a:lnTo>
                  <a:pt x="76137" y="61614"/>
                </a:lnTo>
                <a:lnTo>
                  <a:pt x="72220" y="57698"/>
                </a:lnTo>
                <a:lnTo>
                  <a:pt x="74370" y="55547"/>
                </a:lnTo>
                <a:lnTo>
                  <a:pt x="76519" y="53398"/>
                </a:lnTo>
                <a:close/>
                <a:moveTo>
                  <a:pt x="68101" y="53780"/>
                </a:moveTo>
                <a:lnTo>
                  <a:pt x="70060" y="55739"/>
                </a:lnTo>
                <a:lnTo>
                  <a:pt x="72019" y="57698"/>
                </a:lnTo>
                <a:lnTo>
                  <a:pt x="67717" y="61998"/>
                </a:lnTo>
                <a:lnTo>
                  <a:pt x="65759" y="60040"/>
                </a:lnTo>
                <a:lnTo>
                  <a:pt x="63800" y="58081"/>
                </a:lnTo>
                <a:lnTo>
                  <a:pt x="68101" y="53780"/>
                </a:lnTo>
                <a:close/>
                <a:moveTo>
                  <a:pt x="59682" y="54164"/>
                </a:moveTo>
                <a:lnTo>
                  <a:pt x="63598" y="58081"/>
                </a:lnTo>
                <a:lnTo>
                  <a:pt x="61447" y="60231"/>
                </a:lnTo>
                <a:lnTo>
                  <a:pt x="59298" y="62383"/>
                </a:lnTo>
                <a:lnTo>
                  <a:pt x="57339" y="60424"/>
                </a:lnTo>
                <a:lnTo>
                  <a:pt x="55380" y="58465"/>
                </a:lnTo>
                <a:lnTo>
                  <a:pt x="59682" y="54164"/>
                </a:lnTo>
                <a:close/>
                <a:moveTo>
                  <a:pt x="51262" y="54548"/>
                </a:moveTo>
                <a:lnTo>
                  <a:pt x="55178" y="58465"/>
                </a:lnTo>
                <a:lnTo>
                  <a:pt x="53028" y="60614"/>
                </a:lnTo>
                <a:lnTo>
                  <a:pt x="50877" y="62765"/>
                </a:lnTo>
                <a:lnTo>
                  <a:pt x="48920" y="60807"/>
                </a:lnTo>
                <a:lnTo>
                  <a:pt x="46961" y="58848"/>
                </a:lnTo>
                <a:lnTo>
                  <a:pt x="51262" y="54548"/>
                </a:lnTo>
                <a:close/>
                <a:moveTo>
                  <a:pt x="42840" y="54932"/>
                </a:moveTo>
                <a:lnTo>
                  <a:pt x="46758" y="58848"/>
                </a:lnTo>
                <a:lnTo>
                  <a:pt x="42456" y="63149"/>
                </a:lnTo>
                <a:lnTo>
                  <a:pt x="40499" y="61189"/>
                </a:lnTo>
                <a:lnTo>
                  <a:pt x="38542" y="59230"/>
                </a:lnTo>
                <a:lnTo>
                  <a:pt x="40691" y="57081"/>
                </a:lnTo>
                <a:lnTo>
                  <a:pt x="42840" y="54932"/>
                </a:lnTo>
                <a:close/>
                <a:moveTo>
                  <a:pt x="131055" y="55115"/>
                </a:moveTo>
                <a:lnTo>
                  <a:pt x="134973" y="59033"/>
                </a:lnTo>
                <a:lnTo>
                  <a:pt x="130672" y="63334"/>
                </a:lnTo>
                <a:lnTo>
                  <a:pt x="126754" y="59416"/>
                </a:lnTo>
                <a:lnTo>
                  <a:pt x="131055" y="55115"/>
                </a:lnTo>
                <a:close/>
                <a:moveTo>
                  <a:pt x="34422" y="55314"/>
                </a:moveTo>
                <a:lnTo>
                  <a:pt x="38337" y="59230"/>
                </a:lnTo>
                <a:lnTo>
                  <a:pt x="34039" y="63531"/>
                </a:lnTo>
                <a:lnTo>
                  <a:pt x="30121" y="59615"/>
                </a:lnTo>
                <a:lnTo>
                  <a:pt x="34422" y="55314"/>
                </a:lnTo>
                <a:close/>
                <a:moveTo>
                  <a:pt x="122637" y="55497"/>
                </a:moveTo>
                <a:lnTo>
                  <a:pt x="126555" y="59415"/>
                </a:lnTo>
                <a:lnTo>
                  <a:pt x="122254" y="63716"/>
                </a:lnTo>
                <a:lnTo>
                  <a:pt x="118336" y="59798"/>
                </a:lnTo>
                <a:lnTo>
                  <a:pt x="122637" y="55497"/>
                </a:lnTo>
                <a:close/>
                <a:moveTo>
                  <a:pt x="26001" y="55699"/>
                </a:moveTo>
                <a:lnTo>
                  <a:pt x="29917" y="59616"/>
                </a:lnTo>
                <a:lnTo>
                  <a:pt x="25616" y="63918"/>
                </a:lnTo>
                <a:lnTo>
                  <a:pt x="21700" y="60000"/>
                </a:lnTo>
                <a:lnTo>
                  <a:pt x="26001" y="55699"/>
                </a:lnTo>
                <a:close/>
                <a:moveTo>
                  <a:pt x="114218" y="55882"/>
                </a:moveTo>
                <a:lnTo>
                  <a:pt x="118134" y="59798"/>
                </a:lnTo>
                <a:lnTo>
                  <a:pt x="113834" y="64099"/>
                </a:lnTo>
                <a:lnTo>
                  <a:pt x="109917" y="60181"/>
                </a:lnTo>
                <a:lnTo>
                  <a:pt x="114218" y="55882"/>
                </a:lnTo>
                <a:close/>
                <a:moveTo>
                  <a:pt x="17580" y="56081"/>
                </a:moveTo>
                <a:lnTo>
                  <a:pt x="21498" y="59998"/>
                </a:lnTo>
                <a:lnTo>
                  <a:pt x="17197" y="64300"/>
                </a:lnTo>
                <a:lnTo>
                  <a:pt x="13281" y="60382"/>
                </a:lnTo>
                <a:lnTo>
                  <a:pt x="17580" y="56081"/>
                </a:lnTo>
                <a:close/>
                <a:moveTo>
                  <a:pt x="105799" y="56265"/>
                </a:moveTo>
                <a:lnTo>
                  <a:pt x="109715" y="60181"/>
                </a:lnTo>
                <a:lnTo>
                  <a:pt x="105414" y="64483"/>
                </a:lnTo>
                <a:lnTo>
                  <a:pt x="101497" y="60566"/>
                </a:lnTo>
                <a:lnTo>
                  <a:pt x="105799" y="56265"/>
                </a:lnTo>
                <a:close/>
                <a:moveTo>
                  <a:pt x="9161" y="56466"/>
                </a:moveTo>
                <a:lnTo>
                  <a:pt x="13079" y="60382"/>
                </a:lnTo>
                <a:lnTo>
                  <a:pt x="8777" y="64683"/>
                </a:lnTo>
                <a:lnTo>
                  <a:pt x="4860" y="60765"/>
                </a:lnTo>
                <a:lnTo>
                  <a:pt x="9161" y="56466"/>
                </a:lnTo>
                <a:close/>
                <a:moveTo>
                  <a:pt x="97378" y="56649"/>
                </a:moveTo>
                <a:lnTo>
                  <a:pt x="101296" y="60566"/>
                </a:lnTo>
                <a:lnTo>
                  <a:pt x="96994" y="64866"/>
                </a:lnTo>
                <a:lnTo>
                  <a:pt x="93078" y="60950"/>
                </a:lnTo>
                <a:lnTo>
                  <a:pt x="97378" y="56649"/>
                </a:lnTo>
                <a:close/>
                <a:moveTo>
                  <a:pt x="88958" y="57032"/>
                </a:moveTo>
                <a:lnTo>
                  <a:pt x="90917" y="58991"/>
                </a:lnTo>
                <a:lnTo>
                  <a:pt x="92876" y="60950"/>
                </a:lnTo>
                <a:lnTo>
                  <a:pt x="90724" y="63099"/>
                </a:lnTo>
                <a:lnTo>
                  <a:pt x="88575" y="65248"/>
                </a:lnTo>
                <a:lnTo>
                  <a:pt x="84657" y="61333"/>
                </a:lnTo>
                <a:lnTo>
                  <a:pt x="88958" y="57032"/>
                </a:lnTo>
                <a:close/>
                <a:moveTo>
                  <a:pt x="80539" y="57414"/>
                </a:moveTo>
                <a:lnTo>
                  <a:pt x="84455" y="61332"/>
                </a:lnTo>
                <a:lnTo>
                  <a:pt x="80156" y="65633"/>
                </a:lnTo>
                <a:lnTo>
                  <a:pt x="76238" y="61715"/>
                </a:lnTo>
                <a:lnTo>
                  <a:pt x="80539" y="57414"/>
                </a:lnTo>
                <a:close/>
                <a:moveTo>
                  <a:pt x="72120" y="57799"/>
                </a:moveTo>
                <a:lnTo>
                  <a:pt x="76036" y="61715"/>
                </a:lnTo>
                <a:lnTo>
                  <a:pt x="71735" y="66016"/>
                </a:lnTo>
                <a:lnTo>
                  <a:pt x="67818" y="62099"/>
                </a:lnTo>
                <a:lnTo>
                  <a:pt x="72120" y="57799"/>
                </a:lnTo>
                <a:close/>
                <a:moveTo>
                  <a:pt x="63697" y="58184"/>
                </a:moveTo>
                <a:lnTo>
                  <a:pt x="65656" y="60141"/>
                </a:lnTo>
                <a:lnTo>
                  <a:pt x="67615" y="62099"/>
                </a:lnTo>
                <a:lnTo>
                  <a:pt x="63315" y="66400"/>
                </a:lnTo>
                <a:lnTo>
                  <a:pt x="59399" y="62483"/>
                </a:lnTo>
                <a:lnTo>
                  <a:pt x="61548" y="60333"/>
                </a:lnTo>
                <a:lnTo>
                  <a:pt x="63697" y="58184"/>
                </a:lnTo>
                <a:close/>
                <a:moveTo>
                  <a:pt x="55277" y="58567"/>
                </a:moveTo>
                <a:lnTo>
                  <a:pt x="57237" y="60525"/>
                </a:lnTo>
                <a:lnTo>
                  <a:pt x="59194" y="62483"/>
                </a:lnTo>
                <a:lnTo>
                  <a:pt x="54895" y="66783"/>
                </a:lnTo>
                <a:lnTo>
                  <a:pt x="50977" y="62867"/>
                </a:lnTo>
                <a:lnTo>
                  <a:pt x="53126" y="60718"/>
                </a:lnTo>
                <a:lnTo>
                  <a:pt x="55277" y="58567"/>
                </a:lnTo>
                <a:close/>
                <a:moveTo>
                  <a:pt x="46860" y="58949"/>
                </a:moveTo>
                <a:lnTo>
                  <a:pt x="48819" y="60908"/>
                </a:lnTo>
                <a:lnTo>
                  <a:pt x="50776" y="62867"/>
                </a:lnTo>
                <a:lnTo>
                  <a:pt x="46477" y="67165"/>
                </a:lnTo>
                <a:lnTo>
                  <a:pt x="44518" y="65208"/>
                </a:lnTo>
                <a:lnTo>
                  <a:pt x="42559" y="63250"/>
                </a:lnTo>
                <a:lnTo>
                  <a:pt x="46860" y="58949"/>
                </a:lnTo>
                <a:close/>
                <a:moveTo>
                  <a:pt x="135074" y="59134"/>
                </a:moveTo>
                <a:lnTo>
                  <a:pt x="138990" y="63050"/>
                </a:lnTo>
                <a:lnTo>
                  <a:pt x="134689" y="67351"/>
                </a:lnTo>
                <a:lnTo>
                  <a:pt x="130773" y="63435"/>
                </a:lnTo>
                <a:lnTo>
                  <a:pt x="135074" y="59134"/>
                </a:lnTo>
                <a:close/>
                <a:moveTo>
                  <a:pt x="38441" y="59331"/>
                </a:moveTo>
                <a:lnTo>
                  <a:pt x="40398" y="61290"/>
                </a:lnTo>
                <a:lnTo>
                  <a:pt x="42357" y="63249"/>
                </a:lnTo>
                <a:lnTo>
                  <a:pt x="40206" y="65399"/>
                </a:lnTo>
                <a:lnTo>
                  <a:pt x="38056" y="67550"/>
                </a:lnTo>
                <a:lnTo>
                  <a:pt x="36098" y="65591"/>
                </a:lnTo>
                <a:lnTo>
                  <a:pt x="34139" y="63632"/>
                </a:lnTo>
                <a:lnTo>
                  <a:pt x="38441" y="59331"/>
                </a:lnTo>
                <a:close/>
                <a:moveTo>
                  <a:pt x="126656" y="59516"/>
                </a:moveTo>
                <a:lnTo>
                  <a:pt x="130572" y="63432"/>
                </a:lnTo>
                <a:lnTo>
                  <a:pt x="126271" y="67733"/>
                </a:lnTo>
                <a:lnTo>
                  <a:pt x="122355" y="63817"/>
                </a:lnTo>
                <a:lnTo>
                  <a:pt x="126656" y="59516"/>
                </a:lnTo>
                <a:close/>
                <a:moveTo>
                  <a:pt x="30020" y="59716"/>
                </a:moveTo>
                <a:lnTo>
                  <a:pt x="33936" y="63632"/>
                </a:lnTo>
                <a:lnTo>
                  <a:pt x="31786" y="65784"/>
                </a:lnTo>
                <a:lnTo>
                  <a:pt x="29636" y="67933"/>
                </a:lnTo>
                <a:lnTo>
                  <a:pt x="27677" y="65975"/>
                </a:lnTo>
                <a:lnTo>
                  <a:pt x="25720" y="64016"/>
                </a:lnTo>
                <a:lnTo>
                  <a:pt x="30020" y="59716"/>
                </a:lnTo>
                <a:close/>
                <a:moveTo>
                  <a:pt x="118235" y="59899"/>
                </a:moveTo>
                <a:lnTo>
                  <a:pt x="122153" y="63817"/>
                </a:lnTo>
                <a:lnTo>
                  <a:pt x="117852" y="68117"/>
                </a:lnTo>
                <a:lnTo>
                  <a:pt x="113935" y="64200"/>
                </a:lnTo>
                <a:lnTo>
                  <a:pt x="118235" y="59899"/>
                </a:lnTo>
                <a:close/>
                <a:moveTo>
                  <a:pt x="21600" y="60101"/>
                </a:moveTo>
                <a:lnTo>
                  <a:pt x="25518" y="64019"/>
                </a:lnTo>
                <a:lnTo>
                  <a:pt x="21217" y="68318"/>
                </a:lnTo>
                <a:lnTo>
                  <a:pt x="17299" y="64402"/>
                </a:lnTo>
                <a:lnTo>
                  <a:pt x="21600" y="60101"/>
                </a:lnTo>
                <a:close/>
                <a:moveTo>
                  <a:pt x="109816" y="60282"/>
                </a:moveTo>
                <a:lnTo>
                  <a:pt x="113734" y="64200"/>
                </a:lnTo>
                <a:lnTo>
                  <a:pt x="109432" y="68501"/>
                </a:lnTo>
                <a:lnTo>
                  <a:pt x="105515" y="64584"/>
                </a:lnTo>
                <a:lnTo>
                  <a:pt x="109816" y="60282"/>
                </a:lnTo>
                <a:close/>
                <a:moveTo>
                  <a:pt x="13180" y="60483"/>
                </a:moveTo>
                <a:lnTo>
                  <a:pt x="17096" y="64401"/>
                </a:lnTo>
                <a:lnTo>
                  <a:pt x="12795" y="68700"/>
                </a:lnTo>
                <a:lnTo>
                  <a:pt x="8878" y="64784"/>
                </a:lnTo>
                <a:lnTo>
                  <a:pt x="13180" y="60483"/>
                </a:lnTo>
                <a:close/>
                <a:moveTo>
                  <a:pt x="101396" y="60667"/>
                </a:moveTo>
                <a:lnTo>
                  <a:pt x="105313" y="64584"/>
                </a:lnTo>
                <a:lnTo>
                  <a:pt x="101013" y="68885"/>
                </a:lnTo>
                <a:lnTo>
                  <a:pt x="97095" y="64967"/>
                </a:lnTo>
                <a:lnTo>
                  <a:pt x="101396" y="60667"/>
                </a:lnTo>
                <a:close/>
                <a:moveTo>
                  <a:pt x="4762" y="60866"/>
                </a:moveTo>
                <a:lnTo>
                  <a:pt x="8678" y="64784"/>
                </a:lnTo>
                <a:lnTo>
                  <a:pt x="4377" y="69085"/>
                </a:lnTo>
                <a:lnTo>
                  <a:pt x="460" y="65167"/>
                </a:lnTo>
                <a:lnTo>
                  <a:pt x="4762" y="60866"/>
                </a:lnTo>
                <a:close/>
                <a:moveTo>
                  <a:pt x="92974" y="61052"/>
                </a:moveTo>
                <a:lnTo>
                  <a:pt x="96892" y="64968"/>
                </a:lnTo>
                <a:lnTo>
                  <a:pt x="92592" y="69267"/>
                </a:lnTo>
                <a:lnTo>
                  <a:pt x="90633" y="67308"/>
                </a:lnTo>
                <a:lnTo>
                  <a:pt x="88676" y="65352"/>
                </a:lnTo>
                <a:lnTo>
                  <a:pt x="90825" y="63201"/>
                </a:lnTo>
                <a:lnTo>
                  <a:pt x="92974" y="61052"/>
                </a:lnTo>
                <a:close/>
                <a:moveTo>
                  <a:pt x="84556" y="61433"/>
                </a:moveTo>
                <a:lnTo>
                  <a:pt x="88474" y="65349"/>
                </a:lnTo>
                <a:lnTo>
                  <a:pt x="84173" y="69650"/>
                </a:lnTo>
                <a:lnTo>
                  <a:pt x="80256" y="65734"/>
                </a:lnTo>
                <a:lnTo>
                  <a:pt x="84556" y="61433"/>
                </a:lnTo>
                <a:close/>
                <a:moveTo>
                  <a:pt x="76137" y="61816"/>
                </a:moveTo>
                <a:lnTo>
                  <a:pt x="80055" y="65734"/>
                </a:lnTo>
                <a:lnTo>
                  <a:pt x="75753" y="70034"/>
                </a:lnTo>
                <a:lnTo>
                  <a:pt x="71836" y="66117"/>
                </a:lnTo>
                <a:lnTo>
                  <a:pt x="76137" y="61816"/>
                </a:lnTo>
                <a:close/>
                <a:moveTo>
                  <a:pt x="67717" y="62199"/>
                </a:moveTo>
                <a:lnTo>
                  <a:pt x="71634" y="66117"/>
                </a:lnTo>
                <a:lnTo>
                  <a:pt x="67334" y="70418"/>
                </a:lnTo>
                <a:lnTo>
                  <a:pt x="63416" y="66501"/>
                </a:lnTo>
                <a:lnTo>
                  <a:pt x="67717" y="62199"/>
                </a:lnTo>
                <a:close/>
                <a:moveTo>
                  <a:pt x="59298" y="62584"/>
                </a:moveTo>
                <a:lnTo>
                  <a:pt x="63214" y="66501"/>
                </a:lnTo>
                <a:lnTo>
                  <a:pt x="58913" y="70802"/>
                </a:lnTo>
                <a:lnTo>
                  <a:pt x="54997" y="66884"/>
                </a:lnTo>
                <a:lnTo>
                  <a:pt x="59298" y="62584"/>
                </a:lnTo>
                <a:close/>
                <a:moveTo>
                  <a:pt x="50877" y="62968"/>
                </a:moveTo>
                <a:lnTo>
                  <a:pt x="54795" y="66884"/>
                </a:lnTo>
                <a:lnTo>
                  <a:pt x="50494" y="71184"/>
                </a:lnTo>
                <a:lnTo>
                  <a:pt x="46577" y="67269"/>
                </a:lnTo>
                <a:lnTo>
                  <a:pt x="50877" y="62968"/>
                </a:lnTo>
                <a:close/>
                <a:moveTo>
                  <a:pt x="139093" y="63149"/>
                </a:moveTo>
                <a:lnTo>
                  <a:pt x="143009" y="67069"/>
                </a:lnTo>
                <a:lnTo>
                  <a:pt x="140858" y="69218"/>
                </a:lnTo>
                <a:lnTo>
                  <a:pt x="138709" y="71367"/>
                </a:lnTo>
                <a:lnTo>
                  <a:pt x="134793" y="67451"/>
                </a:lnTo>
                <a:lnTo>
                  <a:pt x="139093" y="63149"/>
                </a:lnTo>
                <a:close/>
                <a:moveTo>
                  <a:pt x="42456" y="63351"/>
                </a:moveTo>
                <a:lnTo>
                  <a:pt x="44417" y="65310"/>
                </a:lnTo>
                <a:lnTo>
                  <a:pt x="46376" y="67269"/>
                </a:lnTo>
                <a:lnTo>
                  <a:pt x="42074" y="71567"/>
                </a:lnTo>
                <a:lnTo>
                  <a:pt x="38157" y="67651"/>
                </a:lnTo>
                <a:lnTo>
                  <a:pt x="40307" y="65500"/>
                </a:lnTo>
                <a:lnTo>
                  <a:pt x="42456" y="63351"/>
                </a:lnTo>
                <a:close/>
                <a:moveTo>
                  <a:pt x="130673" y="63533"/>
                </a:moveTo>
                <a:lnTo>
                  <a:pt x="134591" y="67451"/>
                </a:lnTo>
                <a:lnTo>
                  <a:pt x="130290" y="71752"/>
                </a:lnTo>
                <a:lnTo>
                  <a:pt x="126372" y="67834"/>
                </a:lnTo>
                <a:lnTo>
                  <a:pt x="130673" y="63533"/>
                </a:lnTo>
                <a:close/>
                <a:moveTo>
                  <a:pt x="34037" y="63735"/>
                </a:moveTo>
                <a:lnTo>
                  <a:pt x="35997" y="65693"/>
                </a:lnTo>
                <a:lnTo>
                  <a:pt x="37955" y="67652"/>
                </a:lnTo>
                <a:lnTo>
                  <a:pt x="35804" y="69802"/>
                </a:lnTo>
                <a:lnTo>
                  <a:pt x="33655" y="71951"/>
                </a:lnTo>
                <a:lnTo>
                  <a:pt x="29737" y="68034"/>
                </a:lnTo>
                <a:lnTo>
                  <a:pt x="31886" y="65885"/>
                </a:lnTo>
                <a:lnTo>
                  <a:pt x="34037" y="63735"/>
                </a:lnTo>
                <a:close/>
                <a:moveTo>
                  <a:pt x="122254" y="63918"/>
                </a:moveTo>
                <a:lnTo>
                  <a:pt x="126170" y="67834"/>
                </a:lnTo>
                <a:lnTo>
                  <a:pt x="121870" y="72135"/>
                </a:lnTo>
                <a:lnTo>
                  <a:pt x="117953" y="68217"/>
                </a:lnTo>
                <a:lnTo>
                  <a:pt x="122254" y="63918"/>
                </a:lnTo>
                <a:close/>
                <a:moveTo>
                  <a:pt x="25619" y="64117"/>
                </a:moveTo>
                <a:lnTo>
                  <a:pt x="27577" y="66075"/>
                </a:lnTo>
                <a:lnTo>
                  <a:pt x="29535" y="68034"/>
                </a:lnTo>
                <a:lnTo>
                  <a:pt x="25234" y="72336"/>
                </a:lnTo>
                <a:lnTo>
                  <a:pt x="23277" y="70377"/>
                </a:lnTo>
                <a:lnTo>
                  <a:pt x="21318" y="68418"/>
                </a:lnTo>
                <a:lnTo>
                  <a:pt x="25619" y="64117"/>
                </a:lnTo>
                <a:close/>
                <a:moveTo>
                  <a:pt x="113834" y="64301"/>
                </a:moveTo>
                <a:lnTo>
                  <a:pt x="117751" y="68217"/>
                </a:lnTo>
                <a:lnTo>
                  <a:pt x="113450" y="72519"/>
                </a:lnTo>
                <a:lnTo>
                  <a:pt x="109533" y="68602"/>
                </a:lnTo>
                <a:lnTo>
                  <a:pt x="113834" y="64301"/>
                </a:lnTo>
                <a:close/>
                <a:moveTo>
                  <a:pt x="17198" y="64501"/>
                </a:moveTo>
                <a:lnTo>
                  <a:pt x="21116" y="68418"/>
                </a:lnTo>
                <a:lnTo>
                  <a:pt x="18967" y="70567"/>
                </a:lnTo>
                <a:lnTo>
                  <a:pt x="16816" y="72718"/>
                </a:lnTo>
                <a:lnTo>
                  <a:pt x="14859" y="70759"/>
                </a:lnTo>
                <a:lnTo>
                  <a:pt x="12900" y="68800"/>
                </a:lnTo>
                <a:lnTo>
                  <a:pt x="17198" y="64501"/>
                </a:lnTo>
                <a:close/>
                <a:moveTo>
                  <a:pt x="105414" y="64684"/>
                </a:moveTo>
                <a:lnTo>
                  <a:pt x="109331" y="68602"/>
                </a:lnTo>
                <a:lnTo>
                  <a:pt x="105030" y="72902"/>
                </a:lnTo>
                <a:lnTo>
                  <a:pt x="101114" y="68986"/>
                </a:lnTo>
                <a:lnTo>
                  <a:pt x="105414" y="64684"/>
                </a:lnTo>
                <a:close/>
                <a:moveTo>
                  <a:pt x="8779" y="64883"/>
                </a:moveTo>
                <a:lnTo>
                  <a:pt x="12694" y="68801"/>
                </a:lnTo>
                <a:lnTo>
                  <a:pt x="10545" y="70952"/>
                </a:lnTo>
                <a:lnTo>
                  <a:pt x="8396" y="73101"/>
                </a:lnTo>
                <a:lnTo>
                  <a:pt x="6437" y="71142"/>
                </a:lnTo>
                <a:lnTo>
                  <a:pt x="4478" y="69183"/>
                </a:lnTo>
                <a:lnTo>
                  <a:pt x="8779" y="64883"/>
                </a:lnTo>
                <a:close/>
                <a:moveTo>
                  <a:pt x="96994" y="65068"/>
                </a:moveTo>
                <a:lnTo>
                  <a:pt x="100912" y="68986"/>
                </a:lnTo>
                <a:lnTo>
                  <a:pt x="96611" y="73287"/>
                </a:lnTo>
                <a:lnTo>
                  <a:pt x="92693" y="69369"/>
                </a:lnTo>
                <a:lnTo>
                  <a:pt x="96994" y="65068"/>
                </a:lnTo>
                <a:close/>
                <a:moveTo>
                  <a:pt x="88575" y="65450"/>
                </a:moveTo>
                <a:lnTo>
                  <a:pt x="90534" y="67409"/>
                </a:lnTo>
                <a:lnTo>
                  <a:pt x="92491" y="69368"/>
                </a:lnTo>
                <a:lnTo>
                  <a:pt x="88191" y="73669"/>
                </a:lnTo>
                <a:lnTo>
                  <a:pt x="86233" y="71710"/>
                </a:lnTo>
                <a:lnTo>
                  <a:pt x="84274" y="69751"/>
                </a:lnTo>
                <a:lnTo>
                  <a:pt x="88575" y="65450"/>
                </a:lnTo>
                <a:close/>
                <a:moveTo>
                  <a:pt x="80156" y="65835"/>
                </a:moveTo>
                <a:lnTo>
                  <a:pt x="84072" y="69751"/>
                </a:lnTo>
                <a:lnTo>
                  <a:pt x="79771" y="74052"/>
                </a:lnTo>
                <a:lnTo>
                  <a:pt x="75854" y="70134"/>
                </a:lnTo>
                <a:lnTo>
                  <a:pt x="80156" y="65835"/>
                </a:lnTo>
                <a:close/>
                <a:moveTo>
                  <a:pt x="71735" y="66220"/>
                </a:moveTo>
                <a:lnTo>
                  <a:pt x="75653" y="70137"/>
                </a:lnTo>
                <a:lnTo>
                  <a:pt x="71351" y="74436"/>
                </a:lnTo>
                <a:lnTo>
                  <a:pt x="67435" y="70519"/>
                </a:lnTo>
                <a:lnTo>
                  <a:pt x="71735" y="66220"/>
                </a:lnTo>
                <a:close/>
                <a:moveTo>
                  <a:pt x="63315" y="66602"/>
                </a:moveTo>
                <a:lnTo>
                  <a:pt x="67233" y="70519"/>
                </a:lnTo>
                <a:lnTo>
                  <a:pt x="62932" y="74819"/>
                </a:lnTo>
                <a:lnTo>
                  <a:pt x="59014" y="70903"/>
                </a:lnTo>
                <a:lnTo>
                  <a:pt x="63315" y="66602"/>
                </a:lnTo>
                <a:close/>
                <a:moveTo>
                  <a:pt x="54896" y="66985"/>
                </a:moveTo>
                <a:lnTo>
                  <a:pt x="58812" y="70903"/>
                </a:lnTo>
                <a:lnTo>
                  <a:pt x="54513" y="75204"/>
                </a:lnTo>
                <a:lnTo>
                  <a:pt x="50595" y="71286"/>
                </a:lnTo>
                <a:lnTo>
                  <a:pt x="54896" y="66985"/>
                </a:lnTo>
                <a:close/>
                <a:moveTo>
                  <a:pt x="143108" y="67171"/>
                </a:moveTo>
                <a:lnTo>
                  <a:pt x="147028" y="71086"/>
                </a:lnTo>
                <a:lnTo>
                  <a:pt x="142728" y="75387"/>
                </a:lnTo>
                <a:lnTo>
                  <a:pt x="140769" y="73428"/>
                </a:lnTo>
                <a:lnTo>
                  <a:pt x="138810" y="71471"/>
                </a:lnTo>
                <a:lnTo>
                  <a:pt x="140959" y="69320"/>
                </a:lnTo>
                <a:lnTo>
                  <a:pt x="143108" y="67171"/>
                </a:lnTo>
                <a:close/>
                <a:moveTo>
                  <a:pt x="46477" y="67367"/>
                </a:moveTo>
                <a:lnTo>
                  <a:pt x="50393" y="71286"/>
                </a:lnTo>
                <a:lnTo>
                  <a:pt x="46092" y="75586"/>
                </a:lnTo>
                <a:lnTo>
                  <a:pt x="42175" y="71668"/>
                </a:lnTo>
                <a:lnTo>
                  <a:pt x="46477" y="67367"/>
                </a:lnTo>
                <a:close/>
                <a:moveTo>
                  <a:pt x="134692" y="67551"/>
                </a:moveTo>
                <a:lnTo>
                  <a:pt x="138608" y="71468"/>
                </a:lnTo>
                <a:lnTo>
                  <a:pt x="134307" y="75769"/>
                </a:lnTo>
                <a:lnTo>
                  <a:pt x="130391" y="71853"/>
                </a:lnTo>
                <a:lnTo>
                  <a:pt x="134692" y="67551"/>
                </a:lnTo>
                <a:close/>
                <a:moveTo>
                  <a:pt x="38054" y="67755"/>
                </a:moveTo>
                <a:lnTo>
                  <a:pt x="41974" y="71670"/>
                </a:lnTo>
                <a:lnTo>
                  <a:pt x="37672" y="75971"/>
                </a:lnTo>
                <a:lnTo>
                  <a:pt x="35713" y="74012"/>
                </a:lnTo>
                <a:lnTo>
                  <a:pt x="33756" y="72054"/>
                </a:lnTo>
                <a:lnTo>
                  <a:pt x="35905" y="69904"/>
                </a:lnTo>
                <a:lnTo>
                  <a:pt x="38054" y="67755"/>
                </a:lnTo>
                <a:close/>
                <a:moveTo>
                  <a:pt x="126271" y="67935"/>
                </a:moveTo>
                <a:lnTo>
                  <a:pt x="130189" y="71853"/>
                </a:lnTo>
                <a:lnTo>
                  <a:pt x="125888" y="76152"/>
                </a:lnTo>
                <a:lnTo>
                  <a:pt x="121971" y="72236"/>
                </a:lnTo>
                <a:lnTo>
                  <a:pt x="126271" y="67935"/>
                </a:lnTo>
                <a:close/>
                <a:moveTo>
                  <a:pt x="29636" y="68135"/>
                </a:moveTo>
                <a:lnTo>
                  <a:pt x="33554" y="72052"/>
                </a:lnTo>
                <a:lnTo>
                  <a:pt x="29253" y="76353"/>
                </a:lnTo>
                <a:lnTo>
                  <a:pt x="25335" y="72436"/>
                </a:lnTo>
                <a:lnTo>
                  <a:pt x="29636" y="68135"/>
                </a:lnTo>
                <a:close/>
                <a:moveTo>
                  <a:pt x="117852" y="68318"/>
                </a:moveTo>
                <a:lnTo>
                  <a:pt x="121770" y="72236"/>
                </a:lnTo>
                <a:lnTo>
                  <a:pt x="117468" y="76537"/>
                </a:lnTo>
                <a:lnTo>
                  <a:pt x="113551" y="72620"/>
                </a:lnTo>
                <a:lnTo>
                  <a:pt x="117852" y="68318"/>
                </a:lnTo>
                <a:close/>
                <a:moveTo>
                  <a:pt x="21216" y="68520"/>
                </a:moveTo>
                <a:lnTo>
                  <a:pt x="23176" y="70478"/>
                </a:lnTo>
                <a:lnTo>
                  <a:pt x="25133" y="72436"/>
                </a:lnTo>
                <a:lnTo>
                  <a:pt x="20834" y="76736"/>
                </a:lnTo>
                <a:lnTo>
                  <a:pt x="16916" y="72820"/>
                </a:lnTo>
                <a:lnTo>
                  <a:pt x="19065" y="70671"/>
                </a:lnTo>
                <a:lnTo>
                  <a:pt x="21216" y="68520"/>
                </a:lnTo>
                <a:close/>
                <a:moveTo>
                  <a:pt x="109432" y="68703"/>
                </a:moveTo>
                <a:lnTo>
                  <a:pt x="113349" y="72620"/>
                </a:lnTo>
                <a:lnTo>
                  <a:pt x="109049" y="76921"/>
                </a:lnTo>
                <a:lnTo>
                  <a:pt x="105131" y="73003"/>
                </a:lnTo>
                <a:lnTo>
                  <a:pt x="109432" y="68703"/>
                </a:lnTo>
                <a:close/>
                <a:moveTo>
                  <a:pt x="12798" y="68905"/>
                </a:moveTo>
                <a:lnTo>
                  <a:pt x="14755" y="70862"/>
                </a:lnTo>
                <a:lnTo>
                  <a:pt x="16714" y="72821"/>
                </a:lnTo>
                <a:lnTo>
                  <a:pt x="12413" y="77123"/>
                </a:lnTo>
                <a:lnTo>
                  <a:pt x="8496" y="73205"/>
                </a:lnTo>
                <a:lnTo>
                  <a:pt x="10647" y="71054"/>
                </a:lnTo>
                <a:lnTo>
                  <a:pt x="12798" y="68905"/>
                </a:lnTo>
                <a:close/>
                <a:moveTo>
                  <a:pt x="101013" y="69085"/>
                </a:moveTo>
                <a:lnTo>
                  <a:pt x="104929" y="73001"/>
                </a:lnTo>
                <a:lnTo>
                  <a:pt x="102779" y="75154"/>
                </a:lnTo>
                <a:lnTo>
                  <a:pt x="100628" y="77303"/>
                </a:lnTo>
                <a:lnTo>
                  <a:pt x="98671" y="75344"/>
                </a:lnTo>
                <a:lnTo>
                  <a:pt x="96712" y="73385"/>
                </a:lnTo>
                <a:lnTo>
                  <a:pt x="101013" y="69085"/>
                </a:lnTo>
                <a:close/>
                <a:moveTo>
                  <a:pt x="4377" y="69287"/>
                </a:moveTo>
                <a:lnTo>
                  <a:pt x="6336" y="71244"/>
                </a:lnTo>
                <a:lnTo>
                  <a:pt x="8295" y="73203"/>
                </a:lnTo>
                <a:lnTo>
                  <a:pt x="3993" y="77504"/>
                </a:lnTo>
                <a:lnTo>
                  <a:pt x="2034" y="75546"/>
                </a:lnTo>
                <a:lnTo>
                  <a:pt x="77" y="73587"/>
                </a:lnTo>
                <a:lnTo>
                  <a:pt x="4377" y="69287"/>
                </a:lnTo>
                <a:close/>
                <a:moveTo>
                  <a:pt x="92592" y="69470"/>
                </a:moveTo>
                <a:lnTo>
                  <a:pt x="96510" y="73388"/>
                </a:lnTo>
                <a:lnTo>
                  <a:pt x="94358" y="75537"/>
                </a:lnTo>
                <a:lnTo>
                  <a:pt x="92209" y="77686"/>
                </a:lnTo>
                <a:lnTo>
                  <a:pt x="90250" y="75730"/>
                </a:lnTo>
                <a:lnTo>
                  <a:pt x="88291" y="73771"/>
                </a:lnTo>
                <a:lnTo>
                  <a:pt x="92592" y="69470"/>
                </a:lnTo>
                <a:close/>
                <a:moveTo>
                  <a:pt x="84173" y="69852"/>
                </a:moveTo>
                <a:lnTo>
                  <a:pt x="86132" y="71811"/>
                </a:lnTo>
                <a:lnTo>
                  <a:pt x="88091" y="73770"/>
                </a:lnTo>
                <a:lnTo>
                  <a:pt x="85939" y="75920"/>
                </a:lnTo>
                <a:lnTo>
                  <a:pt x="83789" y="78070"/>
                </a:lnTo>
                <a:lnTo>
                  <a:pt x="79872" y="74153"/>
                </a:lnTo>
                <a:lnTo>
                  <a:pt x="84173" y="69852"/>
                </a:lnTo>
                <a:close/>
                <a:moveTo>
                  <a:pt x="75753" y="70235"/>
                </a:moveTo>
                <a:lnTo>
                  <a:pt x="79670" y="74153"/>
                </a:lnTo>
                <a:lnTo>
                  <a:pt x="75370" y="78454"/>
                </a:lnTo>
                <a:lnTo>
                  <a:pt x="71452" y="74537"/>
                </a:lnTo>
                <a:lnTo>
                  <a:pt x="75753" y="70235"/>
                </a:lnTo>
                <a:close/>
                <a:moveTo>
                  <a:pt x="67334" y="70620"/>
                </a:moveTo>
                <a:lnTo>
                  <a:pt x="71250" y="74537"/>
                </a:lnTo>
                <a:lnTo>
                  <a:pt x="66949" y="78838"/>
                </a:lnTo>
                <a:lnTo>
                  <a:pt x="63033" y="74920"/>
                </a:lnTo>
                <a:lnTo>
                  <a:pt x="67334" y="70620"/>
                </a:lnTo>
                <a:close/>
                <a:moveTo>
                  <a:pt x="58913" y="71004"/>
                </a:moveTo>
                <a:lnTo>
                  <a:pt x="62831" y="74920"/>
                </a:lnTo>
                <a:lnTo>
                  <a:pt x="58530" y="79221"/>
                </a:lnTo>
                <a:lnTo>
                  <a:pt x="54613" y="75305"/>
                </a:lnTo>
                <a:lnTo>
                  <a:pt x="58913" y="71004"/>
                </a:lnTo>
                <a:close/>
                <a:moveTo>
                  <a:pt x="147131" y="71187"/>
                </a:moveTo>
                <a:lnTo>
                  <a:pt x="151046" y="75105"/>
                </a:lnTo>
                <a:lnTo>
                  <a:pt x="146747" y="79406"/>
                </a:lnTo>
                <a:lnTo>
                  <a:pt x="144789" y="77447"/>
                </a:lnTo>
                <a:lnTo>
                  <a:pt x="142830" y="75488"/>
                </a:lnTo>
                <a:lnTo>
                  <a:pt x="147131" y="71187"/>
                </a:lnTo>
                <a:close/>
                <a:moveTo>
                  <a:pt x="50494" y="71387"/>
                </a:moveTo>
                <a:lnTo>
                  <a:pt x="54410" y="75305"/>
                </a:lnTo>
                <a:lnTo>
                  <a:pt x="50110" y="79603"/>
                </a:lnTo>
                <a:lnTo>
                  <a:pt x="46193" y="75688"/>
                </a:lnTo>
                <a:lnTo>
                  <a:pt x="50494" y="71387"/>
                </a:lnTo>
                <a:close/>
                <a:moveTo>
                  <a:pt x="138709" y="71572"/>
                </a:moveTo>
                <a:lnTo>
                  <a:pt x="140668" y="73529"/>
                </a:lnTo>
                <a:lnTo>
                  <a:pt x="142627" y="75488"/>
                </a:lnTo>
                <a:lnTo>
                  <a:pt x="140476" y="77637"/>
                </a:lnTo>
                <a:lnTo>
                  <a:pt x="138327" y="79788"/>
                </a:lnTo>
                <a:lnTo>
                  <a:pt x="134408" y="75871"/>
                </a:lnTo>
                <a:lnTo>
                  <a:pt x="138709" y="71572"/>
                </a:lnTo>
                <a:close/>
                <a:moveTo>
                  <a:pt x="42074" y="71771"/>
                </a:moveTo>
                <a:lnTo>
                  <a:pt x="45991" y="75688"/>
                </a:lnTo>
                <a:lnTo>
                  <a:pt x="41690" y="79989"/>
                </a:lnTo>
                <a:lnTo>
                  <a:pt x="37773" y="76072"/>
                </a:lnTo>
                <a:lnTo>
                  <a:pt x="42074" y="71771"/>
                </a:lnTo>
                <a:close/>
                <a:moveTo>
                  <a:pt x="130290" y="71954"/>
                </a:moveTo>
                <a:lnTo>
                  <a:pt x="134206" y="75870"/>
                </a:lnTo>
                <a:lnTo>
                  <a:pt x="129906" y="80171"/>
                </a:lnTo>
                <a:lnTo>
                  <a:pt x="125989" y="76253"/>
                </a:lnTo>
                <a:lnTo>
                  <a:pt x="130290" y="71954"/>
                </a:lnTo>
                <a:close/>
                <a:moveTo>
                  <a:pt x="33655" y="72155"/>
                </a:moveTo>
                <a:lnTo>
                  <a:pt x="35613" y="74113"/>
                </a:lnTo>
                <a:lnTo>
                  <a:pt x="37571" y="76072"/>
                </a:lnTo>
                <a:lnTo>
                  <a:pt x="33270" y="80373"/>
                </a:lnTo>
                <a:lnTo>
                  <a:pt x="31313" y="78414"/>
                </a:lnTo>
                <a:lnTo>
                  <a:pt x="29354" y="76455"/>
                </a:lnTo>
                <a:lnTo>
                  <a:pt x="33655" y="72155"/>
                </a:lnTo>
                <a:close/>
                <a:moveTo>
                  <a:pt x="121870" y="72337"/>
                </a:moveTo>
                <a:lnTo>
                  <a:pt x="125787" y="76253"/>
                </a:lnTo>
                <a:lnTo>
                  <a:pt x="121486" y="80555"/>
                </a:lnTo>
                <a:lnTo>
                  <a:pt x="117569" y="76638"/>
                </a:lnTo>
                <a:lnTo>
                  <a:pt x="121870" y="72337"/>
                </a:lnTo>
                <a:close/>
                <a:moveTo>
                  <a:pt x="25234" y="72537"/>
                </a:moveTo>
                <a:lnTo>
                  <a:pt x="29152" y="76454"/>
                </a:lnTo>
                <a:lnTo>
                  <a:pt x="24851" y="80755"/>
                </a:lnTo>
                <a:lnTo>
                  <a:pt x="20934" y="76837"/>
                </a:lnTo>
                <a:lnTo>
                  <a:pt x="25234" y="72537"/>
                </a:lnTo>
                <a:close/>
                <a:moveTo>
                  <a:pt x="113450" y="72720"/>
                </a:moveTo>
                <a:lnTo>
                  <a:pt x="117367" y="76638"/>
                </a:lnTo>
                <a:lnTo>
                  <a:pt x="113066" y="80938"/>
                </a:lnTo>
                <a:lnTo>
                  <a:pt x="109150" y="77022"/>
                </a:lnTo>
                <a:lnTo>
                  <a:pt x="113450" y="72720"/>
                </a:lnTo>
                <a:close/>
                <a:moveTo>
                  <a:pt x="16815" y="72921"/>
                </a:moveTo>
                <a:lnTo>
                  <a:pt x="20733" y="76837"/>
                </a:lnTo>
                <a:lnTo>
                  <a:pt x="16431" y="81138"/>
                </a:lnTo>
                <a:lnTo>
                  <a:pt x="12514" y="77222"/>
                </a:lnTo>
                <a:lnTo>
                  <a:pt x="16815" y="72921"/>
                </a:lnTo>
                <a:close/>
                <a:moveTo>
                  <a:pt x="105029" y="73107"/>
                </a:moveTo>
                <a:lnTo>
                  <a:pt x="108945" y="77023"/>
                </a:lnTo>
                <a:lnTo>
                  <a:pt x="106796" y="79172"/>
                </a:lnTo>
                <a:lnTo>
                  <a:pt x="104647" y="81323"/>
                </a:lnTo>
                <a:lnTo>
                  <a:pt x="100729" y="77405"/>
                </a:lnTo>
                <a:lnTo>
                  <a:pt x="102880" y="75256"/>
                </a:lnTo>
                <a:lnTo>
                  <a:pt x="105029" y="73107"/>
                </a:lnTo>
                <a:close/>
                <a:moveTo>
                  <a:pt x="8396" y="73304"/>
                </a:moveTo>
                <a:lnTo>
                  <a:pt x="12312" y="77222"/>
                </a:lnTo>
                <a:lnTo>
                  <a:pt x="8012" y="81522"/>
                </a:lnTo>
                <a:lnTo>
                  <a:pt x="4094" y="77605"/>
                </a:lnTo>
                <a:lnTo>
                  <a:pt x="8396" y="73304"/>
                </a:lnTo>
                <a:close/>
                <a:moveTo>
                  <a:pt x="96608" y="73490"/>
                </a:moveTo>
                <a:lnTo>
                  <a:pt x="98567" y="75449"/>
                </a:lnTo>
                <a:lnTo>
                  <a:pt x="100526" y="77406"/>
                </a:lnTo>
                <a:lnTo>
                  <a:pt x="96225" y="81708"/>
                </a:lnTo>
                <a:lnTo>
                  <a:pt x="92310" y="77788"/>
                </a:lnTo>
                <a:lnTo>
                  <a:pt x="94459" y="75639"/>
                </a:lnTo>
                <a:lnTo>
                  <a:pt x="96608" y="73490"/>
                </a:lnTo>
                <a:close/>
                <a:moveTo>
                  <a:pt x="88191" y="73872"/>
                </a:moveTo>
                <a:lnTo>
                  <a:pt x="90149" y="75831"/>
                </a:lnTo>
                <a:lnTo>
                  <a:pt x="92108" y="77788"/>
                </a:lnTo>
                <a:lnTo>
                  <a:pt x="87807" y="82090"/>
                </a:lnTo>
                <a:lnTo>
                  <a:pt x="85849" y="80131"/>
                </a:lnTo>
                <a:lnTo>
                  <a:pt x="83890" y="78173"/>
                </a:lnTo>
                <a:lnTo>
                  <a:pt x="86039" y="76023"/>
                </a:lnTo>
                <a:lnTo>
                  <a:pt x="88191" y="73872"/>
                </a:lnTo>
                <a:close/>
                <a:moveTo>
                  <a:pt x="79771" y="74256"/>
                </a:moveTo>
                <a:lnTo>
                  <a:pt x="83688" y="78173"/>
                </a:lnTo>
                <a:lnTo>
                  <a:pt x="81539" y="80322"/>
                </a:lnTo>
                <a:lnTo>
                  <a:pt x="79387" y="82472"/>
                </a:lnTo>
                <a:lnTo>
                  <a:pt x="77428" y="80513"/>
                </a:lnTo>
                <a:lnTo>
                  <a:pt x="75469" y="78555"/>
                </a:lnTo>
                <a:lnTo>
                  <a:pt x="79771" y="74256"/>
                </a:lnTo>
                <a:close/>
                <a:moveTo>
                  <a:pt x="71351" y="74639"/>
                </a:moveTo>
                <a:lnTo>
                  <a:pt x="75269" y="78557"/>
                </a:lnTo>
                <a:lnTo>
                  <a:pt x="73117" y="80706"/>
                </a:lnTo>
                <a:lnTo>
                  <a:pt x="70968" y="82855"/>
                </a:lnTo>
                <a:lnTo>
                  <a:pt x="69009" y="80898"/>
                </a:lnTo>
                <a:lnTo>
                  <a:pt x="67050" y="78939"/>
                </a:lnTo>
                <a:lnTo>
                  <a:pt x="71351" y="74639"/>
                </a:lnTo>
                <a:close/>
                <a:moveTo>
                  <a:pt x="62932" y="75021"/>
                </a:moveTo>
                <a:lnTo>
                  <a:pt x="66848" y="78939"/>
                </a:lnTo>
                <a:lnTo>
                  <a:pt x="62549" y="83238"/>
                </a:lnTo>
                <a:lnTo>
                  <a:pt x="58631" y="79322"/>
                </a:lnTo>
                <a:lnTo>
                  <a:pt x="62932" y="75021"/>
                </a:lnTo>
                <a:close/>
                <a:moveTo>
                  <a:pt x="54513" y="75406"/>
                </a:moveTo>
                <a:lnTo>
                  <a:pt x="58429" y="79322"/>
                </a:lnTo>
                <a:lnTo>
                  <a:pt x="54128" y="83623"/>
                </a:lnTo>
                <a:lnTo>
                  <a:pt x="50211" y="79706"/>
                </a:lnTo>
                <a:lnTo>
                  <a:pt x="54513" y="75406"/>
                </a:lnTo>
                <a:close/>
                <a:moveTo>
                  <a:pt x="142725" y="75590"/>
                </a:moveTo>
                <a:lnTo>
                  <a:pt x="144684" y="77549"/>
                </a:lnTo>
                <a:lnTo>
                  <a:pt x="146643" y="79508"/>
                </a:lnTo>
                <a:lnTo>
                  <a:pt x="142343" y="83806"/>
                </a:lnTo>
                <a:lnTo>
                  <a:pt x="138427" y="79890"/>
                </a:lnTo>
                <a:lnTo>
                  <a:pt x="140576" y="77741"/>
                </a:lnTo>
                <a:lnTo>
                  <a:pt x="142725" y="75590"/>
                </a:lnTo>
                <a:close/>
                <a:moveTo>
                  <a:pt x="46092" y="75789"/>
                </a:moveTo>
                <a:lnTo>
                  <a:pt x="50010" y="79706"/>
                </a:lnTo>
                <a:lnTo>
                  <a:pt x="45708" y="84007"/>
                </a:lnTo>
                <a:lnTo>
                  <a:pt x="41792" y="80090"/>
                </a:lnTo>
                <a:lnTo>
                  <a:pt x="46092" y="75789"/>
                </a:lnTo>
                <a:close/>
                <a:moveTo>
                  <a:pt x="134307" y="75971"/>
                </a:moveTo>
                <a:lnTo>
                  <a:pt x="138225" y="79889"/>
                </a:lnTo>
                <a:lnTo>
                  <a:pt x="136076" y="82038"/>
                </a:lnTo>
                <a:lnTo>
                  <a:pt x="133925" y="84187"/>
                </a:lnTo>
                <a:lnTo>
                  <a:pt x="131965" y="82231"/>
                </a:lnTo>
                <a:lnTo>
                  <a:pt x="130007" y="80272"/>
                </a:lnTo>
                <a:lnTo>
                  <a:pt x="134307" y="75971"/>
                </a:lnTo>
                <a:close/>
                <a:moveTo>
                  <a:pt x="37672" y="76173"/>
                </a:moveTo>
                <a:lnTo>
                  <a:pt x="41590" y="80090"/>
                </a:lnTo>
                <a:lnTo>
                  <a:pt x="37289" y="84390"/>
                </a:lnTo>
                <a:lnTo>
                  <a:pt x="33371" y="80474"/>
                </a:lnTo>
                <a:lnTo>
                  <a:pt x="37672" y="76173"/>
                </a:lnTo>
                <a:close/>
                <a:moveTo>
                  <a:pt x="125888" y="76354"/>
                </a:moveTo>
                <a:lnTo>
                  <a:pt x="129806" y="80272"/>
                </a:lnTo>
                <a:lnTo>
                  <a:pt x="127655" y="82421"/>
                </a:lnTo>
                <a:lnTo>
                  <a:pt x="125506" y="84570"/>
                </a:lnTo>
                <a:lnTo>
                  <a:pt x="123545" y="82614"/>
                </a:lnTo>
                <a:lnTo>
                  <a:pt x="121586" y="80655"/>
                </a:lnTo>
                <a:lnTo>
                  <a:pt x="125888" y="76354"/>
                </a:lnTo>
                <a:close/>
                <a:moveTo>
                  <a:pt x="29254" y="76555"/>
                </a:moveTo>
                <a:lnTo>
                  <a:pt x="31212" y="78515"/>
                </a:lnTo>
                <a:lnTo>
                  <a:pt x="33169" y="80474"/>
                </a:lnTo>
                <a:lnTo>
                  <a:pt x="31020" y="82623"/>
                </a:lnTo>
                <a:lnTo>
                  <a:pt x="28871" y="84772"/>
                </a:lnTo>
                <a:lnTo>
                  <a:pt x="24953" y="80856"/>
                </a:lnTo>
                <a:lnTo>
                  <a:pt x="29254" y="76555"/>
                </a:lnTo>
                <a:close/>
                <a:moveTo>
                  <a:pt x="117468" y="76739"/>
                </a:moveTo>
                <a:lnTo>
                  <a:pt x="121385" y="80655"/>
                </a:lnTo>
                <a:lnTo>
                  <a:pt x="119236" y="82805"/>
                </a:lnTo>
                <a:lnTo>
                  <a:pt x="117086" y="84955"/>
                </a:lnTo>
                <a:lnTo>
                  <a:pt x="115126" y="82998"/>
                </a:lnTo>
                <a:lnTo>
                  <a:pt x="113167" y="81039"/>
                </a:lnTo>
                <a:lnTo>
                  <a:pt x="117468" y="76739"/>
                </a:lnTo>
                <a:close/>
                <a:moveTo>
                  <a:pt x="20834" y="76938"/>
                </a:moveTo>
                <a:lnTo>
                  <a:pt x="24750" y="80856"/>
                </a:lnTo>
                <a:lnTo>
                  <a:pt x="20449" y="85157"/>
                </a:lnTo>
                <a:lnTo>
                  <a:pt x="16532" y="81239"/>
                </a:lnTo>
                <a:lnTo>
                  <a:pt x="20834" y="76938"/>
                </a:lnTo>
                <a:close/>
                <a:moveTo>
                  <a:pt x="109046" y="77124"/>
                </a:moveTo>
                <a:lnTo>
                  <a:pt x="112964" y="81040"/>
                </a:lnTo>
                <a:lnTo>
                  <a:pt x="108663" y="85341"/>
                </a:lnTo>
                <a:lnTo>
                  <a:pt x="106707" y="83381"/>
                </a:lnTo>
                <a:lnTo>
                  <a:pt x="104748" y="81424"/>
                </a:lnTo>
                <a:lnTo>
                  <a:pt x="106897" y="79273"/>
                </a:lnTo>
                <a:lnTo>
                  <a:pt x="109046" y="77124"/>
                </a:lnTo>
                <a:close/>
                <a:moveTo>
                  <a:pt x="12413" y="77323"/>
                </a:moveTo>
                <a:lnTo>
                  <a:pt x="16331" y="81239"/>
                </a:lnTo>
                <a:lnTo>
                  <a:pt x="12029" y="85540"/>
                </a:lnTo>
                <a:lnTo>
                  <a:pt x="8113" y="81623"/>
                </a:lnTo>
                <a:lnTo>
                  <a:pt x="12413" y="77323"/>
                </a:lnTo>
                <a:close/>
                <a:moveTo>
                  <a:pt x="100631" y="77506"/>
                </a:moveTo>
                <a:lnTo>
                  <a:pt x="104547" y="81424"/>
                </a:lnTo>
                <a:lnTo>
                  <a:pt x="100246" y="85723"/>
                </a:lnTo>
                <a:lnTo>
                  <a:pt x="96330" y="81807"/>
                </a:lnTo>
                <a:lnTo>
                  <a:pt x="100631" y="77506"/>
                </a:lnTo>
                <a:close/>
                <a:moveTo>
                  <a:pt x="92210" y="77889"/>
                </a:moveTo>
                <a:lnTo>
                  <a:pt x="96128" y="81807"/>
                </a:lnTo>
                <a:lnTo>
                  <a:pt x="91827" y="86108"/>
                </a:lnTo>
                <a:lnTo>
                  <a:pt x="87910" y="82191"/>
                </a:lnTo>
                <a:lnTo>
                  <a:pt x="92210" y="77889"/>
                </a:lnTo>
                <a:close/>
                <a:moveTo>
                  <a:pt x="83786" y="78274"/>
                </a:moveTo>
                <a:lnTo>
                  <a:pt x="85745" y="80232"/>
                </a:lnTo>
                <a:lnTo>
                  <a:pt x="87704" y="82191"/>
                </a:lnTo>
                <a:lnTo>
                  <a:pt x="83406" y="86490"/>
                </a:lnTo>
                <a:lnTo>
                  <a:pt x="81447" y="84531"/>
                </a:lnTo>
                <a:lnTo>
                  <a:pt x="79488" y="82573"/>
                </a:lnTo>
                <a:lnTo>
                  <a:pt x="81637" y="80423"/>
                </a:lnTo>
                <a:lnTo>
                  <a:pt x="83786" y="78274"/>
                </a:lnTo>
                <a:close/>
                <a:moveTo>
                  <a:pt x="75369" y="78658"/>
                </a:moveTo>
                <a:lnTo>
                  <a:pt x="77327" y="80617"/>
                </a:lnTo>
                <a:lnTo>
                  <a:pt x="79286" y="82574"/>
                </a:lnTo>
                <a:lnTo>
                  <a:pt x="74985" y="86875"/>
                </a:lnTo>
                <a:lnTo>
                  <a:pt x="71070" y="82956"/>
                </a:lnTo>
                <a:lnTo>
                  <a:pt x="73219" y="80807"/>
                </a:lnTo>
                <a:lnTo>
                  <a:pt x="75369" y="78658"/>
                </a:lnTo>
                <a:close/>
                <a:moveTo>
                  <a:pt x="66949" y="79040"/>
                </a:moveTo>
                <a:lnTo>
                  <a:pt x="68908" y="80998"/>
                </a:lnTo>
                <a:lnTo>
                  <a:pt x="70867" y="82956"/>
                </a:lnTo>
                <a:lnTo>
                  <a:pt x="66566" y="87257"/>
                </a:lnTo>
                <a:lnTo>
                  <a:pt x="64607" y="85298"/>
                </a:lnTo>
                <a:lnTo>
                  <a:pt x="62649" y="83341"/>
                </a:lnTo>
                <a:lnTo>
                  <a:pt x="66949" y="79040"/>
                </a:lnTo>
                <a:close/>
                <a:moveTo>
                  <a:pt x="58530" y="79423"/>
                </a:moveTo>
                <a:lnTo>
                  <a:pt x="62446" y="83341"/>
                </a:lnTo>
                <a:lnTo>
                  <a:pt x="60297" y="85490"/>
                </a:lnTo>
                <a:lnTo>
                  <a:pt x="58148" y="87639"/>
                </a:lnTo>
                <a:lnTo>
                  <a:pt x="56187" y="85683"/>
                </a:lnTo>
                <a:lnTo>
                  <a:pt x="54229" y="83724"/>
                </a:lnTo>
                <a:lnTo>
                  <a:pt x="58530" y="79423"/>
                </a:lnTo>
                <a:close/>
                <a:moveTo>
                  <a:pt x="50110" y="79806"/>
                </a:moveTo>
                <a:lnTo>
                  <a:pt x="54027" y="83724"/>
                </a:lnTo>
                <a:lnTo>
                  <a:pt x="49726" y="88025"/>
                </a:lnTo>
                <a:lnTo>
                  <a:pt x="45809" y="84108"/>
                </a:lnTo>
                <a:lnTo>
                  <a:pt x="50110" y="79806"/>
                </a:lnTo>
                <a:close/>
                <a:moveTo>
                  <a:pt x="138323" y="79991"/>
                </a:moveTo>
                <a:lnTo>
                  <a:pt x="142241" y="83907"/>
                </a:lnTo>
                <a:lnTo>
                  <a:pt x="137942" y="88207"/>
                </a:lnTo>
                <a:lnTo>
                  <a:pt x="135983" y="86248"/>
                </a:lnTo>
                <a:lnTo>
                  <a:pt x="134025" y="84289"/>
                </a:lnTo>
                <a:lnTo>
                  <a:pt x="136174" y="82140"/>
                </a:lnTo>
                <a:lnTo>
                  <a:pt x="138323" y="79991"/>
                </a:lnTo>
                <a:close/>
                <a:moveTo>
                  <a:pt x="41691" y="80191"/>
                </a:moveTo>
                <a:lnTo>
                  <a:pt x="45607" y="84108"/>
                </a:lnTo>
                <a:lnTo>
                  <a:pt x="41306" y="88409"/>
                </a:lnTo>
                <a:lnTo>
                  <a:pt x="37390" y="84491"/>
                </a:lnTo>
                <a:lnTo>
                  <a:pt x="41691" y="80191"/>
                </a:lnTo>
                <a:close/>
                <a:moveTo>
                  <a:pt x="129906" y="80374"/>
                </a:moveTo>
                <a:lnTo>
                  <a:pt x="131864" y="82333"/>
                </a:lnTo>
                <a:lnTo>
                  <a:pt x="133823" y="84291"/>
                </a:lnTo>
                <a:lnTo>
                  <a:pt x="129522" y="88592"/>
                </a:lnTo>
                <a:lnTo>
                  <a:pt x="125607" y="84674"/>
                </a:lnTo>
                <a:lnTo>
                  <a:pt x="127756" y="82524"/>
                </a:lnTo>
                <a:lnTo>
                  <a:pt x="129906" y="80374"/>
                </a:lnTo>
                <a:close/>
                <a:moveTo>
                  <a:pt x="33269" y="80576"/>
                </a:moveTo>
                <a:lnTo>
                  <a:pt x="37188" y="84491"/>
                </a:lnTo>
                <a:lnTo>
                  <a:pt x="32887" y="88792"/>
                </a:lnTo>
                <a:lnTo>
                  <a:pt x="30928" y="86833"/>
                </a:lnTo>
                <a:lnTo>
                  <a:pt x="28970" y="84876"/>
                </a:lnTo>
                <a:lnTo>
                  <a:pt x="31120" y="82725"/>
                </a:lnTo>
                <a:lnTo>
                  <a:pt x="33269" y="80576"/>
                </a:lnTo>
                <a:close/>
                <a:moveTo>
                  <a:pt x="121486" y="80758"/>
                </a:moveTo>
                <a:lnTo>
                  <a:pt x="123444" y="82717"/>
                </a:lnTo>
                <a:lnTo>
                  <a:pt x="125403" y="84676"/>
                </a:lnTo>
                <a:lnTo>
                  <a:pt x="121102" y="88975"/>
                </a:lnTo>
                <a:lnTo>
                  <a:pt x="117187" y="85058"/>
                </a:lnTo>
                <a:lnTo>
                  <a:pt x="119336" y="82908"/>
                </a:lnTo>
                <a:lnTo>
                  <a:pt x="121486" y="80758"/>
                </a:lnTo>
                <a:close/>
                <a:moveTo>
                  <a:pt x="24851" y="80957"/>
                </a:moveTo>
                <a:lnTo>
                  <a:pt x="28769" y="84873"/>
                </a:lnTo>
                <a:lnTo>
                  <a:pt x="24467" y="89174"/>
                </a:lnTo>
                <a:lnTo>
                  <a:pt x="20550" y="85258"/>
                </a:lnTo>
                <a:lnTo>
                  <a:pt x="24851" y="80957"/>
                </a:lnTo>
                <a:close/>
                <a:moveTo>
                  <a:pt x="113066" y="81140"/>
                </a:moveTo>
                <a:lnTo>
                  <a:pt x="115025" y="83099"/>
                </a:lnTo>
                <a:lnTo>
                  <a:pt x="116984" y="85058"/>
                </a:lnTo>
                <a:lnTo>
                  <a:pt x="112683" y="89359"/>
                </a:lnTo>
                <a:lnTo>
                  <a:pt x="110724" y="87400"/>
                </a:lnTo>
                <a:lnTo>
                  <a:pt x="108765" y="85441"/>
                </a:lnTo>
                <a:lnTo>
                  <a:pt x="113066" y="81140"/>
                </a:lnTo>
                <a:close/>
                <a:moveTo>
                  <a:pt x="16431" y="81340"/>
                </a:moveTo>
                <a:lnTo>
                  <a:pt x="20348" y="85258"/>
                </a:lnTo>
                <a:lnTo>
                  <a:pt x="16048" y="89558"/>
                </a:lnTo>
                <a:lnTo>
                  <a:pt x="12130" y="85641"/>
                </a:lnTo>
                <a:lnTo>
                  <a:pt x="16431" y="81340"/>
                </a:lnTo>
                <a:close/>
                <a:moveTo>
                  <a:pt x="104648" y="81525"/>
                </a:moveTo>
                <a:lnTo>
                  <a:pt x="106607" y="83482"/>
                </a:lnTo>
                <a:lnTo>
                  <a:pt x="108566" y="85441"/>
                </a:lnTo>
                <a:lnTo>
                  <a:pt x="106415" y="87590"/>
                </a:lnTo>
                <a:lnTo>
                  <a:pt x="104266" y="89741"/>
                </a:lnTo>
                <a:lnTo>
                  <a:pt x="100347" y="85824"/>
                </a:lnTo>
                <a:lnTo>
                  <a:pt x="104648" y="81525"/>
                </a:lnTo>
                <a:close/>
                <a:moveTo>
                  <a:pt x="8014" y="81724"/>
                </a:moveTo>
                <a:lnTo>
                  <a:pt x="11930" y="85641"/>
                </a:lnTo>
                <a:lnTo>
                  <a:pt x="7630" y="89941"/>
                </a:lnTo>
                <a:lnTo>
                  <a:pt x="3712" y="86025"/>
                </a:lnTo>
                <a:lnTo>
                  <a:pt x="8014" y="81724"/>
                </a:lnTo>
                <a:close/>
                <a:moveTo>
                  <a:pt x="96229" y="81908"/>
                </a:moveTo>
                <a:lnTo>
                  <a:pt x="100145" y="85824"/>
                </a:lnTo>
                <a:lnTo>
                  <a:pt x="95845" y="90126"/>
                </a:lnTo>
                <a:lnTo>
                  <a:pt x="91928" y="86209"/>
                </a:lnTo>
                <a:lnTo>
                  <a:pt x="96229" y="81908"/>
                </a:lnTo>
                <a:close/>
                <a:moveTo>
                  <a:pt x="87807" y="82291"/>
                </a:moveTo>
                <a:lnTo>
                  <a:pt x="91724" y="86209"/>
                </a:lnTo>
                <a:lnTo>
                  <a:pt x="87423" y="90508"/>
                </a:lnTo>
                <a:lnTo>
                  <a:pt x="83507" y="86591"/>
                </a:lnTo>
                <a:lnTo>
                  <a:pt x="87807" y="82291"/>
                </a:lnTo>
                <a:close/>
                <a:moveTo>
                  <a:pt x="79387" y="82675"/>
                </a:moveTo>
                <a:lnTo>
                  <a:pt x="81346" y="84634"/>
                </a:lnTo>
                <a:lnTo>
                  <a:pt x="83305" y="86593"/>
                </a:lnTo>
                <a:lnTo>
                  <a:pt x="81154" y="88742"/>
                </a:lnTo>
                <a:lnTo>
                  <a:pt x="79005" y="90891"/>
                </a:lnTo>
                <a:lnTo>
                  <a:pt x="75089" y="86975"/>
                </a:lnTo>
                <a:lnTo>
                  <a:pt x="79387" y="82675"/>
                </a:lnTo>
                <a:close/>
                <a:moveTo>
                  <a:pt x="70968" y="83060"/>
                </a:moveTo>
                <a:lnTo>
                  <a:pt x="74884" y="86976"/>
                </a:lnTo>
                <a:lnTo>
                  <a:pt x="70584" y="91277"/>
                </a:lnTo>
                <a:lnTo>
                  <a:pt x="66667" y="87359"/>
                </a:lnTo>
                <a:lnTo>
                  <a:pt x="70968" y="83060"/>
                </a:lnTo>
                <a:close/>
                <a:moveTo>
                  <a:pt x="62549" y="83443"/>
                </a:moveTo>
                <a:lnTo>
                  <a:pt x="64506" y="85401"/>
                </a:lnTo>
                <a:lnTo>
                  <a:pt x="66465" y="87359"/>
                </a:lnTo>
                <a:lnTo>
                  <a:pt x="62164" y="91661"/>
                </a:lnTo>
                <a:lnTo>
                  <a:pt x="58247" y="87743"/>
                </a:lnTo>
                <a:lnTo>
                  <a:pt x="60398" y="85592"/>
                </a:lnTo>
                <a:lnTo>
                  <a:pt x="62549" y="83443"/>
                </a:lnTo>
                <a:close/>
                <a:moveTo>
                  <a:pt x="54128" y="83825"/>
                </a:moveTo>
                <a:lnTo>
                  <a:pt x="56087" y="85784"/>
                </a:lnTo>
                <a:lnTo>
                  <a:pt x="58045" y="87741"/>
                </a:lnTo>
                <a:lnTo>
                  <a:pt x="53744" y="92043"/>
                </a:lnTo>
                <a:lnTo>
                  <a:pt x="51785" y="90084"/>
                </a:lnTo>
                <a:lnTo>
                  <a:pt x="49829" y="88126"/>
                </a:lnTo>
                <a:lnTo>
                  <a:pt x="54128" y="83825"/>
                </a:lnTo>
                <a:close/>
                <a:moveTo>
                  <a:pt x="45708" y="84209"/>
                </a:moveTo>
                <a:lnTo>
                  <a:pt x="49626" y="88126"/>
                </a:lnTo>
                <a:lnTo>
                  <a:pt x="47475" y="90275"/>
                </a:lnTo>
                <a:lnTo>
                  <a:pt x="45326" y="92425"/>
                </a:lnTo>
                <a:lnTo>
                  <a:pt x="43366" y="90469"/>
                </a:lnTo>
                <a:lnTo>
                  <a:pt x="41407" y="88510"/>
                </a:lnTo>
                <a:lnTo>
                  <a:pt x="45708" y="84209"/>
                </a:lnTo>
                <a:close/>
                <a:moveTo>
                  <a:pt x="133924" y="84390"/>
                </a:moveTo>
                <a:lnTo>
                  <a:pt x="135883" y="86349"/>
                </a:lnTo>
                <a:lnTo>
                  <a:pt x="137841" y="88308"/>
                </a:lnTo>
                <a:lnTo>
                  <a:pt x="133540" y="92609"/>
                </a:lnTo>
                <a:lnTo>
                  <a:pt x="131581" y="90650"/>
                </a:lnTo>
                <a:lnTo>
                  <a:pt x="129622" y="88691"/>
                </a:lnTo>
                <a:lnTo>
                  <a:pt x="133924" y="84390"/>
                </a:lnTo>
                <a:close/>
                <a:moveTo>
                  <a:pt x="37289" y="84592"/>
                </a:moveTo>
                <a:lnTo>
                  <a:pt x="41205" y="88510"/>
                </a:lnTo>
                <a:lnTo>
                  <a:pt x="39056" y="90659"/>
                </a:lnTo>
                <a:lnTo>
                  <a:pt x="36907" y="92808"/>
                </a:lnTo>
                <a:lnTo>
                  <a:pt x="34948" y="90851"/>
                </a:lnTo>
                <a:lnTo>
                  <a:pt x="32989" y="88892"/>
                </a:lnTo>
                <a:lnTo>
                  <a:pt x="37289" y="84592"/>
                </a:lnTo>
                <a:close/>
                <a:moveTo>
                  <a:pt x="125506" y="84775"/>
                </a:moveTo>
                <a:lnTo>
                  <a:pt x="129424" y="88691"/>
                </a:lnTo>
                <a:lnTo>
                  <a:pt x="125122" y="92993"/>
                </a:lnTo>
                <a:lnTo>
                  <a:pt x="121205" y="89075"/>
                </a:lnTo>
                <a:lnTo>
                  <a:pt x="125506" y="84775"/>
                </a:lnTo>
                <a:close/>
                <a:moveTo>
                  <a:pt x="28871" y="84974"/>
                </a:moveTo>
                <a:lnTo>
                  <a:pt x="30827" y="86934"/>
                </a:lnTo>
                <a:lnTo>
                  <a:pt x="32786" y="88893"/>
                </a:lnTo>
                <a:lnTo>
                  <a:pt x="30637" y="91042"/>
                </a:lnTo>
                <a:lnTo>
                  <a:pt x="28486" y="93193"/>
                </a:lnTo>
                <a:lnTo>
                  <a:pt x="24570" y="89275"/>
                </a:lnTo>
                <a:lnTo>
                  <a:pt x="28871" y="84974"/>
                </a:lnTo>
                <a:close/>
                <a:moveTo>
                  <a:pt x="117086" y="85158"/>
                </a:moveTo>
                <a:lnTo>
                  <a:pt x="121003" y="89075"/>
                </a:lnTo>
                <a:lnTo>
                  <a:pt x="116703" y="93376"/>
                </a:lnTo>
                <a:lnTo>
                  <a:pt x="112785" y="89460"/>
                </a:lnTo>
                <a:lnTo>
                  <a:pt x="117086" y="85158"/>
                </a:lnTo>
                <a:close/>
                <a:moveTo>
                  <a:pt x="20449" y="85359"/>
                </a:moveTo>
                <a:lnTo>
                  <a:pt x="24367" y="89275"/>
                </a:lnTo>
                <a:lnTo>
                  <a:pt x="20065" y="93576"/>
                </a:lnTo>
                <a:lnTo>
                  <a:pt x="16149" y="89659"/>
                </a:lnTo>
                <a:lnTo>
                  <a:pt x="20449" y="85359"/>
                </a:lnTo>
                <a:close/>
                <a:moveTo>
                  <a:pt x="108664" y="85543"/>
                </a:moveTo>
                <a:lnTo>
                  <a:pt x="110623" y="87502"/>
                </a:lnTo>
                <a:lnTo>
                  <a:pt x="112582" y="89461"/>
                </a:lnTo>
                <a:lnTo>
                  <a:pt x="108281" y="93761"/>
                </a:lnTo>
                <a:lnTo>
                  <a:pt x="106325" y="91802"/>
                </a:lnTo>
                <a:lnTo>
                  <a:pt x="104366" y="89843"/>
                </a:lnTo>
                <a:lnTo>
                  <a:pt x="106515" y="87694"/>
                </a:lnTo>
                <a:lnTo>
                  <a:pt x="108664" y="85543"/>
                </a:lnTo>
                <a:close/>
                <a:moveTo>
                  <a:pt x="12031" y="85742"/>
                </a:moveTo>
                <a:lnTo>
                  <a:pt x="15947" y="89659"/>
                </a:lnTo>
                <a:lnTo>
                  <a:pt x="11646" y="93960"/>
                </a:lnTo>
                <a:lnTo>
                  <a:pt x="7731" y="90043"/>
                </a:lnTo>
                <a:lnTo>
                  <a:pt x="12031" y="85742"/>
                </a:lnTo>
                <a:close/>
                <a:moveTo>
                  <a:pt x="100246" y="85925"/>
                </a:moveTo>
                <a:lnTo>
                  <a:pt x="104164" y="89843"/>
                </a:lnTo>
                <a:lnTo>
                  <a:pt x="99863" y="94144"/>
                </a:lnTo>
                <a:lnTo>
                  <a:pt x="95946" y="90226"/>
                </a:lnTo>
                <a:lnTo>
                  <a:pt x="100246" y="85925"/>
                </a:lnTo>
                <a:close/>
                <a:moveTo>
                  <a:pt x="91827" y="86310"/>
                </a:moveTo>
                <a:lnTo>
                  <a:pt x="95745" y="90226"/>
                </a:lnTo>
                <a:lnTo>
                  <a:pt x="91442" y="94526"/>
                </a:lnTo>
                <a:lnTo>
                  <a:pt x="87526" y="90610"/>
                </a:lnTo>
                <a:lnTo>
                  <a:pt x="91827" y="86310"/>
                </a:lnTo>
                <a:close/>
                <a:moveTo>
                  <a:pt x="83405" y="86694"/>
                </a:moveTo>
                <a:lnTo>
                  <a:pt x="87322" y="90610"/>
                </a:lnTo>
                <a:lnTo>
                  <a:pt x="83021" y="94911"/>
                </a:lnTo>
                <a:lnTo>
                  <a:pt x="81065" y="92951"/>
                </a:lnTo>
                <a:lnTo>
                  <a:pt x="79106" y="90992"/>
                </a:lnTo>
                <a:lnTo>
                  <a:pt x="81255" y="88843"/>
                </a:lnTo>
                <a:lnTo>
                  <a:pt x="83405" y="86694"/>
                </a:lnTo>
                <a:close/>
                <a:moveTo>
                  <a:pt x="74988" y="87076"/>
                </a:moveTo>
                <a:lnTo>
                  <a:pt x="78904" y="90992"/>
                </a:lnTo>
                <a:lnTo>
                  <a:pt x="74603" y="95293"/>
                </a:lnTo>
                <a:lnTo>
                  <a:pt x="70687" y="91377"/>
                </a:lnTo>
                <a:lnTo>
                  <a:pt x="74988" y="87076"/>
                </a:lnTo>
                <a:close/>
                <a:moveTo>
                  <a:pt x="66567" y="87459"/>
                </a:moveTo>
                <a:lnTo>
                  <a:pt x="70485" y="91377"/>
                </a:lnTo>
                <a:lnTo>
                  <a:pt x="66184" y="95676"/>
                </a:lnTo>
                <a:lnTo>
                  <a:pt x="62266" y="91760"/>
                </a:lnTo>
                <a:lnTo>
                  <a:pt x="66567" y="87459"/>
                </a:lnTo>
                <a:close/>
                <a:moveTo>
                  <a:pt x="58148" y="87842"/>
                </a:moveTo>
                <a:lnTo>
                  <a:pt x="62066" y="91760"/>
                </a:lnTo>
                <a:lnTo>
                  <a:pt x="57764" y="96061"/>
                </a:lnTo>
                <a:lnTo>
                  <a:pt x="53847" y="92144"/>
                </a:lnTo>
                <a:lnTo>
                  <a:pt x="58148" y="87842"/>
                </a:lnTo>
                <a:close/>
                <a:moveTo>
                  <a:pt x="49727" y="88229"/>
                </a:moveTo>
                <a:lnTo>
                  <a:pt x="51684" y="90188"/>
                </a:lnTo>
                <a:lnTo>
                  <a:pt x="53643" y="92145"/>
                </a:lnTo>
                <a:lnTo>
                  <a:pt x="49342" y="96446"/>
                </a:lnTo>
                <a:lnTo>
                  <a:pt x="45427" y="92527"/>
                </a:lnTo>
                <a:lnTo>
                  <a:pt x="47576" y="90378"/>
                </a:lnTo>
                <a:lnTo>
                  <a:pt x="49727" y="88229"/>
                </a:lnTo>
                <a:close/>
                <a:moveTo>
                  <a:pt x="41306" y="88612"/>
                </a:moveTo>
                <a:lnTo>
                  <a:pt x="43265" y="90571"/>
                </a:lnTo>
                <a:lnTo>
                  <a:pt x="45224" y="92530"/>
                </a:lnTo>
                <a:lnTo>
                  <a:pt x="40923" y="96830"/>
                </a:lnTo>
                <a:lnTo>
                  <a:pt x="37008" y="92912"/>
                </a:lnTo>
                <a:lnTo>
                  <a:pt x="39157" y="90761"/>
                </a:lnTo>
                <a:lnTo>
                  <a:pt x="41306" y="88612"/>
                </a:lnTo>
                <a:close/>
                <a:moveTo>
                  <a:pt x="129524" y="88792"/>
                </a:moveTo>
                <a:lnTo>
                  <a:pt x="131482" y="90751"/>
                </a:lnTo>
                <a:lnTo>
                  <a:pt x="133441" y="92710"/>
                </a:lnTo>
                <a:lnTo>
                  <a:pt x="129140" y="97010"/>
                </a:lnTo>
                <a:lnTo>
                  <a:pt x="125223" y="93093"/>
                </a:lnTo>
                <a:lnTo>
                  <a:pt x="129524" y="88792"/>
                </a:lnTo>
                <a:close/>
                <a:moveTo>
                  <a:pt x="32887" y="88994"/>
                </a:moveTo>
                <a:lnTo>
                  <a:pt x="34846" y="90953"/>
                </a:lnTo>
                <a:lnTo>
                  <a:pt x="36805" y="92912"/>
                </a:lnTo>
                <a:lnTo>
                  <a:pt x="32503" y="97212"/>
                </a:lnTo>
                <a:lnTo>
                  <a:pt x="30544" y="95254"/>
                </a:lnTo>
                <a:lnTo>
                  <a:pt x="28586" y="93295"/>
                </a:lnTo>
                <a:lnTo>
                  <a:pt x="30738" y="91143"/>
                </a:lnTo>
                <a:lnTo>
                  <a:pt x="32887" y="88994"/>
                </a:lnTo>
                <a:close/>
                <a:moveTo>
                  <a:pt x="121104" y="89176"/>
                </a:moveTo>
                <a:lnTo>
                  <a:pt x="125021" y="93093"/>
                </a:lnTo>
                <a:lnTo>
                  <a:pt x="120720" y="97395"/>
                </a:lnTo>
                <a:lnTo>
                  <a:pt x="116804" y="93477"/>
                </a:lnTo>
                <a:lnTo>
                  <a:pt x="121104" y="89176"/>
                </a:lnTo>
                <a:close/>
                <a:moveTo>
                  <a:pt x="24469" y="89376"/>
                </a:moveTo>
                <a:lnTo>
                  <a:pt x="28384" y="93294"/>
                </a:lnTo>
                <a:lnTo>
                  <a:pt x="26235" y="95444"/>
                </a:lnTo>
                <a:lnTo>
                  <a:pt x="24085" y="97594"/>
                </a:lnTo>
                <a:lnTo>
                  <a:pt x="22127" y="95636"/>
                </a:lnTo>
                <a:lnTo>
                  <a:pt x="20168" y="93677"/>
                </a:lnTo>
                <a:lnTo>
                  <a:pt x="24469" y="89376"/>
                </a:lnTo>
                <a:close/>
                <a:moveTo>
                  <a:pt x="112684" y="89561"/>
                </a:moveTo>
                <a:lnTo>
                  <a:pt x="116602" y="93477"/>
                </a:lnTo>
                <a:lnTo>
                  <a:pt x="112301" y="97778"/>
                </a:lnTo>
                <a:lnTo>
                  <a:pt x="108383" y="93860"/>
                </a:lnTo>
                <a:lnTo>
                  <a:pt x="112684" y="89561"/>
                </a:lnTo>
                <a:close/>
                <a:moveTo>
                  <a:pt x="16049" y="89759"/>
                </a:moveTo>
                <a:lnTo>
                  <a:pt x="19964" y="93677"/>
                </a:lnTo>
                <a:lnTo>
                  <a:pt x="17815" y="95826"/>
                </a:lnTo>
                <a:lnTo>
                  <a:pt x="15666" y="97976"/>
                </a:lnTo>
                <a:lnTo>
                  <a:pt x="13707" y="96018"/>
                </a:lnTo>
                <a:lnTo>
                  <a:pt x="11748" y="94061"/>
                </a:lnTo>
                <a:lnTo>
                  <a:pt x="16049" y="89759"/>
                </a:lnTo>
                <a:close/>
                <a:moveTo>
                  <a:pt x="104265" y="89944"/>
                </a:moveTo>
                <a:lnTo>
                  <a:pt x="106224" y="91903"/>
                </a:lnTo>
                <a:lnTo>
                  <a:pt x="108181" y="93860"/>
                </a:lnTo>
                <a:lnTo>
                  <a:pt x="106032" y="96011"/>
                </a:lnTo>
                <a:lnTo>
                  <a:pt x="103883" y="98160"/>
                </a:lnTo>
                <a:lnTo>
                  <a:pt x="99964" y="94245"/>
                </a:lnTo>
                <a:lnTo>
                  <a:pt x="104265" y="89944"/>
                </a:lnTo>
                <a:close/>
                <a:moveTo>
                  <a:pt x="7630" y="90144"/>
                </a:moveTo>
                <a:lnTo>
                  <a:pt x="11546" y="94061"/>
                </a:lnTo>
                <a:lnTo>
                  <a:pt x="7244" y="98362"/>
                </a:lnTo>
                <a:lnTo>
                  <a:pt x="3329" y="94444"/>
                </a:lnTo>
                <a:lnTo>
                  <a:pt x="7630" y="90144"/>
                </a:lnTo>
                <a:close/>
                <a:moveTo>
                  <a:pt x="95845" y="90327"/>
                </a:moveTo>
                <a:lnTo>
                  <a:pt x="99762" y="94245"/>
                </a:lnTo>
                <a:lnTo>
                  <a:pt x="95461" y="98545"/>
                </a:lnTo>
                <a:lnTo>
                  <a:pt x="91544" y="94629"/>
                </a:lnTo>
                <a:lnTo>
                  <a:pt x="95845" y="90327"/>
                </a:lnTo>
                <a:close/>
                <a:moveTo>
                  <a:pt x="87423" y="90711"/>
                </a:moveTo>
                <a:lnTo>
                  <a:pt x="91341" y="94629"/>
                </a:lnTo>
                <a:lnTo>
                  <a:pt x="87040" y="98930"/>
                </a:lnTo>
                <a:lnTo>
                  <a:pt x="83122" y="95012"/>
                </a:lnTo>
                <a:lnTo>
                  <a:pt x="87423" y="90711"/>
                </a:lnTo>
                <a:close/>
                <a:moveTo>
                  <a:pt x="79004" y="91096"/>
                </a:moveTo>
                <a:lnTo>
                  <a:pt x="80963" y="93053"/>
                </a:lnTo>
                <a:lnTo>
                  <a:pt x="82920" y="95012"/>
                </a:lnTo>
                <a:lnTo>
                  <a:pt x="80771" y="97161"/>
                </a:lnTo>
                <a:lnTo>
                  <a:pt x="78622" y="99312"/>
                </a:lnTo>
                <a:lnTo>
                  <a:pt x="74704" y="95394"/>
                </a:lnTo>
                <a:lnTo>
                  <a:pt x="79004" y="91096"/>
                </a:lnTo>
                <a:close/>
                <a:moveTo>
                  <a:pt x="70584" y="91479"/>
                </a:moveTo>
                <a:lnTo>
                  <a:pt x="74501" y="95395"/>
                </a:lnTo>
                <a:lnTo>
                  <a:pt x="70200" y="99697"/>
                </a:lnTo>
                <a:lnTo>
                  <a:pt x="66283" y="95780"/>
                </a:lnTo>
                <a:lnTo>
                  <a:pt x="70584" y="91479"/>
                </a:lnTo>
                <a:close/>
                <a:moveTo>
                  <a:pt x="62164" y="91861"/>
                </a:moveTo>
                <a:lnTo>
                  <a:pt x="66081" y="95777"/>
                </a:lnTo>
                <a:lnTo>
                  <a:pt x="61780" y="100079"/>
                </a:lnTo>
                <a:lnTo>
                  <a:pt x="57865" y="96162"/>
                </a:lnTo>
                <a:lnTo>
                  <a:pt x="62164" y="91861"/>
                </a:lnTo>
                <a:close/>
                <a:moveTo>
                  <a:pt x="53744" y="92244"/>
                </a:moveTo>
                <a:lnTo>
                  <a:pt x="57662" y="96162"/>
                </a:lnTo>
                <a:lnTo>
                  <a:pt x="53361" y="100462"/>
                </a:lnTo>
                <a:lnTo>
                  <a:pt x="49443" y="96546"/>
                </a:lnTo>
                <a:lnTo>
                  <a:pt x="53744" y="92244"/>
                </a:lnTo>
                <a:close/>
                <a:moveTo>
                  <a:pt x="45325" y="92628"/>
                </a:moveTo>
                <a:lnTo>
                  <a:pt x="49241" y="96546"/>
                </a:lnTo>
                <a:lnTo>
                  <a:pt x="44941" y="100845"/>
                </a:lnTo>
                <a:lnTo>
                  <a:pt x="41024" y="96929"/>
                </a:lnTo>
                <a:lnTo>
                  <a:pt x="45325" y="92628"/>
                </a:lnTo>
                <a:close/>
                <a:moveTo>
                  <a:pt x="36906" y="93013"/>
                </a:moveTo>
                <a:lnTo>
                  <a:pt x="40822" y="96929"/>
                </a:lnTo>
                <a:lnTo>
                  <a:pt x="36524" y="101229"/>
                </a:lnTo>
                <a:lnTo>
                  <a:pt x="32606" y="97311"/>
                </a:lnTo>
                <a:lnTo>
                  <a:pt x="36906" y="93013"/>
                </a:lnTo>
                <a:close/>
                <a:moveTo>
                  <a:pt x="125122" y="93194"/>
                </a:moveTo>
                <a:lnTo>
                  <a:pt x="129039" y="97111"/>
                </a:lnTo>
                <a:lnTo>
                  <a:pt x="124739" y="101412"/>
                </a:lnTo>
                <a:lnTo>
                  <a:pt x="120821" y="97496"/>
                </a:lnTo>
                <a:lnTo>
                  <a:pt x="125122" y="93194"/>
                </a:lnTo>
                <a:close/>
                <a:moveTo>
                  <a:pt x="28485" y="93396"/>
                </a:moveTo>
                <a:lnTo>
                  <a:pt x="30444" y="95355"/>
                </a:lnTo>
                <a:lnTo>
                  <a:pt x="32402" y="97312"/>
                </a:lnTo>
                <a:lnTo>
                  <a:pt x="28101" y="101614"/>
                </a:lnTo>
                <a:lnTo>
                  <a:pt x="26145" y="99653"/>
                </a:lnTo>
                <a:lnTo>
                  <a:pt x="24186" y="97694"/>
                </a:lnTo>
                <a:lnTo>
                  <a:pt x="26336" y="95545"/>
                </a:lnTo>
                <a:lnTo>
                  <a:pt x="28485" y="93396"/>
                </a:lnTo>
                <a:close/>
                <a:moveTo>
                  <a:pt x="116703" y="93578"/>
                </a:moveTo>
                <a:lnTo>
                  <a:pt x="120619" y="97496"/>
                </a:lnTo>
                <a:lnTo>
                  <a:pt x="116318" y="101795"/>
                </a:lnTo>
                <a:lnTo>
                  <a:pt x="112402" y="97879"/>
                </a:lnTo>
                <a:lnTo>
                  <a:pt x="116703" y="93578"/>
                </a:lnTo>
                <a:close/>
                <a:moveTo>
                  <a:pt x="20065" y="93780"/>
                </a:moveTo>
                <a:lnTo>
                  <a:pt x="22024" y="95737"/>
                </a:lnTo>
                <a:lnTo>
                  <a:pt x="23983" y="97694"/>
                </a:lnTo>
                <a:lnTo>
                  <a:pt x="19682" y="101996"/>
                </a:lnTo>
                <a:lnTo>
                  <a:pt x="15767" y="98079"/>
                </a:lnTo>
                <a:lnTo>
                  <a:pt x="17916" y="95929"/>
                </a:lnTo>
                <a:lnTo>
                  <a:pt x="20065" y="93780"/>
                </a:lnTo>
                <a:close/>
                <a:moveTo>
                  <a:pt x="108281" y="93964"/>
                </a:moveTo>
                <a:lnTo>
                  <a:pt x="112197" y="97880"/>
                </a:lnTo>
                <a:lnTo>
                  <a:pt x="107897" y="102182"/>
                </a:lnTo>
                <a:lnTo>
                  <a:pt x="105940" y="100221"/>
                </a:lnTo>
                <a:lnTo>
                  <a:pt x="103982" y="98262"/>
                </a:lnTo>
                <a:lnTo>
                  <a:pt x="106132" y="96113"/>
                </a:lnTo>
                <a:lnTo>
                  <a:pt x="108281" y="93964"/>
                </a:lnTo>
                <a:close/>
                <a:moveTo>
                  <a:pt x="11646" y="94162"/>
                </a:moveTo>
                <a:lnTo>
                  <a:pt x="13605" y="96120"/>
                </a:lnTo>
                <a:lnTo>
                  <a:pt x="15562" y="98079"/>
                </a:lnTo>
                <a:lnTo>
                  <a:pt x="11263" y="102379"/>
                </a:lnTo>
                <a:lnTo>
                  <a:pt x="9304" y="100422"/>
                </a:lnTo>
                <a:lnTo>
                  <a:pt x="7345" y="98463"/>
                </a:lnTo>
                <a:lnTo>
                  <a:pt x="11646" y="94162"/>
                </a:lnTo>
                <a:close/>
                <a:moveTo>
                  <a:pt x="99863" y="94346"/>
                </a:moveTo>
                <a:lnTo>
                  <a:pt x="103781" y="98262"/>
                </a:lnTo>
                <a:lnTo>
                  <a:pt x="101630" y="100412"/>
                </a:lnTo>
                <a:lnTo>
                  <a:pt x="99481" y="102562"/>
                </a:lnTo>
                <a:lnTo>
                  <a:pt x="97520" y="100605"/>
                </a:lnTo>
                <a:lnTo>
                  <a:pt x="95562" y="98646"/>
                </a:lnTo>
                <a:lnTo>
                  <a:pt x="99863" y="94346"/>
                </a:lnTo>
                <a:close/>
                <a:moveTo>
                  <a:pt x="91443" y="94729"/>
                </a:moveTo>
                <a:lnTo>
                  <a:pt x="95360" y="98646"/>
                </a:lnTo>
                <a:lnTo>
                  <a:pt x="91058" y="102947"/>
                </a:lnTo>
                <a:lnTo>
                  <a:pt x="87142" y="99031"/>
                </a:lnTo>
                <a:lnTo>
                  <a:pt x="91443" y="94729"/>
                </a:lnTo>
                <a:close/>
                <a:moveTo>
                  <a:pt x="83021" y="95113"/>
                </a:moveTo>
                <a:lnTo>
                  <a:pt x="86939" y="99031"/>
                </a:lnTo>
                <a:lnTo>
                  <a:pt x="82638" y="103330"/>
                </a:lnTo>
                <a:lnTo>
                  <a:pt x="80680" y="101370"/>
                </a:lnTo>
                <a:lnTo>
                  <a:pt x="78723" y="99413"/>
                </a:lnTo>
                <a:lnTo>
                  <a:pt x="80872" y="97262"/>
                </a:lnTo>
                <a:lnTo>
                  <a:pt x="83021" y="95113"/>
                </a:lnTo>
                <a:close/>
                <a:moveTo>
                  <a:pt x="74603" y="95495"/>
                </a:moveTo>
                <a:lnTo>
                  <a:pt x="78521" y="99413"/>
                </a:lnTo>
                <a:lnTo>
                  <a:pt x="74220" y="103712"/>
                </a:lnTo>
                <a:lnTo>
                  <a:pt x="70302" y="99796"/>
                </a:lnTo>
                <a:lnTo>
                  <a:pt x="74603" y="95495"/>
                </a:lnTo>
                <a:close/>
                <a:moveTo>
                  <a:pt x="66184" y="95878"/>
                </a:moveTo>
                <a:lnTo>
                  <a:pt x="70102" y="99796"/>
                </a:lnTo>
                <a:lnTo>
                  <a:pt x="65800" y="104097"/>
                </a:lnTo>
                <a:lnTo>
                  <a:pt x="61883" y="100179"/>
                </a:lnTo>
                <a:lnTo>
                  <a:pt x="66184" y="95878"/>
                </a:lnTo>
                <a:close/>
                <a:moveTo>
                  <a:pt x="57764" y="96263"/>
                </a:moveTo>
                <a:lnTo>
                  <a:pt x="61681" y="100179"/>
                </a:lnTo>
                <a:lnTo>
                  <a:pt x="57381" y="104481"/>
                </a:lnTo>
                <a:lnTo>
                  <a:pt x="53463" y="100563"/>
                </a:lnTo>
                <a:lnTo>
                  <a:pt x="57764" y="96263"/>
                </a:lnTo>
                <a:close/>
                <a:moveTo>
                  <a:pt x="49345" y="96647"/>
                </a:moveTo>
                <a:lnTo>
                  <a:pt x="53261" y="100563"/>
                </a:lnTo>
                <a:lnTo>
                  <a:pt x="48960" y="104864"/>
                </a:lnTo>
                <a:lnTo>
                  <a:pt x="45044" y="100948"/>
                </a:lnTo>
                <a:lnTo>
                  <a:pt x="49345" y="96647"/>
                </a:lnTo>
                <a:close/>
                <a:moveTo>
                  <a:pt x="40924" y="97030"/>
                </a:moveTo>
                <a:lnTo>
                  <a:pt x="44842" y="100948"/>
                </a:lnTo>
                <a:lnTo>
                  <a:pt x="40541" y="105246"/>
                </a:lnTo>
                <a:lnTo>
                  <a:pt x="36624" y="101331"/>
                </a:lnTo>
                <a:lnTo>
                  <a:pt x="40924" y="97030"/>
                </a:lnTo>
                <a:close/>
                <a:moveTo>
                  <a:pt x="32503" y="97413"/>
                </a:moveTo>
                <a:lnTo>
                  <a:pt x="36420" y="101331"/>
                </a:lnTo>
                <a:lnTo>
                  <a:pt x="32120" y="105632"/>
                </a:lnTo>
                <a:lnTo>
                  <a:pt x="28202" y="101715"/>
                </a:lnTo>
                <a:lnTo>
                  <a:pt x="32503" y="97413"/>
                </a:lnTo>
                <a:close/>
                <a:moveTo>
                  <a:pt x="120720" y="97596"/>
                </a:moveTo>
                <a:lnTo>
                  <a:pt x="124638" y="101513"/>
                </a:lnTo>
                <a:lnTo>
                  <a:pt x="120337" y="105814"/>
                </a:lnTo>
                <a:lnTo>
                  <a:pt x="116419" y="101896"/>
                </a:lnTo>
                <a:lnTo>
                  <a:pt x="120720" y="97596"/>
                </a:lnTo>
                <a:close/>
                <a:moveTo>
                  <a:pt x="24084" y="97798"/>
                </a:moveTo>
                <a:lnTo>
                  <a:pt x="26041" y="99756"/>
                </a:lnTo>
                <a:lnTo>
                  <a:pt x="28000" y="101715"/>
                </a:lnTo>
                <a:lnTo>
                  <a:pt x="25851" y="103864"/>
                </a:lnTo>
                <a:lnTo>
                  <a:pt x="23702" y="106014"/>
                </a:lnTo>
                <a:lnTo>
                  <a:pt x="19784" y="102097"/>
                </a:lnTo>
                <a:lnTo>
                  <a:pt x="24084" y="97798"/>
                </a:lnTo>
                <a:close/>
                <a:moveTo>
                  <a:pt x="112301" y="97980"/>
                </a:moveTo>
                <a:lnTo>
                  <a:pt x="116217" y="101896"/>
                </a:lnTo>
                <a:lnTo>
                  <a:pt x="111917" y="106197"/>
                </a:lnTo>
                <a:lnTo>
                  <a:pt x="108000" y="102281"/>
                </a:lnTo>
                <a:lnTo>
                  <a:pt x="112301" y="97980"/>
                </a:lnTo>
                <a:close/>
                <a:moveTo>
                  <a:pt x="15663" y="98180"/>
                </a:moveTo>
                <a:lnTo>
                  <a:pt x="19581" y="102097"/>
                </a:lnTo>
                <a:lnTo>
                  <a:pt x="15280" y="106398"/>
                </a:lnTo>
                <a:lnTo>
                  <a:pt x="11363" y="102480"/>
                </a:lnTo>
                <a:lnTo>
                  <a:pt x="15663" y="98180"/>
                </a:lnTo>
                <a:close/>
                <a:moveTo>
                  <a:pt x="103879" y="98365"/>
                </a:moveTo>
                <a:lnTo>
                  <a:pt x="105837" y="100324"/>
                </a:lnTo>
                <a:lnTo>
                  <a:pt x="107796" y="102282"/>
                </a:lnTo>
                <a:lnTo>
                  <a:pt x="103495" y="106582"/>
                </a:lnTo>
                <a:lnTo>
                  <a:pt x="99580" y="102664"/>
                </a:lnTo>
                <a:lnTo>
                  <a:pt x="101729" y="100515"/>
                </a:lnTo>
                <a:lnTo>
                  <a:pt x="103879" y="98365"/>
                </a:lnTo>
                <a:close/>
                <a:moveTo>
                  <a:pt x="7244" y="98565"/>
                </a:moveTo>
                <a:lnTo>
                  <a:pt x="9203" y="100524"/>
                </a:lnTo>
                <a:lnTo>
                  <a:pt x="11162" y="102481"/>
                </a:lnTo>
                <a:lnTo>
                  <a:pt x="6860" y="106783"/>
                </a:lnTo>
                <a:lnTo>
                  <a:pt x="2944" y="102865"/>
                </a:lnTo>
                <a:lnTo>
                  <a:pt x="5095" y="100714"/>
                </a:lnTo>
                <a:lnTo>
                  <a:pt x="7244" y="98565"/>
                </a:lnTo>
                <a:close/>
                <a:moveTo>
                  <a:pt x="95461" y="98747"/>
                </a:moveTo>
                <a:lnTo>
                  <a:pt x="97420" y="100706"/>
                </a:lnTo>
                <a:lnTo>
                  <a:pt x="99378" y="102664"/>
                </a:lnTo>
                <a:lnTo>
                  <a:pt x="95077" y="106966"/>
                </a:lnTo>
                <a:lnTo>
                  <a:pt x="93118" y="105007"/>
                </a:lnTo>
                <a:lnTo>
                  <a:pt x="91161" y="103048"/>
                </a:lnTo>
                <a:lnTo>
                  <a:pt x="95461" y="98747"/>
                </a:lnTo>
                <a:close/>
                <a:moveTo>
                  <a:pt x="87040" y="99132"/>
                </a:moveTo>
                <a:lnTo>
                  <a:pt x="90956" y="103048"/>
                </a:lnTo>
                <a:lnTo>
                  <a:pt x="88807" y="105197"/>
                </a:lnTo>
                <a:lnTo>
                  <a:pt x="86658" y="107348"/>
                </a:lnTo>
                <a:lnTo>
                  <a:pt x="84699" y="105389"/>
                </a:lnTo>
                <a:lnTo>
                  <a:pt x="82740" y="103430"/>
                </a:lnTo>
                <a:lnTo>
                  <a:pt x="87040" y="99132"/>
                </a:lnTo>
                <a:close/>
                <a:moveTo>
                  <a:pt x="78620" y="99515"/>
                </a:moveTo>
                <a:lnTo>
                  <a:pt x="80578" y="101474"/>
                </a:lnTo>
                <a:lnTo>
                  <a:pt x="82537" y="103431"/>
                </a:lnTo>
                <a:lnTo>
                  <a:pt x="80388" y="105582"/>
                </a:lnTo>
                <a:lnTo>
                  <a:pt x="78238" y="107731"/>
                </a:lnTo>
                <a:lnTo>
                  <a:pt x="76280" y="105772"/>
                </a:lnTo>
                <a:lnTo>
                  <a:pt x="74321" y="103813"/>
                </a:lnTo>
                <a:lnTo>
                  <a:pt x="78620" y="99515"/>
                </a:lnTo>
                <a:close/>
                <a:moveTo>
                  <a:pt x="70202" y="99898"/>
                </a:moveTo>
                <a:lnTo>
                  <a:pt x="74119" y="103815"/>
                </a:lnTo>
                <a:lnTo>
                  <a:pt x="69818" y="108116"/>
                </a:lnTo>
                <a:lnTo>
                  <a:pt x="65901" y="104198"/>
                </a:lnTo>
                <a:lnTo>
                  <a:pt x="70202" y="99898"/>
                </a:lnTo>
                <a:close/>
                <a:moveTo>
                  <a:pt x="61782" y="100280"/>
                </a:moveTo>
                <a:lnTo>
                  <a:pt x="65699" y="104198"/>
                </a:lnTo>
                <a:lnTo>
                  <a:pt x="61398" y="108498"/>
                </a:lnTo>
                <a:lnTo>
                  <a:pt x="57480" y="104582"/>
                </a:lnTo>
                <a:lnTo>
                  <a:pt x="61782" y="100280"/>
                </a:lnTo>
                <a:close/>
                <a:moveTo>
                  <a:pt x="53362" y="100664"/>
                </a:moveTo>
                <a:lnTo>
                  <a:pt x="57280" y="104582"/>
                </a:lnTo>
                <a:lnTo>
                  <a:pt x="52979" y="108883"/>
                </a:lnTo>
                <a:lnTo>
                  <a:pt x="49061" y="104965"/>
                </a:lnTo>
                <a:lnTo>
                  <a:pt x="53362" y="100664"/>
                </a:lnTo>
                <a:close/>
                <a:moveTo>
                  <a:pt x="44943" y="101049"/>
                </a:moveTo>
                <a:lnTo>
                  <a:pt x="48859" y="104965"/>
                </a:lnTo>
                <a:lnTo>
                  <a:pt x="44559" y="109265"/>
                </a:lnTo>
                <a:lnTo>
                  <a:pt x="40642" y="105347"/>
                </a:lnTo>
                <a:lnTo>
                  <a:pt x="44943" y="101049"/>
                </a:lnTo>
                <a:close/>
                <a:moveTo>
                  <a:pt x="36524" y="101432"/>
                </a:moveTo>
                <a:lnTo>
                  <a:pt x="40440" y="105348"/>
                </a:lnTo>
                <a:lnTo>
                  <a:pt x="36139" y="109650"/>
                </a:lnTo>
                <a:lnTo>
                  <a:pt x="32222" y="105733"/>
                </a:lnTo>
                <a:lnTo>
                  <a:pt x="36524" y="101432"/>
                </a:lnTo>
                <a:close/>
                <a:moveTo>
                  <a:pt x="28101" y="101815"/>
                </a:moveTo>
                <a:lnTo>
                  <a:pt x="32019" y="105733"/>
                </a:lnTo>
                <a:lnTo>
                  <a:pt x="27718" y="110033"/>
                </a:lnTo>
                <a:lnTo>
                  <a:pt x="25759" y="108076"/>
                </a:lnTo>
                <a:lnTo>
                  <a:pt x="23803" y="106115"/>
                </a:lnTo>
                <a:lnTo>
                  <a:pt x="25952" y="103965"/>
                </a:lnTo>
                <a:lnTo>
                  <a:pt x="28101" y="101815"/>
                </a:lnTo>
                <a:close/>
                <a:moveTo>
                  <a:pt x="116318" y="101997"/>
                </a:moveTo>
                <a:lnTo>
                  <a:pt x="120236" y="105915"/>
                </a:lnTo>
                <a:lnTo>
                  <a:pt x="115935" y="110216"/>
                </a:lnTo>
                <a:lnTo>
                  <a:pt x="112018" y="106298"/>
                </a:lnTo>
                <a:lnTo>
                  <a:pt x="116318" y="101997"/>
                </a:lnTo>
                <a:close/>
                <a:moveTo>
                  <a:pt x="19683" y="102197"/>
                </a:moveTo>
                <a:lnTo>
                  <a:pt x="23600" y="106115"/>
                </a:lnTo>
                <a:lnTo>
                  <a:pt x="19300" y="110415"/>
                </a:lnTo>
                <a:lnTo>
                  <a:pt x="15382" y="106499"/>
                </a:lnTo>
                <a:lnTo>
                  <a:pt x="19683" y="102197"/>
                </a:lnTo>
                <a:close/>
                <a:moveTo>
                  <a:pt x="107899" y="102382"/>
                </a:moveTo>
                <a:lnTo>
                  <a:pt x="111816" y="106298"/>
                </a:lnTo>
                <a:lnTo>
                  <a:pt x="107515" y="110599"/>
                </a:lnTo>
                <a:lnTo>
                  <a:pt x="103597" y="106682"/>
                </a:lnTo>
                <a:lnTo>
                  <a:pt x="107899" y="102382"/>
                </a:lnTo>
                <a:close/>
                <a:moveTo>
                  <a:pt x="11264" y="102581"/>
                </a:moveTo>
                <a:lnTo>
                  <a:pt x="15179" y="106499"/>
                </a:lnTo>
                <a:lnTo>
                  <a:pt x="10878" y="110800"/>
                </a:lnTo>
                <a:lnTo>
                  <a:pt x="6963" y="106882"/>
                </a:lnTo>
                <a:lnTo>
                  <a:pt x="11264" y="102581"/>
                </a:lnTo>
                <a:close/>
                <a:moveTo>
                  <a:pt x="99479" y="102765"/>
                </a:moveTo>
                <a:lnTo>
                  <a:pt x="103396" y="106682"/>
                </a:lnTo>
                <a:lnTo>
                  <a:pt x="99094" y="110983"/>
                </a:lnTo>
                <a:lnTo>
                  <a:pt x="95178" y="107067"/>
                </a:lnTo>
                <a:lnTo>
                  <a:pt x="99479" y="102765"/>
                </a:lnTo>
                <a:close/>
                <a:moveTo>
                  <a:pt x="91057" y="103150"/>
                </a:moveTo>
                <a:lnTo>
                  <a:pt x="93016" y="105109"/>
                </a:lnTo>
                <a:lnTo>
                  <a:pt x="94975" y="107068"/>
                </a:lnTo>
                <a:lnTo>
                  <a:pt x="90674" y="111368"/>
                </a:lnTo>
                <a:lnTo>
                  <a:pt x="86759" y="107450"/>
                </a:lnTo>
                <a:lnTo>
                  <a:pt x="88908" y="105301"/>
                </a:lnTo>
                <a:lnTo>
                  <a:pt x="91057" y="103150"/>
                </a:lnTo>
                <a:close/>
                <a:moveTo>
                  <a:pt x="82638" y="103535"/>
                </a:moveTo>
                <a:lnTo>
                  <a:pt x="84597" y="105493"/>
                </a:lnTo>
                <a:lnTo>
                  <a:pt x="86554" y="107451"/>
                </a:lnTo>
                <a:lnTo>
                  <a:pt x="82254" y="111753"/>
                </a:lnTo>
                <a:lnTo>
                  <a:pt x="78338" y="107833"/>
                </a:lnTo>
                <a:lnTo>
                  <a:pt x="80489" y="105684"/>
                </a:lnTo>
                <a:lnTo>
                  <a:pt x="82638" y="103535"/>
                </a:lnTo>
                <a:close/>
                <a:moveTo>
                  <a:pt x="74220" y="103914"/>
                </a:moveTo>
                <a:lnTo>
                  <a:pt x="76179" y="105873"/>
                </a:lnTo>
                <a:lnTo>
                  <a:pt x="78138" y="107832"/>
                </a:lnTo>
                <a:lnTo>
                  <a:pt x="75987" y="109981"/>
                </a:lnTo>
                <a:lnTo>
                  <a:pt x="73838" y="112130"/>
                </a:lnTo>
                <a:lnTo>
                  <a:pt x="71877" y="110174"/>
                </a:lnTo>
                <a:lnTo>
                  <a:pt x="69919" y="108215"/>
                </a:lnTo>
                <a:lnTo>
                  <a:pt x="74220" y="103914"/>
                </a:lnTo>
                <a:close/>
                <a:moveTo>
                  <a:pt x="65800" y="104299"/>
                </a:moveTo>
                <a:lnTo>
                  <a:pt x="69717" y="108215"/>
                </a:lnTo>
                <a:lnTo>
                  <a:pt x="67568" y="110365"/>
                </a:lnTo>
                <a:lnTo>
                  <a:pt x="65418" y="112515"/>
                </a:lnTo>
                <a:lnTo>
                  <a:pt x="63458" y="110558"/>
                </a:lnTo>
                <a:lnTo>
                  <a:pt x="61499" y="108599"/>
                </a:lnTo>
                <a:lnTo>
                  <a:pt x="65800" y="104299"/>
                </a:lnTo>
                <a:close/>
                <a:moveTo>
                  <a:pt x="57381" y="104682"/>
                </a:moveTo>
                <a:lnTo>
                  <a:pt x="61297" y="108599"/>
                </a:lnTo>
                <a:lnTo>
                  <a:pt x="59148" y="110749"/>
                </a:lnTo>
                <a:lnTo>
                  <a:pt x="56996" y="112900"/>
                </a:lnTo>
                <a:lnTo>
                  <a:pt x="55039" y="110941"/>
                </a:lnTo>
                <a:lnTo>
                  <a:pt x="53080" y="108984"/>
                </a:lnTo>
                <a:lnTo>
                  <a:pt x="57381" y="104682"/>
                </a:lnTo>
                <a:close/>
                <a:moveTo>
                  <a:pt x="48960" y="105066"/>
                </a:moveTo>
                <a:lnTo>
                  <a:pt x="52878" y="108984"/>
                </a:lnTo>
                <a:lnTo>
                  <a:pt x="48577" y="113282"/>
                </a:lnTo>
                <a:lnTo>
                  <a:pt x="44660" y="109367"/>
                </a:lnTo>
                <a:lnTo>
                  <a:pt x="48960" y="105066"/>
                </a:lnTo>
                <a:close/>
                <a:moveTo>
                  <a:pt x="40541" y="105449"/>
                </a:moveTo>
                <a:lnTo>
                  <a:pt x="44459" y="109367"/>
                </a:lnTo>
                <a:lnTo>
                  <a:pt x="40157" y="113668"/>
                </a:lnTo>
                <a:lnTo>
                  <a:pt x="36240" y="109750"/>
                </a:lnTo>
                <a:lnTo>
                  <a:pt x="40541" y="105449"/>
                </a:lnTo>
                <a:close/>
                <a:moveTo>
                  <a:pt x="32121" y="105834"/>
                </a:moveTo>
                <a:lnTo>
                  <a:pt x="36038" y="109750"/>
                </a:lnTo>
                <a:lnTo>
                  <a:pt x="31738" y="114052"/>
                </a:lnTo>
                <a:lnTo>
                  <a:pt x="27820" y="110132"/>
                </a:lnTo>
                <a:lnTo>
                  <a:pt x="32121" y="105834"/>
                </a:lnTo>
                <a:close/>
                <a:moveTo>
                  <a:pt x="23702" y="106218"/>
                </a:moveTo>
                <a:lnTo>
                  <a:pt x="25659" y="108176"/>
                </a:lnTo>
                <a:lnTo>
                  <a:pt x="27618" y="110134"/>
                </a:lnTo>
                <a:lnTo>
                  <a:pt x="25469" y="112285"/>
                </a:lnTo>
                <a:lnTo>
                  <a:pt x="23319" y="114434"/>
                </a:lnTo>
                <a:lnTo>
                  <a:pt x="19402" y="110516"/>
                </a:lnTo>
                <a:lnTo>
                  <a:pt x="23702" y="106218"/>
                </a:lnTo>
                <a:close/>
                <a:moveTo>
                  <a:pt x="111917" y="106399"/>
                </a:moveTo>
                <a:lnTo>
                  <a:pt x="115834" y="110317"/>
                </a:lnTo>
                <a:lnTo>
                  <a:pt x="111533" y="114617"/>
                </a:lnTo>
                <a:lnTo>
                  <a:pt x="107616" y="110700"/>
                </a:lnTo>
                <a:lnTo>
                  <a:pt x="111917" y="106399"/>
                </a:lnTo>
                <a:close/>
                <a:moveTo>
                  <a:pt x="15281" y="106600"/>
                </a:moveTo>
                <a:lnTo>
                  <a:pt x="19199" y="110516"/>
                </a:lnTo>
                <a:lnTo>
                  <a:pt x="14898" y="114817"/>
                </a:lnTo>
                <a:lnTo>
                  <a:pt x="10981" y="110901"/>
                </a:lnTo>
                <a:lnTo>
                  <a:pt x="15281" y="106600"/>
                </a:lnTo>
                <a:close/>
                <a:moveTo>
                  <a:pt x="103497" y="106783"/>
                </a:moveTo>
                <a:lnTo>
                  <a:pt x="107414" y="110700"/>
                </a:lnTo>
                <a:lnTo>
                  <a:pt x="103113" y="115002"/>
                </a:lnTo>
                <a:lnTo>
                  <a:pt x="99197" y="111084"/>
                </a:lnTo>
                <a:lnTo>
                  <a:pt x="103497" y="106783"/>
                </a:lnTo>
                <a:close/>
                <a:moveTo>
                  <a:pt x="6862" y="106983"/>
                </a:moveTo>
                <a:lnTo>
                  <a:pt x="10780" y="110901"/>
                </a:lnTo>
                <a:lnTo>
                  <a:pt x="6478" y="115201"/>
                </a:lnTo>
                <a:lnTo>
                  <a:pt x="2561" y="111284"/>
                </a:lnTo>
                <a:lnTo>
                  <a:pt x="6862" y="106983"/>
                </a:lnTo>
                <a:close/>
                <a:moveTo>
                  <a:pt x="95077" y="107167"/>
                </a:moveTo>
                <a:lnTo>
                  <a:pt x="98995" y="111084"/>
                </a:lnTo>
                <a:lnTo>
                  <a:pt x="94694" y="115385"/>
                </a:lnTo>
                <a:lnTo>
                  <a:pt x="90776" y="111467"/>
                </a:lnTo>
                <a:lnTo>
                  <a:pt x="95077" y="107167"/>
                </a:lnTo>
                <a:close/>
                <a:moveTo>
                  <a:pt x="86658" y="107551"/>
                </a:moveTo>
                <a:lnTo>
                  <a:pt x="90574" y="111467"/>
                </a:lnTo>
                <a:lnTo>
                  <a:pt x="86273" y="115768"/>
                </a:lnTo>
                <a:lnTo>
                  <a:pt x="82357" y="111852"/>
                </a:lnTo>
                <a:lnTo>
                  <a:pt x="86658" y="107551"/>
                </a:lnTo>
                <a:close/>
                <a:moveTo>
                  <a:pt x="78236" y="107934"/>
                </a:moveTo>
                <a:lnTo>
                  <a:pt x="82153" y="111851"/>
                </a:lnTo>
                <a:lnTo>
                  <a:pt x="77852" y="116152"/>
                </a:lnTo>
                <a:lnTo>
                  <a:pt x="75893" y="114193"/>
                </a:lnTo>
                <a:lnTo>
                  <a:pt x="73937" y="112234"/>
                </a:lnTo>
                <a:lnTo>
                  <a:pt x="76086" y="110083"/>
                </a:lnTo>
                <a:lnTo>
                  <a:pt x="78236" y="107934"/>
                </a:lnTo>
                <a:close/>
                <a:moveTo>
                  <a:pt x="69816" y="108318"/>
                </a:moveTo>
                <a:lnTo>
                  <a:pt x="71775" y="110277"/>
                </a:lnTo>
                <a:lnTo>
                  <a:pt x="73734" y="112236"/>
                </a:lnTo>
                <a:lnTo>
                  <a:pt x="69433" y="116535"/>
                </a:lnTo>
                <a:lnTo>
                  <a:pt x="65515" y="112619"/>
                </a:lnTo>
                <a:lnTo>
                  <a:pt x="67667" y="110468"/>
                </a:lnTo>
                <a:lnTo>
                  <a:pt x="69816" y="108318"/>
                </a:lnTo>
                <a:close/>
                <a:moveTo>
                  <a:pt x="61397" y="108703"/>
                </a:moveTo>
                <a:lnTo>
                  <a:pt x="63356" y="110660"/>
                </a:lnTo>
                <a:lnTo>
                  <a:pt x="65313" y="112619"/>
                </a:lnTo>
                <a:lnTo>
                  <a:pt x="61015" y="116919"/>
                </a:lnTo>
                <a:lnTo>
                  <a:pt x="57097" y="113001"/>
                </a:lnTo>
                <a:lnTo>
                  <a:pt x="59248" y="110852"/>
                </a:lnTo>
                <a:lnTo>
                  <a:pt x="61397" y="108703"/>
                </a:lnTo>
                <a:close/>
                <a:moveTo>
                  <a:pt x="52979" y="109085"/>
                </a:moveTo>
                <a:lnTo>
                  <a:pt x="54938" y="111042"/>
                </a:lnTo>
                <a:lnTo>
                  <a:pt x="56895" y="113001"/>
                </a:lnTo>
                <a:lnTo>
                  <a:pt x="52595" y="117302"/>
                </a:lnTo>
                <a:lnTo>
                  <a:pt x="50637" y="115343"/>
                </a:lnTo>
                <a:lnTo>
                  <a:pt x="48678" y="113384"/>
                </a:lnTo>
                <a:lnTo>
                  <a:pt x="52979" y="109085"/>
                </a:lnTo>
                <a:close/>
                <a:moveTo>
                  <a:pt x="44559" y="109468"/>
                </a:moveTo>
                <a:lnTo>
                  <a:pt x="48476" y="113384"/>
                </a:lnTo>
                <a:lnTo>
                  <a:pt x="46325" y="115535"/>
                </a:lnTo>
                <a:lnTo>
                  <a:pt x="44175" y="117684"/>
                </a:lnTo>
                <a:lnTo>
                  <a:pt x="42217" y="115727"/>
                </a:lnTo>
                <a:lnTo>
                  <a:pt x="40258" y="113768"/>
                </a:lnTo>
                <a:lnTo>
                  <a:pt x="44559" y="109468"/>
                </a:lnTo>
                <a:close/>
                <a:moveTo>
                  <a:pt x="36139" y="109851"/>
                </a:moveTo>
                <a:lnTo>
                  <a:pt x="40056" y="113769"/>
                </a:lnTo>
                <a:lnTo>
                  <a:pt x="37906" y="115918"/>
                </a:lnTo>
                <a:lnTo>
                  <a:pt x="35757" y="118067"/>
                </a:lnTo>
                <a:lnTo>
                  <a:pt x="33798" y="116109"/>
                </a:lnTo>
                <a:lnTo>
                  <a:pt x="31839" y="114153"/>
                </a:lnTo>
                <a:lnTo>
                  <a:pt x="36139" y="109851"/>
                </a:lnTo>
                <a:close/>
                <a:moveTo>
                  <a:pt x="27718" y="110235"/>
                </a:moveTo>
                <a:lnTo>
                  <a:pt x="31634" y="114153"/>
                </a:lnTo>
                <a:lnTo>
                  <a:pt x="27334" y="118454"/>
                </a:lnTo>
                <a:lnTo>
                  <a:pt x="25376" y="116495"/>
                </a:lnTo>
                <a:lnTo>
                  <a:pt x="23417" y="114536"/>
                </a:lnTo>
                <a:lnTo>
                  <a:pt x="25569" y="112385"/>
                </a:lnTo>
                <a:lnTo>
                  <a:pt x="27718" y="110235"/>
                </a:lnTo>
                <a:close/>
                <a:moveTo>
                  <a:pt x="19300" y="110617"/>
                </a:moveTo>
                <a:lnTo>
                  <a:pt x="23216" y="114535"/>
                </a:lnTo>
                <a:lnTo>
                  <a:pt x="18916" y="118836"/>
                </a:lnTo>
                <a:lnTo>
                  <a:pt x="14999" y="114918"/>
                </a:lnTo>
                <a:lnTo>
                  <a:pt x="19300" y="110617"/>
                </a:lnTo>
                <a:close/>
                <a:moveTo>
                  <a:pt x="107515" y="110801"/>
                </a:moveTo>
                <a:lnTo>
                  <a:pt x="111432" y="114718"/>
                </a:lnTo>
                <a:lnTo>
                  <a:pt x="107132" y="119019"/>
                </a:lnTo>
                <a:lnTo>
                  <a:pt x="103214" y="115102"/>
                </a:lnTo>
                <a:lnTo>
                  <a:pt x="107515" y="110801"/>
                </a:lnTo>
                <a:close/>
                <a:moveTo>
                  <a:pt x="10881" y="111002"/>
                </a:moveTo>
                <a:lnTo>
                  <a:pt x="14797" y="114918"/>
                </a:lnTo>
                <a:lnTo>
                  <a:pt x="10496" y="119219"/>
                </a:lnTo>
                <a:lnTo>
                  <a:pt x="6579" y="115301"/>
                </a:lnTo>
                <a:lnTo>
                  <a:pt x="10881" y="111002"/>
                </a:lnTo>
                <a:close/>
                <a:moveTo>
                  <a:pt x="99096" y="111185"/>
                </a:moveTo>
                <a:lnTo>
                  <a:pt x="103012" y="115102"/>
                </a:lnTo>
                <a:lnTo>
                  <a:pt x="98711" y="119402"/>
                </a:lnTo>
                <a:lnTo>
                  <a:pt x="94795" y="115486"/>
                </a:lnTo>
                <a:lnTo>
                  <a:pt x="99096" y="111185"/>
                </a:lnTo>
                <a:close/>
                <a:moveTo>
                  <a:pt x="90675" y="111568"/>
                </a:moveTo>
                <a:lnTo>
                  <a:pt x="94593" y="115486"/>
                </a:lnTo>
                <a:lnTo>
                  <a:pt x="90292" y="119787"/>
                </a:lnTo>
                <a:lnTo>
                  <a:pt x="86374" y="115869"/>
                </a:lnTo>
                <a:lnTo>
                  <a:pt x="90675" y="111568"/>
                </a:lnTo>
                <a:close/>
                <a:moveTo>
                  <a:pt x="82256" y="111953"/>
                </a:moveTo>
                <a:lnTo>
                  <a:pt x="86173" y="115869"/>
                </a:lnTo>
                <a:lnTo>
                  <a:pt x="81872" y="120171"/>
                </a:lnTo>
                <a:lnTo>
                  <a:pt x="77954" y="116253"/>
                </a:lnTo>
                <a:lnTo>
                  <a:pt x="82256" y="111953"/>
                </a:lnTo>
                <a:close/>
                <a:moveTo>
                  <a:pt x="73836" y="112334"/>
                </a:moveTo>
                <a:lnTo>
                  <a:pt x="75795" y="114292"/>
                </a:lnTo>
                <a:lnTo>
                  <a:pt x="77753" y="116251"/>
                </a:lnTo>
                <a:lnTo>
                  <a:pt x="75604" y="118400"/>
                </a:lnTo>
                <a:lnTo>
                  <a:pt x="73454" y="120550"/>
                </a:lnTo>
                <a:lnTo>
                  <a:pt x="69535" y="116635"/>
                </a:lnTo>
                <a:lnTo>
                  <a:pt x="73836" y="112334"/>
                </a:lnTo>
                <a:close/>
                <a:moveTo>
                  <a:pt x="65417" y="112718"/>
                </a:moveTo>
                <a:lnTo>
                  <a:pt x="69333" y="116635"/>
                </a:lnTo>
                <a:lnTo>
                  <a:pt x="65032" y="120936"/>
                </a:lnTo>
                <a:lnTo>
                  <a:pt x="61116" y="117020"/>
                </a:lnTo>
                <a:lnTo>
                  <a:pt x="65417" y="112718"/>
                </a:lnTo>
                <a:close/>
                <a:moveTo>
                  <a:pt x="56996" y="113102"/>
                </a:moveTo>
                <a:lnTo>
                  <a:pt x="60914" y="117018"/>
                </a:lnTo>
                <a:lnTo>
                  <a:pt x="56613" y="121319"/>
                </a:lnTo>
                <a:lnTo>
                  <a:pt x="52696" y="117403"/>
                </a:lnTo>
                <a:lnTo>
                  <a:pt x="56996" y="113102"/>
                </a:lnTo>
                <a:close/>
                <a:moveTo>
                  <a:pt x="48575" y="113488"/>
                </a:moveTo>
                <a:lnTo>
                  <a:pt x="50534" y="115446"/>
                </a:lnTo>
                <a:lnTo>
                  <a:pt x="52492" y="117404"/>
                </a:lnTo>
                <a:lnTo>
                  <a:pt x="48192" y="121706"/>
                </a:lnTo>
                <a:lnTo>
                  <a:pt x="44276" y="117786"/>
                </a:lnTo>
                <a:lnTo>
                  <a:pt x="46426" y="115637"/>
                </a:lnTo>
                <a:lnTo>
                  <a:pt x="48575" y="113488"/>
                </a:lnTo>
                <a:close/>
                <a:moveTo>
                  <a:pt x="40156" y="113872"/>
                </a:moveTo>
                <a:lnTo>
                  <a:pt x="42113" y="115830"/>
                </a:lnTo>
                <a:lnTo>
                  <a:pt x="44072" y="117788"/>
                </a:lnTo>
                <a:lnTo>
                  <a:pt x="39771" y="122089"/>
                </a:lnTo>
                <a:lnTo>
                  <a:pt x="35856" y="118170"/>
                </a:lnTo>
                <a:lnTo>
                  <a:pt x="38005" y="116021"/>
                </a:lnTo>
                <a:lnTo>
                  <a:pt x="40156" y="113872"/>
                </a:lnTo>
                <a:close/>
                <a:moveTo>
                  <a:pt x="31738" y="114253"/>
                </a:moveTo>
                <a:lnTo>
                  <a:pt x="33695" y="116212"/>
                </a:lnTo>
                <a:lnTo>
                  <a:pt x="35654" y="118170"/>
                </a:lnTo>
                <a:lnTo>
                  <a:pt x="31353" y="122471"/>
                </a:lnTo>
                <a:lnTo>
                  <a:pt x="29396" y="120512"/>
                </a:lnTo>
                <a:lnTo>
                  <a:pt x="27437" y="118555"/>
                </a:lnTo>
                <a:lnTo>
                  <a:pt x="31738" y="114253"/>
                </a:lnTo>
                <a:close/>
                <a:moveTo>
                  <a:pt x="23317" y="114637"/>
                </a:moveTo>
                <a:lnTo>
                  <a:pt x="25276" y="116596"/>
                </a:lnTo>
                <a:lnTo>
                  <a:pt x="27235" y="118555"/>
                </a:lnTo>
                <a:lnTo>
                  <a:pt x="25086" y="120704"/>
                </a:lnTo>
                <a:lnTo>
                  <a:pt x="22935" y="122853"/>
                </a:lnTo>
                <a:lnTo>
                  <a:pt x="20978" y="120894"/>
                </a:lnTo>
                <a:lnTo>
                  <a:pt x="19017" y="118937"/>
                </a:lnTo>
                <a:lnTo>
                  <a:pt x="23317" y="114637"/>
                </a:lnTo>
                <a:close/>
                <a:moveTo>
                  <a:pt x="14898" y="115019"/>
                </a:moveTo>
                <a:lnTo>
                  <a:pt x="18816" y="118935"/>
                </a:lnTo>
                <a:lnTo>
                  <a:pt x="16665" y="121086"/>
                </a:lnTo>
                <a:lnTo>
                  <a:pt x="14516" y="123235"/>
                </a:lnTo>
                <a:lnTo>
                  <a:pt x="10597" y="119320"/>
                </a:lnTo>
                <a:lnTo>
                  <a:pt x="14898" y="115019"/>
                </a:lnTo>
                <a:close/>
                <a:moveTo>
                  <a:pt x="103113" y="115202"/>
                </a:moveTo>
                <a:lnTo>
                  <a:pt x="107031" y="119120"/>
                </a:lnTo>
                <a:lnTo>
                  <a:pt x="102730" y="123421"/>
                </a:lnTo>
                <a:lnTo>
                  <a:pt x="98812" y="119503"/>
                </a:lnTo>
                <a:lnTo>
                  <a:pt x="103113" y="115202"/>
                </a:lnTo>
                <a:close/>
                <a:moveTo>
                  <a:pt x="94694" y="115587"/>
                </a:moveTo>
                <a:lnTo>
                  <a:pt x="98610" y="119503"/>
                </a:lnTo>
                <a:lnTo>
                  <a:pt x="94309" y="123804"/>
                </a:lnTo>
                <a:lnTo>
                  <a:pt x="90393" y="119887"/>
                </a:lnTo>
                <a:lnTo>
                  <a:pt x="94694" y="115587"/>
                </a:lnTo>
                <a:close/>
                <a:moveTo>
                  <a:pt x="86274" y="115970"/>
                </a:moveTo>
                <a:lnTo>
                  <a:pt x="90191" y="119887"/>
                </a:lnTo>
                <a:lnTo>
                  <a:pt x="85890" y="124188"/>
                </a:lnTo>
                <a:lnTo>
                  <a:pt x="81973" y="120271"/>
                </a:lnTo>
                <a:lnTo>
                  <a:pt x="86274" y="115970"/>
                </a:lnTo>
                <a:close/>
                <a:moveTo>
                  <a:pt x="77854" y="116354"/>
                </a:moveTo>
                <a:lnTo>
                  <a:pt x="81771" y="120271"/>
                </a:lnTo>
                <a:lnTo>
                  <a:pt x="77470" y="124573"/>
                </a:lnTo>
                <a:lnTo>
                  <a:pt x="75511" y="122612"/>
                </a:lnTo>
                <a:lnTo>
                  <a:pt x="73552" y="120653"/>
                </a:lnTo>
                <a:lnTo>
                  <a:pt x="75704" y="118504"/>
                </a:lnTo>
                <a:lnTo>
                  <a:pt x="77854" y="116354"/>
                </a:lnTo>
                <a:close/>
                <a:moveTo>
                  <a:pt x="69434" y="116738"/>
                </a:moveTo>
                <a:lnTo>
                  <a:pt x="73352" y="120655"/>
                </a:lnTo>
                <a:lnTo>
                  <a:pt x="69051" y="124955"/>
                </a:lnTo>
                <a:lnTo>
                  <a:pt x="65133" y="121037"/>
                </a:lnTo>
                <a:lnTo>
                  <a:pt x="69434" y="116738"/>
                </a:lnTo>
                <a:close/>
                <a:moveTo>
                  <a:pt x="61015" y="117120"/>
                </a:moveTo>
                <a:lnTo>
                  <a:pt x="64931" y="121037"/>
                </a:lnTo>
                <a:lnTo>
                  <a:pt x="60631" y="125338"/>
                </a:lnTo>
                <a:lnTo>
                  <a:pt x="56714" y="121420"/>
                </a:lnTo>
                <a:lnTo>
                  <a:pt x="61015" y="117120"/>
                </a:lnTo>
                <a:close/>
                <a:moveTo>
                  <a:pt x="52595" y="117504"/>
                </a:moveTo>
                <a:lnTo>
                  <a:pt x="56512" y="121420"/>
                </a:lnTo>
                <a:lnTo>
                  <a:pt x="52211" y="125721"/>
                </a:lnTo>
                <a:lnTo>
                  <a:pt x="48294" y="121805"/>
                </a:lnTo>
                <a:lnTo>
                  <a:pt x="52595" y="117504"/>
                </a:lnTo>
                <a:close/>
                <a:moveTo>
                  <a:pt x="44175" y="117887"/>
                </a:moveTo>
                <a:lnTo>
                  <a:pt x="48092" y="121804"/>
                </a:lnTo>
                <a:lnTo>
                  <a:pt x="43791" y="126105"/>
                </a:lnTo>
                <a:lnTo>
                  <a:pt x="39875" y="122189"/>
                </a:lnTo>
                <a:lnTo>
                  <a:pt x="44175" y="117887"/>
                </a:lnTo>
                <a:close/>
                <a:moveTo>
                  <a:pt x="35755" y="118271"/>
                </a:moveTo>
                <a:lnTo>
                  <a:pt x="39672" y="122189"/>
                </a:lnTo>
                <a:lnTo>
                  <a:pt x="35372" y="126490"/>
                </a:lnTo>
                <a:lnTo>
                  <a:pt x="31454" y="122572"/>
                </a:lnTo>
                <a:lnTo>
                  <a:pt x="35755" y="118271"/>
                </a:lnTo>
                <a:close/>
                <a:moveTo>
                  <a:pt x="27336" y="118656"/>
                </a:moveTo>
                <a:lnTo>
                  <a:pt x="29295" y="120613"/>
                </a:lnTo>
                <a:lnTo>
                  <a:pt x="31252" y="122572"/>
                </a:lnTo>
                <a:lnTo>
                  <a:pt x="26952" y="126873"/>
                </a:lnTo>
                <a:lnTo>
                  <a:pt x="23035" y="122954"/>
                </a:lnTo>
                <a:lnTo>
                  <a:pt x="25187" y="120805"/>
                </a:lnTo>
                <a:lnTo>
                  <a:pt x="27336" y="118656"/>
                </a:lnTo>
                <a:close/>
                <a:moveTo>
                  <a:pt x="18914" y="119039"/>
                </a:moveTo>
                <a:lnTo>
                  <a:pt x="20873" y="120998"/>
                </a:lnTo>
                <a:lnTo>
                  <a:pt x="22831" y="122955"/>
                </a:lnTo>
                <a:lnTo>
                  <a:pt x="20682" y="125106"/>
                </a:lnTo>
                <a:lnTo>
                  <a:pt x="18532" y="127255"/>
                </a:lnTo>
                <a:lnTo>
                  <a:pt x="14615" y="123337"/>
                </a:lnTo>
                <a:lnTo>
                  <a:pt x="16764" y="121188"/>
                </a:lnTo>
                <a:lnTo>
                  <a:pt x="18914" y="119039"/>
                </a:lnTo>
                <a:close/>
                <a:moveTo>
                  <a:pt x="98711" y="119604"/>
                </a:moveTo>
                <a:lnTo>
                  <a:pt x="102629" y="123522"/>
                </a:lnTo>
                <a:lnTo>
                  <a:pt x="98328" y="127823"/>
                </a:lnTo>
                <a:lnTo>
                  <a:pt x="96369" y="125864"/>
                </a:lnTo>
                <a:lnTo>
                  <a:pt x="94410" y="123905"/>
                </a:lnTo>
                <a:lnTo>
                  <a:pt x="98711" y="119604"/>
                </a:lnTo>
                <a:close/>
                <a:moveTo>
                  <a:pt x="90292" y="119989"/>
                </a:moveTo>
                <a:lnTo>
                  <a:pt x="94209" y="123905"/>
                </a:lnTo>
                <a:lnTo>
                  <a:pt x="89908" y="128206"/>
                </a:lnTo>
                <a:lnTo>
                  <a:pt x="85990" y="124289"/>
                </a:lnTo>
                <a:lnTo>
                  <a:pt x="90292" y="119989"/>
                </a:lnTo>
                <a:close/>
                <a:moveTo>
                  <a:pt x="81872" y="120372"/>
                </a:moveTo>
                <a:lnTo>
                  <a:pt x="85789" y="124289"/>
                </a:lnTo>
                <a:lnTo>
                  <a:pt x="81489" y="128590"/>
                </a:lnTo>
                <a:lnTo>
                  <a:pt x="77571" y="124674"/>
                </a:lnTo>
                <a:lnTo>
                  <a:pt x="81872" y="120372"/>
                </a:lnTo>
                <a:close/>
                <a:moveTo>
                  <a:pt x="73453" y="120754"/>
                </a:moveTo>
                <a:lnTo>
                  <a:pt x="75410" y="122712"/>
                </a:lnTo>
                <a:lnTo>
                  <a:pt x="77369" y="124671"/>
                </a:lnTo>
                <a:lnTo>
                  <a:pt x="73068" y="128972"/>
                </a:lnTo>
                <a:lnTo>
                  <a:pt x="71111" y="127013"/>
                </a:lnTo>
                <a:lnTo>
                  <a:pt x="69152" y="125054"/>
                </a:lnTo>
                <a:lnTo>
                  <a:pt x="73453" y="120754"/>
                </a:lnTo>
                <a:close/>
                <a:moveTo>
                  <a:pt x="65032" y="121138"/>
                </a:moveTo>
                <a:lnTo>
                  <a:pt x="68950" y="125054"/>
                </a:lnTo>
                <a:lnTo>
                  <a:pt x="64649" y="129355"/>
                </a:lnTo>
                <a:lnTo>
                  <a:pt x="60732" y="125439"/>
                </a:lnTo>
                <a:lnTo>
                  <a:pt x="65032" y="121138"/>
                </a:lnTo>
                <a:close/>
                <a:moveTo>
                  <a:pt x="56613" y="121521"/>
                </a:moveTo>
                <a:lnTo>
                  <a:pt x="60531" y="125439"/>
                </a:lnTo>
                <a:lnTo>
                  <a:pt x="56229" y="129740"/>
                </a:lnTo>
                <a:lnTo>
                  <a:pt x="52311" y="125822"/>
                </a:lnTo>
                <a:lnTo>
                  <a:pt x="56613" y="121521"/>
                </a:lnTo>
                <a:close/>
                <a:moveTo>
                  <a:pt x="48193" y="121905"/>
                </a:moveTo>
                <a:lnTo>
                  <a:pt x="52110" y="125822"/>
                </a:lnTo>
                <a:lnTo>
                  <a:pt x="47810" y="130124"/>
                </a:lnTo>
                <a:lnTo>
                  <a:pt x="43892" y="126206"/>
                </a:lnTo>
                <a:lnTo>
                  <a:pt x="48193" y="121905"/>
                </a:lnTo>
                <a:close/>
                <a:moveTo>
                  <a:pt x="39774" y="122289"/>
                </a:moveTo>
                <a:lnTo>
                  <a:pt x="43690" y="126206"/>
                </a:lnTo>
                <a:lnTo>
                  <a:pt x="39389" y="130507"/>
                </a:lnTo>
                <a:lnTo>
                  <a:pt x="35473" y="126589"/>
                </a:lnTo>
                <a:lnTo>
                  <a:pt x="39774" y="122289"/>
                </a:lnTo>
                <a:close/>
                <a:moveTo>
                  <a:pt x="31353" y="122673"/>
                </a:moveTo>
                <a:lnTo>
                  <a:pt x="35271" y="126589"/>
                </a:lnTo>
                <a:lnTo>
                  <a:pt x="30970" y="130890"/>
                </a:lnTo>
                <a:lnTo>
                  <a:pt x="27053" y="126973"/>
                </a:lnTo>
                <a:lnTo>
                  <a:pt x="31353" y="122673"/>
                </a:lnTo>
                <a:close/>
                <a:moveTo>
                  <a:pt x="22932" y="123056"/>
                </a:moveTo>
                <a:lnTo>
                  <a:pt x="26849" y="126974"/>
                </a:lnTo>
                <a:lnTo>
                  <a:pt x="22549" y="131275"/>
                </a:lnTo>
                <a:lnTo>
                  <a:pt x="18633" y="127356"/>
                </a:lnTo>
                <a:lnTo>
                  <a:pt x="20783" y="125207"/>
                </a:lnTo>
                <a:lnTo>
                  <a:pt x="22932" y="123056"/>
                </a:lnTo>
                <a:close/>
                <a:moveTo>
                  <a:pt x="94309" y="124005"/>
                </a:moveTo>
                <a:lnTo>
                  <a:pt x="96268" y="125962"/>
                </a:lnTo>
                <a:lnTo>
                  <a:pt x="98227" y="127921"/>
                </a:lnTo>
                <a:lnTo>
                  <a:pt x="93925" y="132222"/>
                </a:lnTo>
                <a:lnTo>
                  <a:pt x="91967" y="130263"/>
                </a:lnTo>
                <a:lnTo>
                  <a:pt x="90009" y="128304"/>
                </a:lnTo>
                <a:lnTo>
                  <a:pt x="94309" y="124005"/>
                </a:lnTo>
                <a:close/>
                <a:moveTo>
                  <a:pt x="85890" y="124390"/>
                </a:moveTo>
                <a:lnTo>
                  <a:pt x="89807" y="128307"/>
                </a:lnTo>
                <a:lnTo>
                  <a:pt x="87658" y="130456"/>
                </a:lnTo>
                <a:lnTo>
                  <a:pt x="85508" y="132606"/>
                </a:lnTo>
                <a:lnTo>
                  <a:pt x="83547" y="130648"/>
                </a:lnTo>
                <a:lnTo>
                  <a:pt x="81588" y="128689"/>
                </a:lnTo>
                <a:lnTo>
                  <a:pt x="85890" y="124390"/>
                </a:lnTo>
                <a:close/>
                <a:moveTo>
                  <a:pt x="77470" y="124774"/>
                </a:moveTo>
                <a:lnTo>
                  <a:pt x="81388" y="128691"/>
                </a:lnTo>
                <a:lnTo>
                  <a:pt x="79237" y="130840"/>
                </a:lnTo>
                <a:lnTo>
                  <a:pt x="77087" y="132991"/>
                </a:lnTo>
                <a:lnTo>
                  <a:pt x="75128" y="131032"/>
                </a:lnTo>
                <a:lnTo>
                  <a:pt x="73172" y="129073"/>
                </a:lnTo>
                <a:lnTo>
                  <a:pt x="77470" y="124774"/>
                </a:lnTo>
                <a:close/>
                <a:moveTo>
                  <a:pt x="69051" y="125158"/>
                </a:moveTo>
                <a:lnTo>
                  <a:pt x="71010" y="127117"/>
                </a:lnTo>
                <a:lnTo>
                  <a:pt x="72967" y="129074"/>
                </a:lnTo>
                <a:lnTo>
                  <a:pt x="70817" y="131225"/>
                </a:lnTo>
                <a:lnTo>
                  <a:pt x="68667" y="133374"/>
                </a:lnTo>
                <a:lnTo>
                  <a:pt x="64750" y="129456"/>
                </a:lnTo>
                <a:lnTo>
                  <a:pt x="69051" y="125158"/>
                </a:lnTo>
                <a:close/>
                <a:moveTo>
                  <a:pt x="60631" y="125540"/>
                </a:moveTo>
                <a:lnTo>
                  <a:pt x="64548" y="129456"/>
                </a:lnTo>
                <a:lnTo>
                  <a:pt x="60247" y="133757"/>
                </a:lnTo>
                <a:lnTo>
                  <a:pt x="56330" y="129841"/>
                </a:lnTo>
                <a:lnTo>
                  <a:pt x="60631" y="125540"/>
                </a:lnTo>
                <a:close/>
                <a:moveTo>
                  <a:pt x="52211" y="125923"/>
                </a:moveTo>
                <a:lnTo>
                  <a:pt x="56128" y="129840"/>
                </a:lnTo>
                <a:lnTo>
                  <a:pt x="51827" y="134141"/>
                </a:lnTo>
                <a:lnTo>
                  <a:pt x="47911" y="130224"/>
                </a:lnTo>
                <a:lnTo>
                  <a:pt x="52211" y="125923"/>
                </a:lnTo>
                <a:close/>
                <a:moveTo>
                  <a:pt x="43791" y="126307"/>
                </a:moveTo>
                <a:lnTo>
                  <a:pt x="47708" y="130224"/>
                </a:lnTo>
                <a:lnTo>
                  <a:pt x="43408" y="134526"/>
                </a:lnTo>
                <a:lnTo>
                  <a:pt x="39490" y="130608"/>
                </a:lnTo>
                <a:lnTo>
                  <a:pt x="43791" y="126307"/>
                </a:lnTo>
                <a:close/>
                <a:moveTo>
                  <a:pt x="35372" y="126692"/>
                </a:moveTo>
                <a:lnTo>
                  <a:pt x="39288" y="130608"/>
                </a:lnTo>
                <a:lnTo>
                  <a:pt x="34988" y="134909"/>
                </a:lnTo>
                <a:lnTo>
                  <a:pt x="31071" y="130991"/>
                </a:lnTo>
                <a:lnTo>
                  <a:pt x="35372" y="126692"/>
                </a:lnTo>
                <a:close/>
                <a:moveTo>
                  <a:pt x="26954" y="127072"/>
                </a:moveTo>
                <a:lnTo>
                  <a:pt x="30870" y="130990"/>
                </a:lnTo>
                <a:lnTo>
                  <a:pt x="26570" y="135291"/>
                </a:lnTo>
                <a:lnTo>
                  <a:pt x="22653" y="131373"/>
                </a:lnTo>
                <a:lnTo>
                  <a:pt x="26954" y="127072"/>
                </a:lnTo>
                <a:close/>
                <a:moveTo>
                  <a:pt x="89905" y="128408"/>
                </a:moveTo>
                <a:lnTo>
                  <a:pt x="91864" y="130367"/>
                </a:lnTo>
                <a:lnTo>
                  <a:pt x="93823" y="132325"/>
                </a:lnTo>
                <a:lnTo>
                  <a:pt x="89525" y="136624"/>
                </a:lnTo>
                <a:lnTo>
                  <a:pt x="85607" y="132707"/>
                </a:lnTo>
                <a:lnTo>
                  <a:pt x="87756" y="130557"/>
                </a:lnTo>
                <a:lnTo>
                  <a:pt x="89905" y="128408"/>
                </a:lnTo>
                <a:close/>
                <a:moveTo>
                  <a:pt x="81487" y="128793"/>
                </a:moveTo>
                <a:lnTo>
                  <a:pt x="83446" y="130752"/>
                </a:lnTo>
                <a:lnTo>
                  <a:pt x="85405" y="132711"/>
                </a:lnTo>
                <a:lnTo>
                  <a:pt x="81104" y="137008"/>
                </a:lnTo>
                <a:lnTo>
                  <a:pt x="77189" y="133093"/>
                </a:lnTo>
                <a:lnTo>
                  <a:pt x="79338" y="130944"/>
                </a:lnTo>
                <a:lnTo>
                  <a:pt x="81487" y="128793"/>
                </a:lnTo>
                <a:close/>
                <a:moveTo>
                  <a:pt x="73067" y="129175"/>
                </a:moveTo>
                <a:lnTo>
                  <a:pt x="75027" y="131134"/>
                </a:lnTo>
                <a:lnTo>
                  <a:pt x="76986" y="133093"/>
                </a:lnTo>
                <a:lnTo>
                  <a:pt x="72685" y="137391"/>
                </a:lnTo>
                <a:lnTo>
                  <a:pt x="70726" y="135434"/>
                </a:lnTo>
                <a:lnTo>
                  <a:pt x="68767" y="133475"/>
                </a:lnTo>
                <a:lnTo>
                  <a:pt x="70917" y="131326"/>
                </a:lnTo>
                <a:lnTo>
                  <a:pt x="73067" y="129175"/>
                </a:lnTo>
                <a:close/>
                <a:moveTo>
                  <a:pt x="64649" y="129557"/>
                </a:moveTo>
                <a:lnTo>
                  <a:pt x="68566" y="133475"/>
                </a:lnTo>
                <a:lnTo>
                  <a:pt x="66416" y="135624"/>
                </a:lnTo>
                <a:lnTo>
                  <a:pt x="64267" y="137773"/>
                </a:lnTo>
                <a:lnTo>
                  <a:pt x="62306" y="135817"/>
                </a:lnTo>
                <a:lnTo>
                  <a:pt x="60347" y="133858"/>
                </a:lnTo>
                <a:lnTo>
                  <a:pt x="64649" y="129557"/>
                </a:lnTo>
                <a:close/>
                <a:moveTo>
                  <a:pt x="56229" y="129940"/>
                </a:moveTo>
                <a:lnTo>
                  <a:pt x="60146" y="133858"/>
                </a:lnTo>
                <a:lnTo>
                  <a:pt x="57996" y="136007"/>
                </a:lnTo>
                <a:lnTo>
                  <a:pt x="55847" y="138157"/>
                </a:lnTo>
                <a:lnTo>
                  <a:pt x="53887" y="136201"/>
                </a:lnTo>
                <a:lnTo>
                  <a:pt x="51928" y="134242"/>
                </a:lnTo>
                <a:lnTo>
                  <a:pt x="56229" y="129940"/>
                </a:lnTo>
                <a:close/>
                <a:moveTo>
                  <a:pt x="47811" y="130325"/>
                </a:moveTo>
                <a:lnTo>
                  <a:pt x="51728" y="134242"/>
                </a:lnTo>
                <a:lnTo>
                  <a:pt x="47428" y="138543"/>
                </a:lnTo>
                <a:lnTo>
                  <a:pt x="43510" y="134625"/>
                </a:lnTo>
                <a:lnTo>
                  <a:pt x="47811" y="130325"/>
                </a:lnTo>
                <a:close/>
                <a:moveTo>
                  <a:pt x="39392" y="130709"/>
                </a:moveTo>
                <a:lnTo>
                  <a:pt x="43308" y="134625"/>
                </a:lnTo>
                <a:lnTo>
                  <a:pt x="39007" y="138926"/>
                </a:lnTo>
                <a:lnTo>
                  <a:pt x="35091" y="135010"/>
                </a:lnTo>
                <a:lnTo>
                  <a:pt x="39392" y="130709"/>
                </a:lnTo>
                <a:close/>
                <a:moveTo>
                  <a:pt x="30971" y="131091"/>
                </a:moveTo>
                <a:lnTo>
                  <a:pt x="34889" y="135007"/>
                </a:lnTo>
                <a:lnTo>
                  <a:pt x="30588" y="139308"/>
                </a:lnTo>
                <a:lnTo>
                  <a:pt x="26671" y="135392"/>
                </a:lnTo>
                <a:lnTo>
                  <a:pt x="30971" y="131091"/>
                </a:lnTo>
                <a:close/>
                <a:moveTo>
                  <a:pt x="85508" y="132810"/>
                </a:moveTo>
                <a:lnTo>
                  <a:pt x="89425" y="136727"/>
                </a:lnTo>
                <a:lnTo>
                  <a:pt x="85123" y="141026"/>
                </a:lnTo>
                <a:lnTo>
                  <a:pt x="81208" y="137110"/>
                </a:lnTo>
                <a:lnTo>
                  <a:pt x="85508" y="132810"/>
                </a:lnTo>
                <a:close/>
                <a:moveTo>
                  <a:pt x="77087" y="133191"/>
                </a:moveTo>
                <a:lnTo>
                  <a:pt x="81003" y="137109"/>
                </a:lnTo>
                <a:lnTo>
                  <a:pt x="76703" y="141410"/>
                </a:lnTo>
                <a:lnTo>
                  <a:pt x="72786" y="137492"/>
                </a:lnTo>
                <a:lnTo>
                  <a:pt x="77087" y="133191"/>
                </a:lnTo>
                <a:close/>
                <a:moveTo>
                  <a:pt x="68667" y="133577"/>
                </a:moveTo>
                <a:lnTo>
                  <a:pt x="70625" y="135536"/>
                </a:lnTo>
                <a:lnTo>
                  <a:pt x="72584" y="137495"/>
                </a:lnTo>
                <a:lnTo>
                  <a:pt x="70435" y="139644"/>
                </a:lnTo>
                <a:lnTo>
                  <a:pt x="68285" y="141793"/>
                </a:lnTo>
                <a:lnTo>
                  <a:pt x="64368" y="137875"/>
                </a:lnTo>
                <a:lnTo>
                  <a:pt x="66517" y="135726"/>
                </a:lnTo>
                <a:lnTo>
                  <a:pt x="68667" y="133577"/>
                </a:lnTo>
                <a:close/>
                <a:moveTo>
                  <a:pt x="60245" y="133961"/>
                </a:moveTo>
                <a:lnTo>
                  <a:pt x="62204" y="135919"/>
                </a:lnTo>
                <a:lnTo>
                  <a:pt x="64163" y="137878"/>
                </a:lnTo>
                <a:lnTo>
                  <a:pt x="59863" y="142177"/>
                </a:lnTo>
                <a:lnTo>
                  <a:pt x="55947" y="138260"/>
                </a:lnTo>
                <a:lnTo>
                  <a:pt x="58096" y="136111"/>
                </a:lnTo>
                <a:lnTo>
                  <a:pt x="60245" y="133961"/>
                </a:lnTo>
                <a:close/>
                <a:moveTo>
                  <a:pt x="51827" y="134343"/>
                </a:moveTo>
                <a:lnTo>
                  <a:pt x="53786" y="136301"/>
                </a:lnTo>
                <a:lnTo>
                  <a:pt x="55745" y="138260"/>
                </a:lnTo>
                <a:lnTo>
                  <a:pt x="51444" y="142562"/>
                </a:lnTo>
                <a:lnTo>
                  <a:pt x="49485" y="140603"/>
                </a:lnTo>
                <a:lnTo>
                  <a:pt x="47526" y="138644"/>
                </a:lnTo>
                <a:lnTo>
                  <a:pt x="51827" y="134343"/>
                </a:lnTo>
                <a:close/>
                <a:moveTo>
                  <a:pt x="43409" y="134725"/>
                </a:moveTo>
                <a:lnTo>
                  <a:pt x="47327" y="138642"/>
                </a:lnTo>
                <a:lnTo>
                  <a:pt x="45175" y="140793"/>
                </a:lnTo>
                <a:lnTo>
                  <a:pt x="43026" y="142944"/>
                </a:lnTo>
                <a:lnTo>
                  <a:pt x="41067" y="140985"/>
                </a:lnTo>
                <a:lnTo>
                  <a:pt x="39108" y="139026"/>
                </a:lnTo>
                <a:lnTo>
                  <a:pt x="43409" y="134725"/>
                </a:lnTo>
                <a:close/>
                <a:moveTo>
                  <a:pt x="34988" y="135109"/>
                </a:moveTo>
                <a:lnTo>
                  <a:pt x="38905" y="139026"/>
                </a:lnTo>
                <a:lnTo>
                  <a:pt x="34604" y="143327"/>
                </a:lnTo>
                <a:lnTo>
                  <a:pt x="30687" y="139409"/>
                </a:lnTo>
                <a:lnTo>
                  <a:pt x="34988" y="135109"/>
                </a:lnTo>
                <a:close/>
                <a:moveTo>
                  <a:pt x="67142" y="1"/>
                </a:moveTo>
                <a:lnTo>
                  <a:pt x="70301" y="3159"/>
                </a:lnTo>
                <a:lnTo>
                  <a:pt x="68151" y="5310"/>
                </a:lnTo>
                <a:lnTo>
                  <a:pt x="66001" y="7462"/>
                </a:lnTo>
                <a:lnTo>
                  <a:pt x="64042" y="5504"/>
                </a:lnTo>
                <a:lnTo>
                  <a:pt x="62083" y="3545"/>
                </a:lnTo>
                <a:lnTo>
                  <a:pt x="65625" y="2"/>
                </a:lnTo>
                <a:lnTo>
                  <a:pt x="65421" y="2"/>
                </a:lnTo>
                <a:lnTo>
                  <a:pt x="61982" y="3443"/>
                </a:lnTo>
                <a:lnTo>
                  <a:pt x="58541" y="5"/>
                </a:lnTo>
                <a:lnTo>
                  <a:pt x="58337" y="5"/>
                </a:lnTo>
                <a:lnTo>
                  <a:pt x="61880" y="3547"/>
                </a:lnTo>
                <a:lnTo>
                  <a:pt x="57578" y="7848"/>
                </a:lnTo>
                <a:lnTo>
                  <a:pt x="53664" y="3929"/>
                </a:lnTo>
                <a:lnTo>
                  <a:pt x="57587" y="5"/>
                </a:lnTo>
                <a:lnTo>
                  <a:pt x="57384" y="5"/>
                </a:lnTo>
                <a:lnTo>
                  <a:pt x="53561" y="3828"/>
                </a:lnTo>
                <a:lnTo>
                  <a:pt x="51604" y="1869"/>
                </a:lnTo>
                <a:lnTo>
                  <a:pt x="49739" y="4"/>
                </a:lnTo>
                <a:lnTo>
                  <a:pt x="49349" y="4"/>
                </a:lnTo>
                <a:lnTo>
                  <a:pt x="45143" y="4211"/>
                </a:lnTo>
                <a:lnTo>
                  <a:pt x="41225" y="295"/>
                </a:lnTo>
                <a:lnTo>
                  <a:pt x="41515" y="5"/>
                </a:lnTo>
                <a:lnTo>
                  <a:pt x="41312" y="5"/>
                </a:lnTo>
                <a:lnTo>
                  <a:pt x="41123" y="194"/>
                </a:lnTo>
                <a:lnTo>
                  <a:pt x="40934" y="5"/>
                </a:lnTo>
                <a:lnTo>
                  <a:pt x="40730" y="5"/>
                </a:lnTo>
                <a:lnTo>
                  <a:pt x="41021" y="295"/>
                </a:lnTo>
                <a:lnTo>
                  <a:pt x="36721" y="4593"/>
                </a:lnTo>
                <a:lnTo>
                  <a:pt x="32805" y="677"/>
                </a:lnTo>
                <a:lnTo>
                  <a:pt x="33478" y="2"/>
                </a:lnTo>
                <a:lnTo>
                  <a:pt x="33275" y="2"/>
                </a:lnTo>
                <a:lnTo>
                  <a:pt x="32704" y="574"/>
                </a:lnTo>
                <a:lnTo>
                  <a:pt x="32603" y="675"/>
                </a:lnTo>
                <a:lnTo>
                  <a:pt x="28302" y="4975"/>
                </a:lnTo>
                <a:lnTo>
                  <a:pt x="28201" y="5076"/>
                </a:lnTo>
                <a:lnTo>
                  <a:pt x="23900" y="9377"/>
                </a:lnTo>
                <a:lnTo>
                  <a:pt x="23799" y="9478"/>
                </a:lnTo>
                <a:lnTo>
                  <a:pt x="19497" y="13779"/>
                </a:lnTo>
                <a:lnTo>
                  <a:pt x="19396" y="13880"/>
                </a:lnTo>
                <a:lnTo>
                  <a:pt x="14994" y="18281"/>
                </a:lnTo>
                <a:lnTo>
                  <a:pt x="10594" y="22686"/>
                </a:lnTo>
                <a:lnTo>
                  <a:pt x="6292" y="26986"/>
                </a:lnTo>
                <a:lnTo>
                  <a:pt x="6192" y="27086"/>
                </a:lnTo>
                <a:lnTo>
                  <a:pt x="1893" y="31386"/>
                </a:lnTo>
                <a:lnTo>
                  <a:pt x="1791" y="31487"/>
                </a:lnTo>
                <a:lnTo>
                  <a:pt x="2" y="33276"/>
                </a:lnTo>
                <a:lnTo>
                  <a:pt x="2" y="33479"/>
                </a:lnTo>
                <a:lnTo>
                  <a:pt x="1892" y="31589"/>
                </a:lnTo>
                <a:lnTo>
                  <a:pt x="5810" y="35507"/>
                </a:lnTo>
                <a:lnTo>
                  <a:pt x="1508" y="39807"/>
                </a:lnTo>
                <a:lnTo>
                  <a:pt x="1" y="38299"/>
                </a:lnTo>
                <a:lnTo>
                  <a:pt x="1" y="38503"/>
                </a:lnTo>
                <a:lnTo>
                  <a:pt x="1406" y="39908"/>
                </a:lnTo>
                <a:lnTo>
                  <a:pt x="1" y="41313"/>
                </a:lnTo>
                <a:lnTo>
                  <a:pt x="1" y="41518"/>
                </a:lnTo>
                <a:lnTo>
                  <a:pt x="1508" y="40009"/>
                </a:lnTo>
                <a:lnTo>
                  <a:pt x="5426" y="43927"/>
                </a:lnTo>
                <a:lnTo>
                  <a:pt x="1125" y="48228"/>
                </a:lnTo>
                <a:lnTo>
                  <a:pt x="1" y="47103"/>
                </a:lnTo>
                <a:lnTo>
                  <a:pt x="1" y="47307"/>
                </a:lnTo>
                <a:lnTo>
                  <a:pt x="1023" y="48329"/>
                </a:lnTo>
                <a:lnTo>
                  <a:pt x="1" y="49349"/>
                </a:lnTo>
                <a:lnTo>
                  <a:pt x="1" y="49554"/>
                </a:lnTo>
                <a:lnTo>
                  <a:pt x="1125" y="48430"/>
                </a:lnTo>
                <a:lnTo>
                  <a:pt x="3084" y="50387"/>
                </a:lnTo>
                <a:lnTo>
                  <a:pt x="5041" y="52346"/>
                </a:lnTo>
                <a:lnTo>
                  <a:pt x="742" y="56647"/>
                </a:lnTo>
                <a:lnTo>
                  <a:pt x="1" y="55906"/>
                </a:lnTo>
                <a:lnTo>
                  <a:pt x="1" y="56109"/>
                </a:lnTo>
                <a:lnTo>
                  <a:pt x="641" y="56749"/>
                </a:lnTo>
                <a:lnTo>
                  <a:pt x="1" y="57389"/>
                </a:lnTo>
                <a:lnTo>
                  <a:pt x="1" y="57593"/>
                </a:lnTo>
                <a:lnTo>
                  <a:pt x="742" y="56852"/>
                </a:lnTo>
                <a:lnTo>
                  <a:pt x="4658" y="60770"/>
                </a:lnTo>
                <a:lnTo>
                  <a:pt x="357" y="65071"/>
                </a:lnTo>
                <a:lnTo>
                  <a:pt x="1" y="64713"/>
                </a:lnTo>
                <a:lnTo>
                  <a:pt x="1" y="64917"/>
                </a:lnTo>
                <a:lnTo>
                  <a:pt x="256" y="65173"/>
                </a:lnTo>
                <a:lnTo>
                  <a:pt x="1" y="65428"/>
                </a:lnTo>
                <a:lnTo>
                  <a:pt x="1" y="65633"/>
                </a:lnTo>
                <a:lnTo>
                  <a:pt x="357" y="65275"/>
                </a:lnTo>
                <a:lnTo>
                  <a:pt x="4274" y="69192"/>
                </a:lnTo>
                <a:lnTo>
                  <a:pt x="2" y="73460"/>
                </a:lnTo>
                <a:lnTo>
                  <a:pt x="2" y="73715"/>
                </a:lnTo>
                <a:lnTo>
                  <a:pt x="1934" y="75646"/>
                </a:lnTo>
                <a:lnTo>
                  <a:pt x="3892" y="77605"/>
                </a:lnTo>
                <a:lnTo>
                  <a:pt x="2" y="81496"/>
                </a:lnTo>
                <a:lnTo>
                  <a:pt x="2" y="81699"/>
                </a:lnTo>
                <a:lnTo>
                  <a:pt x="3993" y="77708"/>
                </a:lnTo>
                <a:lnTo>
                  <a:pt x="7911" y="81626"/>
                </a:lnTo>
                <a:lnTo>
                  <a:pt x="3610" y="85925"/>
                </a:lnTo>
                <a:lnTo>
                  <a:pt x="1" y="82317"/>
                </a:lnTo>
                <a:lnTo>
                  <a:pt x="1" y="82521"/>
                </a:lnTo>
                <a:lnTo>
                  <a:pt x="3508" y="86026"/>
                </a:lnTo>
                <a:lnTo>
                  <a:pt x="2" y="89532"/>
                </a:lnTo>
                <a:lnTo>
                  <a:pt x="2" y="89735"/>
                </a:lnTo>
                <a:lnTo>
                  <a:pt x="3611" y="86126"/>
                </a:lnTo>
                <a:lnTo>
                  <a:pt x="7529" y="90043"/>
                </a:lnTo>
                <a:lnTo>
                  <a:pt x="3227" y="94342"/>
                </a:lnTo>
                <a:lnTo>
                  <a:pt x="1" y="91117"/>
                </a:lnTo>
                <a:lnTo>
                  <a:pt x="1" y="91320"/>
                </a:lnTo>
                <a:lnTo>
                  <a:pt x="3123" y="94443"/>
                </a:lnTo>
                <a:lnTo>
                  <a:pt x="2" y="97568"/>
                </a:lnTo>
                <a:lnTo>
                  <a:pt x="2" y="97771"/>
                </a:lnTo>
                <a:lnTo>
                  <a:pt x="3228" y="94545"/>
                </a:lnTo>
                <a:lnTo>
                  <a:pt x="7144" y="98463"/>
                </a:lnTo>
                <a:lnTo>
                  <a:pt x="4994" y="100612"/>
                </a:lnTo>
                <a:lnTo>
                  <a:pt x="2845" y="102761"/>
                </a:lnTo>
                <a:lnTo>
                  <a:pt x="886" y="100804"/>
                </a:lnTo>
                <a:lnTo>
                  <a:pt x="2" y="99920"/>
                </a:lnTo>
                <a:lnTo>
                  <a:pt x="2" y="100123"/>
                </a:lnTo>
                <a:lnTo>
                  <a:pt x="785" y="100906"/>
                </a:lnTo>
                <a:lnTo>
                  <a:pt x="2744" y="102865"/>
                </a:lnTo>
                <a:lnTo>
                  <a:pt x="2" y="105604"/>
                </a:lnTo>
                <a:lnTo>
                  <a:pt x="2" y="105807"/>
                </a:lnTo>
                <a:lnTo>
                  <a:pt x="2845" y="102966"/>
                </a:lnTo>
                <a:lnTo>
                  <a:pt x="6761" y="106882"/>
                </a:lnTo>
                <a:lnTo>
                  <a:pt x="2460" y="111183"/>
                </a:lnTo>
                <a:lnTo>
                  <a:pt x="2" y="108726"/>
                </a:lnTo>
                <a:lnTo>
                  <a:pt x="2" y="108929"/>
                </a:lnTo>
                <a:lnTo>
                  <a:pt x="2359" y="111286"/>
                </a:lnTo>
                <a:lnTo>
                  <a:pt x="2460" y="111387"/>
                </a:lnTo>
                <a:lnTo>
                  <a:pt x="6378" y="115304"/>
                </a:lnTo>
                <a:lnTo>
                  <a:pt x="6478" y="115405"/>
                </a:lnTo>
                <a:lnTo>
                  <a:pt x="10496" y="119422"/>
                </a:lnTo>
                <a:lnTo>
                  <a:pt x="14514" y="123441"/>
                </a:lnTo>
                <a:lnTo>
                  <a:pt x="18431" y="127357"/>
                </a:lnTo>
                <a:lnTo>
                  <a:pt x="22449" y="131376"/>
                </a:lnTo>
                <a:lnTo>
                  <a:pt x="26467" y="135393"/>
                </a:lnTo>
                <a:lnTo>
                  <a:pt x="26568" y="135494"/>
                </a:lnTo>
                <a:lnTo>
                  <a:pt x="30485" y="139412"/>
                </a:lnTo>
                <a:lnTo>
                  <a:pt x="30586" y="139513"/>
                </a:lnTo>
                <a:lnTo>
                  <a:pt x="34604" y="143530"/>
                </a:lnTo>
                <a:lnTo>
                  <a:pt x="34712" y="143638"/>
                </a:lnTo>
                <a:lnTo>
                  <a:pt x="34916" y="143638"/>
                </a:lnTo>
                <a:lnTo>
                  <a:pt x="34707" y="143429"/>
                </a:lnTo>
                <a:lnTo>
                  <a:pt x="39007" y="139128"/>
                </a:lnTo>
                <a:lnTo>
                  <a:pt x="40966" y="141087"/>
                </a:lnTo>
                <a:lnTo>
                  <a:pt x="42925" y="143046"/>
                </a:lnTo>
                <a:lnTo>
                  <a:pt x="42332" y="143638"/>
                </a:lnTo>
                <a:lnTo>
                  <a:pt x="42536" y="143638"/>
                </a:lnTo>
                <a:lnTo>
                  <a:pt x="43026" y="143148"/>
                </a:lnTo>
                <a:lnTo>
                  <a:pt x="43516" y="143638"/>
                </a:lnTo>
                <a:lnTo>
                  <a:pt x="43719" y="143638"/>
                </a:lnTo>
                <a:lnTo>
                  <a:pt x="43127" y="143046"/>
                </a:lnTo>
                <a:lnTo>
                  <a:pt x="45276" y="140897"/>
                </a:lnTo>
                <a:lnTo>
                  <a:pt x="47425" y="138746"/>
                </a:lnTo>
                <a:lnTo>
                  <a:pt x="49384" y="140705"/>
                </a:lnTo>
                <a:lnTo>
                  <a:pt x="51343" y="142664"/>
                </a:lnTo>
                <a:lnTo>
                  <a:pt x="50366" y="143640"/>
                </a:lnTo>
                <a:lnTo>
                  <a:pt x="50570" y="143640"/>
                </a:lnTo>
                <a:lnTo>
                  <a:pt x="51444" y="142766"/>
                </a:lnTo>
                <a:lnTo>
                  <a:pt x="52317" y="143640"/>
                </a:lnTo>
                <a:lnTo>
                  <a:pt x="52520" y="143640"/>
                </a:lnTo>
                <a:lnTo>
                  <a:pt x="51545" y="142664"/>
                </a:lnTo>
                <a:lnTo>
                  <a:pt x="55846" y="138363"/>
                </a:lnTo>
                <a:lnTo>
                  <a:pt x="59762" y="142280"/>
                </a:lnTo>
                <a:lnTo>
                  <a:pt x="58404" y="143638"/>
                </a:lnTo>
                <a:lnTo>
                  <a:pt x="58608" y="143638"/>
                </a:lnTo>
                <a:lnTo>
                  <a:pt x="59865" y="142381"/>
                </a:lnTo>
                <a:lnTo>
                  <a:pt x="61123" y="143638"/>
                </a:lnTo>
                <a:lnTo>
                  <a:pt x="61326" y="143638"/>
                </a:lnTo>
                <a:lnTo>
                  <a:pt x="59968" y="142280"/>
                </a:lnTo>
                <a:lnTo>
                  <a:pt x="64268" y="137979"/>
                </a:lnTo>
                <a:lnTo>
                  <a:pt x="68186" y="141896"/>
                </a:lnTo>
                <a:lnTo>
                  <a:pt x="66443" y="143638"/>
                </a:lnTo>
                <a:lnTo>
                  <a:pt x="66646" y="143638"/>
                </a:lnTo>
                <a:lnTo>
                  <a:pt x="68288" y="141997"/>
                </a:lnTo>
                <a:lnTo>
                  <a:pt x="69930" y="143638"/>
                </a:lnTo>
                <a:lnTo>
                  <a:pt x="70133" y="143638"/>
                </a:lnTo>
                <a:lnTo>
                  <a:pt x="68391" y="141896"/>
                </a:lnTo>
                <a:lnTo>
                  <a:pt x="70540" y="139746"/>
                </a:lnTo>
                <a:lnTo>
                  <a:pt x="72690" y="137597"/>
                </a:lnTo>
                <a:lnTo>
                  <a:pt x="76607" y="141514"/>
                </a:lnTo>
                <a:lnTo>
                  <a:pt x="74481" y="143640"/>
                </a:lnTo>
                <a:lnTo>
                  <a:pt x="74684" y="143640"/>
                </a:lnTo>
                <a:lnTo>
                  <a:pt x="76709" y="141615"/>
                </a:lnTo>
                <a:lnTo>
                  <a:pt x="78734" y="143640"/>
                </a:lnTo>
                <a:lnTo>
                  <a:pt x="78939" y="143640"/>
                </a:lnTo>
                <a:lnTo>
                  <a:pt x="76813" y="141514"/>
                </a:lnTo>
                <a:lnTo>
                  <a:pt x="81113" y="137214"/>
                </a:lnTo>
                <a:lnTo>
                  <a:pt x="85030" y="141130"/>
                </a:lnTo>
                <a:lnTo>
                  <a:pt x="82521" y="143640"/>
                </a:lnTo>
                <a:lnTo>
                  <a:pt x="82724" y="143640"/>
                </a:lnTo>
                <a:lnTo>
                  <a:pt x="85131" y="141233"/>
                </a:lnTo>
                <a:lnTo>
                  <a:pt x="85232" y="141132"/>
                </a:lnTo>
                <a:lnTo>
                  <a:pt x="89533" y="136832"/>
                </a:lnTo>
                <a:lnTo>
                  <a:pt x="89634" y="136731"/>
                </a:lnTo>
                <a:lnTo>
                  <a:pt x="93934" y="132430"/>
                </a:lnTo>
                <a:lnTo>
                  <a:pt x="94035" y="132329"/>
                </a:lnTo>
                <a:lnTo>
                  <a:pt x="98437" y="127927"/>
                </a:lnTo>
                <a:lnTo>
                  <a:pt x="102839" y="123525"/>
                </a:lnTo>
                <a:lnTo>
                  <a:pt x="107141" y="119225"/>
                </a:lnTo>
                <a:lnTo>
                  <a:pt x="107241" y="119124"/>
                </a:lnTo>
                <a:lnTo>
                  <a:pt x="111541" y="114823"/>
                </a:lnTo>
                <a:lnTo>
                  <a:pt x="111644" y="114722"/>
                </a:lnTo>
                <a:lnTo>
                  <a:pt x="115943" y="110421"/>
                </a:lnTo>
                <a:lnTo>
                  <a:pt x="116044" y="110320"/>
                </a:lnTo>
                <a:lnTo>
                  <a:pt x="120345" y="106019"/>
                </a:lnTo>
                <a:lnTo>
                  <a:pt x="120446" y="105918"/>
                </a:lnTo>
                <a:lnTo>
                  <a:pt x="124748" y="101617"/>
                </a:lnTo>
                <a:lnTo>
                  <a:pt x="124848" y="101516"/>
                </a:lnTo>
                <a:lnTo>
                  <a:pt x="129150" y="97216"/>
                </a:lnTo>
                <a:lnTo>
                  <a:pt x="133550" y="92814"/>
                </a:lnTo>
                <a:lnTo>
                  <a:pt x="137952" y="88412"/>
                </a:lnTo>
                <a:lnTo>
                  <a:pt x="138053" y="88311"/>
                </a:lnTo>
                <a:lnTo>
                  <a:pt x="142355" y="84010"/>
                </a:lnTo>
                <a:lnTo>
                  <a:pt x="142455" y="83909"/>
                </a:lnTo>
                <a:lnTo>
                  <a:pt x="146858" y="79508"/>
                </a:lnTo>
                <a:lnTo>
                  <a:pt x="151258" y="75106"/>
                </a:lnTo>
                <a:lnTo>
                  <a:pt x="147241" y="71087"/>
                </a:lnTo>
                <a:lnTo>
                  <a:pt x="147140" y="70986"/>
                </a:lnTo>
                <a:lnTo>
                  <a:pt x="143222" y="67070"/>
                </a:lnTo>
                <a:lnTo>
                  <a:pt x="139205" y="63051"/>
                </a:lnTo>
                <a:lnTo>
                  <a:pt x="135186" y="59034"/>
                </a:lnTo>
                <a:lnTo>
                  <a:pt x="135085" y="58933"/>
                </a:lnTo>
                <a:lnTo>
                  <a:pt x="131169" y="55015"/>
                </a:lnTo>
                <a:lnTo>
                  <a:pt x="131068" y="54915"/>
                </a:lnTo>
                <a:lnTo>
                  <a:pt x="127150" y="50998"/>
                </a:lnTo>
                <a:lnTo>
                  <a:pt x="127049" y="50897"/>
                </a:lnTo>
                <a:lnTo>
                  <a:pt x="123133" y="46980"/>
                </a:lnTo>
                <a:lnTo>
                  <a:pt x="123032" y="46879"/>
                </a:lnTo>
                <a:lnTo>
                  <a:pt x="119114" y="42962"/>
                </a:lnTo>
                <a:lnTo>
                  <a:pt x="119014" y="42861"/>
                </a:lnTo>
                <a:lnTo>
                  <a:pt x="115097" y="38944"/>
                </a:lnTo>
                <a:lnTo>
                  <a:pt x="114996" y="38843"/>
                </a:lnTo>
                <a:lnTo>
                  <a:pt x="110978" y="34825"/>
                </a:lnTo>
                <a:lnTo>
                  <a:pt x="106960" y="30807"/>
                </a:lnTo>
                <a:lnTo>
                  <a:pt x="103043" y="26890"/>
                </a:lnTo>
                <a:lnTo>
                  <a:pt x="99025" y="22872"/>
                </a:lnTo>
                <a:lnTo>
                  <a:pt x="95007" y="18855"/>
                </a:lnTo>
                <a:lnTo>
                  <a:pt x="94906" y="18754"/>
                </a:lnTo>
                <a:lnTo>
                  <a:pt x="90989" y="14836"/>
                </a:lnTo>
                <a:lnTo>
                  <a:pt x="90888" y="14735"/>
                </a:lnTo>
                <a:lnTo>
                  <a:pt x="86971" y="10819"/>
                </a:lnTo>
                <a:lnTo>
                  <a:pt x="86870" y="10718"/>
                </a:lnTo>
                <a:lnTo>
                  <a:pt x="82852" y="6699"/>
                </a:lnTo>
                <a:lnTo>
                  <a:pt x="78834" y="2682"/>
                </a:lnTo>
                <a:lnTo>
                  <a:pt x="76163" y="9"/>
                </a:lnTo>
                <a:lnTo>
                  <a:pt x="75958" y="9"/>
                </a:lnTo>
                <a:lnTo>
                  <a:pt x="78718" y="2777"/>
                </a:lnTo>
                <a:lnTo>
                  <a:pt x="76569" y="4928"/>
                </a:lnTo>
                <a:lnTo>
                  <a:pt x="74420" y="7077"/>
                </a:lnTo>
                <a:lnTo>
                  <a:pt x="72461" y="5118"/>
                </a:lnTo>
                <a:lnTo>
                  <a:pt x="70502" y="3159"/>
                </a:lnTo>
                <a:lnTo>
                  <a:pt x="73660" y="1"/>
                </a:lnTo>
                <a:lnTo>
                  <a:pt x="73457" y="1"/>
                </a:lnTo>
                <a:lnTo>
                  <a:pt x="70401" y="3057"/>
                </a:lnTo>
                <a:lnTo>
                  <a:pt x="67346" y="1"/>
                </a:lnTo>
                <a:close/>
              </a:path>
            </a:pathLst>
          </a:custGeom>
          <a:solidFill>
            <a:srgbClr val="171E51"/>
          </a:solidFill>
          <a:ln w="9525" cap="flat" cmpd="sng">
            <a:solidFill>
              <a:srgbClr val="171E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75" y="4741200"/>
            <a:ext cx="9144000" cy="40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75" y="0"/>
            <a:ext cx="9144000" cy="402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59917" y="4249795"/>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59917" y="3876895"/>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59917" y="3503995"/>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title"/>
          </p:nvPr>
        </p:nvSpPr>
        <p:spPr>
          <a:xfrm>
            <a:off x="720000" y="1654763"/>
            <a:ext cx="3657600" cy="1253400"/>
          </a:xfrm>
          <a:prstGeom prst="rect">
            <a:avLst/>
          </a:prstGeom>
          <a:solidFill>
            <a:schemeClr val="accent4"/>
          </a:solidFill>
        </p:spPr>
        <p:txBody>
          <a:bodyPr spcFirstLastPara="1" wrap="square" lIns="91425" tIns="91425" rIns="91425" bIns="91425" anchor="b" anchorCtr="0">
            <a:noAutofit/>
          </a:bodyPr>
          <a:lstStyle>
            <a:lvl1pPr lvl="0" algn="ctr">
              <a:lnSpc>
                <a:spcPct val="80000"/>
              </a:lnSpc>
              <a:spcBef>
                <a:spcPts val="0"/>
              </a:spcBef>
              <a:spcAft>
                <a:spcPts val="0"/>
              </a:spcAft>
              <a:buSzPts val="3600"/>
              <a:buNone/>
              <a:defRPr sz="4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15" name="Google Shape;115;p3"/>
          <p:cNvSpPr txBox="1">
            <a:spLocks noGrp="1"/>
          </p:cNvSpPr>
          <p:nvPr>
            <p:ph type="title" idx="2" hasCustomPrompt="1"/>
          </p:nvPr>
        </p:nvSpPr>
        <p:spPr>
          <a:xfrm>
            <a:off x="4572000" y="540000"/>
            <a:ext cx="3852000" cy="40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00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6" name="Google Shape;116;p3"/>
          <p:cNvSpPr txBox="1">
            <a:spLocks noGrp="1"/>
          </p:cNvSpPr>
          <p:nvPr>
            <p:ph type="subTitle" idx="1"/>
          </p:nvPr>
        </p:nvSpPr>
        <p:spPr>
          <a:xfrm>
            <a:off x="720025" y="3045338"/>
            <a:ext cx="36576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7" name="Google Shape;117;p3"/>
          <p:cNvSpPr/>
          <p:nvPr/>
        </p:nvSpPr>
        <p:spPr>
          <a:xfrm>
            <a:off x="159917" y="3131095"/>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59917" y="2758195"/>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59917" y="2385295"/>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59917" y="2012395"/>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59917" y="1639495"/>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59917" y="1266595"/>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59917" y="893695"/>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59917" y="520795"/>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952"/>
        <p:cNvGrpSpPr/>
        <p:nvPr/>
      </p:nvGrpSpPr>
      <p:grpSpPr>
        <a:xfrm>
          <a:off x="0" y="0"/>
          <a:ext cx="0" cy="0"/>
          <a:chOff x="0" y="0"/>
          <a:chExt cx="0" cy="0"/>
        </a:xfrm>
      </p:grpSpPr>
      <p:sp>
        <p:nvSpPr>
          <p:cNvPr id="953" name="Google Shape;953;p35"/>
          <p:cNvSpPr/>
          <p:nvPr/>
        </p:nvSpPr>
        <p:spPr>
          <a:xfrm>
            <a:off x="-1175732" y="0"/>
            <a:ext cx="5416207" cy="5143389"/>
          </a:xfrm>
          <a:custGeom>
            <a:avLst/>
            <a:gdLst/>
            <a:ahLst/>
            <a:cxnLst/>
            <a:rect l="l" t="t" r="r" b="b"/>
            <a:pathLst>
              <a:path w="151259" h="143640" extrusionOk="0">
                <a:moveTo>
                  <a:pt x="49543" y="12"/>
                </a:moveTo>
                <a:lnTo>
                  <a:pt x="51501" y="1970"/>
                </a:lnTo>
                <a:lnTo>
                  <a:pt x="53460" y="3929"/>
                </a:lnTo>
                <a:lnTo>
                  <a:pt x="51310" y="6078"/>
                </a:lnTo>
                <a:lnTo>
                  <a:pt x="49161" y="8228"/>
                </a:lnTo>
                <a:lnTo>
                  <a:pt x="45244" y="4312"/>
                </a:lnTo>
                <a:lnTo>
                  <a:pt x="49543" y="12"/>
                </a:lnTo>
                <a:close/>
                <a:moveTo>
                  <a:pt x="41123" y="396"/>
                </a:moveTo>
                <a:lnTo>
                  <a:pt x="45039" y="4312"/>
                </a:lnTo>
                <a:lnTo>
                  <a:pt x="40740" y="8612"/>
                </a:lnTo>
                <a:lnTo>
                  <a:pt x="36822" y="4694"/>
                </a:lnTo>
                <a:lnTo>
                  <a:pt x="41123" y="396"/>
                </a:lnTo>
                <a:close/>
                <a:moveTo>
                  <a:pt x="32704" y="779"/>
                </a:moveTo>
                <a:lnTo>
                  <a:pt x="36620" y="4697"/>
                </a:lnTo>
                <a:lnTo>
                  <a:pt x="32319" y="8997"/>
                </a:lnTo>
                <a:lnTo>
                  <a:pt x="28403" y="5080"/>
                </a:lnTo>
                <a:lnTo>
                  <a:pt x="32704" y="779"/>
                </a:lnTo>
                <a:close/>
                <a:moveTo>
                  <a:pt x="78818" y="2879"/>
                </a:moveTo>
                <a:lnTo>
                  <a:pt x="82737" y="6796"/>
                </a:lnTo>
                <a:lnTo>
                  <a:pt x="78436" y="11095"/>
                </a:lnTo>
                <a:lnTo>
                  <a:pt x="74518" y="7179"/>
                </a:lnTo>
                <a:lnTo>
                  <a:pt x="76669" y="5030"/>
                </a:lnTo>
                <a:lnTo>
                  <a:pt x="78818" y="2879"/>
                </a:lnTo>
                <a:close/>
                <a:moveTo>
                  <a:pt x="70400" y="3264"/>
                </a:moveTo>
                <a:lnTo>
                  <a:pt x="72359" y="5222"/>
                </a:lnTo>
                <a:lnTo>
                  <a:pt x="74318" y="7180"/>
                </a:lnTo>
                <a:lnTo>
                  <a:pt x="70018" y="11480"/>
                </a:lnTo>
                <a:lnTo>
                  <a:pt x="66102" y="7562"/>
                </a:lnTo>
                <a:lnTo>
                  <a:pt x="68251" y="5413"/>
                </a:lnTo>
                <a:lnTo>
                  <a:pt x="70400" y="3264"/>
                </a:lnTo>
                <a:close/>
                <a:moveTo>
                  <a:pt x="61981" y="3646"/>
                </a:moveTo>
                <a:lnTo>
                  <a:pt x="63939" y="5605"/>
                </a:lnTo>
                <a:lnTo>
                  <a:pt x="65897" y="7562"/>
                </a:lnTo>
                <a:lnTo>
                  <a:pt x="61597" y="11864"/>
                </a:lnTo>
                <a:lnTo>
                  <a:pt x="59640" y="9905"/>
                </a:lnTo>
                <a:lnTo>
                  <a:pt x="57681" y="7947"/>
                </a:lnTo>
                <a:lnTo>
                  <a:pt x="61981" y="3646"/>
                </a:lnTo>
                <a:close/>
                <a:moveTo>
                  <a:pt x="53561" y="4031"/>
                </a:moveTo>
                <a:lnTo>
                  <a:pt x="57478" y="7947"/>
                </a:lnTo>
                <a:lnTo>
                  <a:pt x="55328" y="10096"/>
                </a:lnTo>
                <a:lnTo>
                  <a:pt x="53179" y="12246"/>
                </a:lnTo>
                <a:lnTo>
                  <a:pt x="51220" y="10290"/>
                </a:lnTo>
                <a:lnTo>
                  <a:pt x="49261" y="8331"/>
                </a:lnTo>
                <a:lnTo>
                  <a:pt x="51411" y="6182"/>
                </a:lnTo>
                <a:lnTo>
                  <a:pt x="53561" y="4031"/>
                </a:lnTo>
                <a:close/>
                <a:moveTo>
                  <a:pt x="45143" y="4412"/>
                </a:moveTo>
                <a:lnTo>
                  <a:pt x="49058" y="8331"/>
                </a:lnTo>
                <a:lnTo>
                  <a:pt x="46909" y="10480"/>
                </a:lnTo>
                <a:lnTo>
                  <a:pt x="44758" y="12629"/>
                </a:lnTo>
                <a:lnTo>
                  <a:pt x="42801" y="10672"/>
                </a:lnTo>
                <a:lnTo>
                  <a:pt x="40842" y="8713"/>
                </a:lnTo>
                <a:lnTo>
                  <a:pt x="45143" y="4412"/>
                </a:lnTo>
                <a:close/>
                <a:moveTo>
                  <a:pt x="36721" y="4796"/>
                </a:moveTo>
                <a:lnTo>
                  <a:pt x="40639" y="8714"/>
                </a:lnTo>
                <a:lnTo>
                  <a:pt x="36338" y="13015"/>
                </a:lnTo>
                <a:lnTo>
                  <a:pt x="32420" y="9098"/>
                </a:lnTo>
                <a:lnTo>
                  <a:pt x="36721" y="4796"/>
                </a:lnTo>
                <a:close/>
                <a:moveTo>
                  <a:pt x="28302" y="5181"/>
                </a:moveTo>
                <a:lnTo>
                  <a:pt x="32218" y="9098"/>
                </a:lnTo>
                <a:lnTo>
                  <a:pt x="27918" y="13399"/>
                </a:lnTo>
                <a:lnTo>
                  <a:pt x="24000" y="9481"/>
                </a:lnTo>
                <a:lnTo>
                  <a:pt x="28302" y="5181"/>
                </a:lnTo>
                <a:close/>
                <a:moveTo>
                  <a:pt x="82838" y="6898"/>
                </a:moveTo>
                <a:lnTo>
                  <a:pt x="86754" y="10814"/>
                </a:lnTo>
                <a:lnTo>
                  <a:pt x="82453" y="15115"/>
                </a:lnTo>
                <a:lnTo>
                  <a:pt x="78537" y="11199"/>
                </a:lnTo>
                <a:lnTo>
                  <a:pt x="82838" y="6898"/>
                </a:lnTo>
                <a:close/>
                <a:moveTo>
                  <a:pt x="74420" y="7280"/>
                </a:moveTo>
                <a:lnTo>
                  <a:pt x="78335" y="11198"/>
                </a:lnTo>
                <a:lnTo>
                  <a:pt x="74037" y="15497"/>
                </a:lnTo>
                <a:lnTo>
                  <a:pt x="70119" y="11581"/>
                </a:lnTo>
                <a:lnTo>
                  <a:pt x="74420" y="7280"/>
                </a:lnTo>
                <a:close/>
                <a:moveTo>
                  <a:pt x="66001" y="7663"/>
                </a:moveTo>
                <a:lnTo>
                  <a:pt x="69916" y="11581"/>
                </a:lnTo>
                <a:lnTo>
                  <a:pt x="65614" y="15881"/>
                </a:lnTo>
                <a:lnTo>
                  <a:pt x="61700" y="11965"/>
                </a:lnTo>
                <a:lnTo>
                  <a:pt x="66001" y="7663"/>
                </a:lnTo>
                <a:close/>
                <a:moveTo>
                  <a:pt x="57578" y="8050"/>
                </a:moveTo>
                <a:lnTo>
                  <a:pt x="59537" y="10006"/>
                </a:lnTo>
                <a:lnTo>
                  <a:pt x="61496" y="11965"/>
                </a:lnTo>
                <a:lnTo>
                  <a:pt x="57195" y="16266"/>
                </a:lnTo>
                <a:lnTo>
                  <a:pt x="53280" y="12348"/>
                </a:lnTo>
                <a:lnTo>
                  <a:pt x="55429" y="10199"/>
                </a:lnTo>
                <a:lnTo>
                  <a:pt x="57578" y="8050"/>
                </a:lnTo>
                <a:close/>
                <a:moveTo>
                  <a:pt x="49159" y="8432"/>
                </a:moveTo>
                <a:lnTo>
                  <a:pt x="51118" y="10389"/>
                </a:lnTo>
                <a:lnTo>
                  <a:pt x="53075" y="12348"/>
                </a:lnTo>
                <a:lnTo>
                  <a:pt x="50926" y="14499"/>
                </a:lnTo>
                <a:lnTo>
                  <a:pt x="48777" y="16648"/>
                </a:lnTo>
                <a:lnTo>
                  <a:pt x="44859" y="12730"/>
                </a:lnTo>
                <a:lnTo>
                  <a:pt x="47010" y="10581"/>
                </a:lnTo>
                <a:lnTo>
                  <a:pt x="49159" y="8432"/>
                </a:lnTo>
                <a:close/>
                <a:moveTo>
                  <a:pt x="40741" y="8814"/>
                </a:moveTo>
                <a:lnTo>
                  <a:pt x="42700" y="10772"/>
                </a:lnTo>
                <a:lnTo>
                  <a:pt x="44658" y="12730"/>
                </a:lnTo>
                <a:lnTo>
                  <a:pt x="40358" y="17031"/>
                </a:lnTo>
                <a:lnTo>
                  <a:pt x="38399" y="15072"/>
                </a:lnTo>
                <a:lnTo>
                  <a:pt x="36440" y="13115"/>
                </a:lnTo>
                <a:lnTo>
                  <a:pt x="40741" y="8814"/>
                </a:lnTo>
                <a:close/>
                <a:moveTo>
                  <a:pt x="32322" y="9197"/>
                </a:moveTo>
                <a:lnTo>
                  <a:pt x="36238" y="13115"/>
                </a:lnTo>
                <a:lnTo>
                  <a:pt x="34088" y="15265"/>
                </a:lnTo>
                <a:lnTo>
                  <a:pt x="31937" y="17415"/>
                </a:lnTo>
                <a:lnTo>
                  <a:pt x="29979" y="15457"/>
                </a:lnTo>
                <a:lnTo>
                  <a:pt x="28021" y="13498"/>
                </a:lnTo>
                <a:lnTo>
                  <a:pt x="32322" y="9197"/>
                </a:lnTo>
                <a:close/>
                <a:moveTo>
                  <a:pt x="23900" y="9583"/>
                </a:moveTo>
                <a:lnTo>
                  <a:pt x="27816" y="13500"/>
                </a:lnTo>
                <a:lnTo>
                  <a:pt x="25667" y="15649"/>
                </a:lnTo>
                <a:lnTo>
                  <a:pt x="23518" y="17799"/>
                </a:lnTo>
                <a:lnTo>
                  <a:pt x="21559" y="15841"/>
                </a:lnTo>
                <a:lnTo>
                  <a:pt x="19600" y="13882"/>
                </a:lnTo>
                <a:lnTo>
                  <a:pt x="23900" y="9583"/>
                </a:lnTo>
                <a:close/>
                <a:moveTo>
                  <a:pt x="86855" y="10915"/>
                </a:moveTo>
                <a:lnTo>
                  <a:pt x="90773" y="14833"/>
                </a:lnTo>
                <a:lnTo>
                  <a:pt x="86472" y="19134"/>
                </a:lnTo>
                <a:lnTo>
                  <a:pt x="82554" y="15216"/>
                </a:lnTo>
                <a:lnTo>
                  <a:pt x="86855" y="10915"/>
                </a:lnTo>
                <a:close/>
                <a:moveTo>
                  <a:pt x="78437" y="11299"/>
                </a:moveTo>
                <a:lnTo>
                  <a:pt x="82355" y="15215"/>
                </a:lnTo>
                <a:lnTo>
                  <a:pt x="78054" y="19516"/>
                </a:lnTo>
                <a:lnTo>
                  <a:pt x="74138" y="15598"/>
                </a:lnTo>
                <a:lnTo>
                  <a:pt x="78437" y="11299"/>
                </a:lnTo>
                <a:close/>
                <a:moveTo>
                  <a:pt x="70018" y="11682"/>
                </a:moveTo>
                <a:lnTo>
                  <a:pt x="73936" y="15598"/>
                </a:lnTo>
                <a:lnTo>
                  <a:pt x="69635" y="19900"/>
                </a:lnTo>
                <a:lnTo>
                  <a:pt x="65717" y="15983"/>
                </a:lnTo>
                <a:lnTo>
                  <a:pt x="70018" y="11682"/>
                </a:lnTo>
                <a:close/>
                <a:moveTo>
                  <a:pt x="61599" y="12065"/>
                </a:moveTo>
                <a:lnTo>
                  <a:pt x="65514" y="15983"/>
                </a:lnTo>
                <a:lnTo>
                  <a:pt x="61215" y="20283"/>
                </a:lnTo>
                <a:lnTo>
                  <a:pt x="57297" y="16367"/>
                </a:lnTo>
                <a:lnTo>
                  <a:pt x="61599" y="12065"/>
                </a:lnTo>
                <a:close/>
                <a:moveTo>
                  <a:pt x="53176" y="12452"/>
                </a:moveTo>
                <a:lnTo>
                  <a:pt x="57094" y="16368"/>
                </a:lnTo>
                <a:lnTo>
                  <a:pt x="52794" y="20668"/>
                </a:lnTo>
                <a:lnTo>
                  <a:pt x="50837" y="18709"/>
                </a:lnTo>
                <a:lnTo>
                  <a:pt x="48878" y="16750"/>
                </a:lnTo>
                <a:lnTo>
                  <a:pt x="51027" y="14601"/>
                </a:lnTo>
                <a:lnTo>
                  <a:pt x="53176" y="12452"/>
                </a:lnTo>
                <a:close/>
                <a:moveTo>
                  <a:pt x="44757" y="12834"/>
                </a:moveTo>
                <a:lnTo>
                  <a:pt x="48675" y="16750"/>
                </a:lnTo>
                <a:lnTo>
                  <a:pt x="44374" y="21051"/>
                </a:lnTo>
                <a:lnTo>
                  <a:pt x="40456" y="17133"/>
                </a:lnTo>
                <a:lnTo>
                  <a:pt x="44757" y="12834"/>
                </a:lnTo>
                <a:close/>
                <a:moveTo>
                  <a:pt x="36336" y="13219"/>
                </a:moveTo>
                <a:lnTo>
                  <a:pt x="38296" y="15176"/>
                </a:lnTo>
                <a:lnTo>
                  <a:pt x="40254" y="17133"/>
                </a:lnTo>
                <a:lnTo>
                  <a:pt x="35954" y="21435"/>
                </a:lnTo>
                <a:lnTo>
                  <a:pt x="32036" y="17517"/>
                </a:lnTo>
                <a:lnTo>
                  <a:pt x="34186" y="15368"/>
                </a:lnTo>
                <a:lnTo>
                  <a:pt x="36336" y="13219"/>
                </a:lnTo>
                <a:close/>
                <a:moveTo>
                  <a:pt x="27915" y="13601"/>
                </a:moveTo>
                <a:lnTo>
                  <a:pt x="29876" y="15558"/>
                </a:lnTo>
                <a:lnTo>
                  <a:pt x="31835" y="17515"/>
                </a:lnTo>
                <a:lnTo>
                  <a:pt x="27533" y="21817"/>
                </a:lnTo>
                <a:lnTo>
                  <a:pt x="23617" y="17899"/>
                </a:lnTo>
                <a:lnTo>
                  <a:pt x="25766" y="15750"/>
                </a:lnTo>
                <a:lnTo>
                  <a:pt x="27915" y="13601"/>
                </a:lnTo>
                <a:close/>
                <a:moveTo>
                  <a:pt x="19500" y="13983"/>
                </a:moveTo>
                <a:lnTo>
                  <a:pt x="21458" y="15941"/>
                </a:lnTo>
                <a:lnTo>
                  <a:pt x="23417" y="17899"/>
                </a:lnTo>
                <a:lnTo>
                  <a:pt x="19115" y="22200"/>
                </a:lnTo>
                <a:lnTo>
                  <a:pt x="17158" y="20241"/>
                </a:lnTo>
                <a:lnTo>
                  <a:pt x="15199" y="18284"/>
                </a:lnTo>
                <a:lnTo>
                  <a:pt x="19500" y="13983"/>
                </a:lnTo>
                <a:close/>
                <a:moveTo>
                  <a:pt x="90874" y="14934"/>
                </a:moveTo>
                <a:lnTo>
                  <a:pt x="94790" y="18852"/>
                </a:lnTo>
                <a:lnTo>
                  <a:pt x="90489" y="23151"/>
                </a:lnTo>
                <a:lnTo>
                  <a:pt x="86573" y="19235"/>
                </a:lnTo>
                <a:lnTo>
                  <a:pt x="90874" y="14934"/>
                </a:lnTo>
                <a:close/>
                <a:moveTo>
                  <a:pt x="82456" y="15316"/>
                </a:moveTo>
                <a:lnTo>
                  <a:pt x="86372" y="19234"/>
                </a:lnTo>
                <a:lnTo>
                  <a:pt x="82073" y="23533"/>
                </a:lnTo>
                <a:lnTo>
                  <a:pt x="78155" y="19617"/>
                </a:lnTo>
                <a:lnTo>
                  <a:pt x="82456" y="15316"/>
                </a:lnTo>
                <a:close/>
                <a:moveTo>
                  <a:pt x="74037" y="15699"/>
                </a:moveTo>
                <a:lnTo>
                  <a:pt x="77953" y="19617"/>
                </a:lnTo>
                <a:lnTo>
                  <a:pt x="73652" y="23918"/>
                </a:lnTo>
                <a:lnTo>
                  <a:pt x="69735" y="20000"/>
                </a:lnTo>
                <a:lnTo>
                  <a:pt x="74037" y="15699"/>
                </a:lnTo>
                <a:close/>
                <a:moveTo>
                  <a:pt x="65616" y="16084"/>
                </a:moveTo>
                <a:lnTo>
                  <a:pt x="69532" y="20000"/>
                </a:lnTo>
                <a:lnTo>
                  <a:pt x="65231" y="24302"/>
                </a:lnTo>
                <a:lnTo>
                  <a:pt x="61316" y="20384"/>
                </a:lnTo>
                <a:lnTo>
                  <a:pt x="65616" y="16084"/>
                </a:lnTo>
                <a:close/>
                <a:moveTo>
                  <a:pt x="57196" y="16468"/>
                </a:moveTo>
                <a:lnTo>
                  <a:pt x="61111" y="20384"/>
                </a:lnTo>
                <a:lnTo>
                  <a:pt x="56813" y="24685"/>
                </a:lnTo>
                <a:lnTo>
                  <a:pt x="52895" y="20769"/>
                </a:lnTo>
                <a:lnTo>
                  <a:pt x="57196" y="16468"/>
                </a:lnTo>
                <a:close/>
                <a:moveTo>
                  <a:pt x="48777" y="16850"/>
                </a:moveTo>
                <a:lnTo>
                  <a:pt x="50736" y="18808"/>
                </a:lnTo>
                <a:lnTo>
                  <a:pt x="52693" y="20766"/>
                </a:lnTo>
                <a:lnTo>
                  <a:pt x="48394" y="25067"/>
                </a:lnTo>
                <a:lnTo>
                  <a:pt x="46435" y="23108"/>
                </a:lnTo>
                <a:lnTo>
                  <a:pt x="44476" y="21151"/>
                </a:lnTo>
                <a:lnTo>
                  <a:pt x="48777" y="16850"/>
                </a:lnTo>
                <a:close/>
                <a:moveTo>
                  <a:pt x="40358" y="17233"/>
                </a:moveTo>
                <a:lnTo>
                  <a:pt x="44274" y="21151"/>
                </a:lnTo>
                <a:lnTo>
                  <a:pt x="39973" y="25450"/>
                </a:lnTo>
                <a:lnTo>
                  <a:pt x="36057" y="21534"/>
                </a:lnTo>
                <a:lnTo>
                  <a:pt x="40358" y="17233"/>
                </a:lnTo>
                <a:close/>
                <a:moveTo>
                  <a:pt x="31937" y="17616"/>
                </a:moveTo>
                <a:lnTo>
                  <a:pt x="35855" y="21534"/>
                </a:lnTo>
                <a:lnTo>
                  <a:pt x="31553" y="25835"/>
                </a:lnTo>
                <a:lnTo>
                  <a:pt x="27637" y="21918"/>
                </a:lnTo>
                <a:lnTo>
                  <a:pt x="31937" y="17616"/>
                </a:lnTo>
                <a:close/>
                <a:moveTo>
                  <a:pt x="23516" y="18001"/>
                </a:moveTo>
                <a:lnTo>
                  <a:pt x="27432" y="21918"/>
                </a:lnTo>
                <a:lnTo>
                  <a:pt x="23133" y="26219"/>
                </a:lnTo>
                <a:lnTo>
                  <a:pt x="19215" y="22301"/>
                </a:lnTo>
                <a:lnTo>
                  <a:pt x="23516" y="18001"/>
                </a:lnTo>
                <a:close/>
                <a:moveTo>
                  <a:pt x="15098" y="18385"/>
                </a:moveTo>
                <a:lnTo>
                  <a:pt x="17057" y="20344"/>
                </a:lnTo>
                <a:lnTo>
                  <a:pt x="19015" y="22301"/>
                </a:lnTo>
                <a:lnTo>
                  <a:pt x="14715" y="26602"/>
                </a:lnTo>
                <a:lnTo>
                  <a:pt x="10797" y="22686"/>
                </a:lnTo>
                <a:lnTo>
                  <a:pt x="15098" y="18385"/>
                </a:lnTo>
                <a:close/>
                <a:moveTo>
                  <a:pt x="94894" y="18950"/>
                </a:moveTo>
                <a:lnTo>
                  <a:pt x="98809" y="22869"/>
                </a:lnTo>
                <a:lnTo>
                  <a:pt x="96660" y="25018"/>
                </a:lnTo>
                <a:lnTo>
                  <a:pt x="94509" y="27169"/>
                </a:lnTo>
                <a:lnTo>
                  <a:pt x="92552" y="25210"/>
                </a:lnTo>
                <a:lnTo>
                  <a:pt x="90593" y="23251"/>
                </a:lnTo>
                <a:lnTo>
                  <a:pt x="94894" y="18950"/>
                </a:lnTo>
                <a:close/>
                <a:moveTo>
                  <a:pt x="86473" y="19335"/>
                </a:moveTo>
                <a:lnTo>
                  <a:pt x="90391" y="23251"/>
                </a:lnTo>
                <a:lnTo>
                  <a:pt x="88239" y="25403"/>
                </a:lnTo>
                <a:lnTo>
                  <a:pt x="86090" y="27552"/>
                </a:lnTo>
                <a:lnTo>
                  <a:pt x="84131" y="25593"/>
                </a:lnTo>
                <a:lnTo>
                  <a:pt x="82172" y="23634"/>
                </a:lnTo>
                <a:lnTo>
                  <a:pt x="86473" y="19335"/>
                </a:lnTo>
                <a:close/>
                <a:moveTo>
                  <a:pt x="78054" y="19718"/>
                </a:moveTo>
                <a:lnTo>
                  <a:pt x="81972" y="23634"/>
                </a:lnTo>
                <a:lnTo>
                  <a:pt x="77671" y="27935"/>
                </a:lnTo>
                <a:lnTo>
                  <a:pt x="73753" y="24019"/>
                </a:lnTo>
                <a:lnTo>
                  <a:pt x="78054" y="19718"/>
                </a:lnTo>
                <a:close/>
                <a:moveTo>
                  <a:pt x="69635" y="20101"/>
                </a:moveTo>
                <a:lnTo>
                  <a:pt x="73549" y="24019"/>
                </a:lnTo>
                <a:lnTo>
                  <a:pt x="69251" y="28319"/>
                </a:lnTo>
                <a:lnTo>
                  <a:pt x="65333" y="24403"/>
                </a:lnTo>
                <a:lnTo>
                  <a:pt x="69635" y="20101"/>
                </a:lnTo>
                <a:close/>
                <a:moveTo>
                  <a:pt x="61215" y="20485"/>
                </a:moveTo>
                <a:lnTo>
                  <a:pt x="65132" y="24403"/>
                </a:lnTo>
                <a:lnTo>
                  <a:pt x="60830" y="28704"/>
                </a:lnTo>
                <a:lnTo>
                  <a:pt x="56914" y="24786"/>
                </a:lnTo>
                <a:lnTo>
                  <a:pt x="61215" y="20485"/>
                </a:lnTo>
                <a:close/>
                <a:moveTo>
                  <a:pt x="52794" y="20870"/>
                </a:moveTo>
                <a:lnTo>
                  <a:pt x="56712" y="24786"/>
                </a:lnTo>
                <a:lnTo>
                  <a:pt x="52411" y="29087"/>
                </a:lnTo>
                <a:lnTo>
                  <a:pt x="48495" y="25169"/>
                </a:lnTo>
                <a:lnTo>
                  <a:pt x="52794" y="20870"/>
                </a:lnTo>
                <a:close/>
                <a:moveTo>
                  <a:pt x="44376" y="21252"/>
                </a:moveTo>
                <a:lnTo>
                  <a:pt x="46334" y="23212"/>
                </a:lnTo>
                <a:lnTo>
                  <a:pt x="48293" y="25169"/>
                </a:lnTo>
                <a:lnTo>
                  <a:pt x="46142" y="27320"/>
                </a:lnTo>
                <a:lnTo>
                  <a:pt x="43993" y="29469"/>
                </a:lnTo>
                <a:lnTo>
                  <a:pt x="40077" y="25551"/>
                </a:lnTo>
                <a:lnTo>
                  <a:pt x="44376" y="21252"/>
                </a:lnTo>
                <a:close/>
                <a:moveTo>
                  <a:pt x="35954" y="21635"/>
                </a:moveTo>
                <a:lnTo>
                  <a:pt x="39871" y="25551"/>
                </a:lnTo>
                <a:lnTo>
                  <a:pt x="35569" y="29853"/>
                </a:lnTo>
                <a:lnTo>
                  <a:pt x="31653" y="25935"/>
                </a:lnTo>
                <a:lnTo>
                  <a:pt x="35954" y="21635"/>
                </a:lnTo>
                <a:close/>
                <a:moveTo>
                  <a:pt x="27533" y="22018"/>
                </a:moveTo>
                <a:lnTo>
                  <a:pt x="31451" y="25936"/>
                </a:lnTo>
                <a:lnTo>
                  <a:pt x="27150" y="30236"/>
                </a:lnTo>
                <a:lnTo>
                  <a:pt x="23234" y="26320"/>
                </a:lnTo>
                <a:lnTo>
                  <a:pt x="27533" y="22018"/>
                </a:lnTo>
                <a:close/>
                <a:moveTo>
                  <a:pt x="19115" y="22402"/>
                </a:moveTo>
                <a:lnTo>
                  <a:pt x="23032" y="26320"/>
                </a:lnTo>
                <a:lnTo>
                  <a:pt x="18731" y="30619"/>
                </a:lnTo>
                <a:lnTo>
                  <a:pt x="14816" y="26703"/>
                </a:lnTo>
                <a:lnTo>
                  <a:pt x="19115" y="22402"/>
                </a:lnTo>
                <a:close/>
                <a:moveTo>
                  <a:pt x="10696" y="22787"/>
                </a:moveTo>
                <a:lnTo>
                  <a:pt x="14614" y="26703"/>
                </a:lnTo>
                <a:lnTo>
                  <a:pt x="10313" y="31004"/>
                </a:lnTo>
                <a:lnTo>
                  <a:pt x="6395" y="27086"/>
                </a:lnTo>
                <a:lnTo>
                  <a:pt x="10696" y="22787"/>
                </a:lnTo>
                <a:close/>
                <a:moveTo>
                  <a:pt x="98910" y="22971"/>
                </a:moveTo>
                <a:lnTo>
                  <a:pt x="102829" y="26888"/>
                </a:lnTo>
                <a:lnTo>
                  <a:pt x="98528" y="31187"/>
                </a:lnTo>
                <a:lnTo>
                  <a:pt x="96569" y="29230"/>
                </a:lnTo>
                <a:lnTo>
                  <a:pt x="94610" y="27271"/>
                </a:lnTo>
                <a:lnTo>
                  <a:pt x="96759" y="25122"/>
                </a:lnTo>
                <a:lnTo>
                  <a:pt x="98910" y="22971"/>
                </a:lnTo>
                <a:close/>
                <a:moveTo>
                  <a:pt x="90489" y="23353"/>
                </a:moveTo>
                <a:lnTo>
                  <a:pt x="92448" y="25312"/>
                </a:lnTo>
                <a:lnTo>
                  <a:pt x="94407" y="27271"/>
                </a:lnTo>
                <a:lnTo>
                  <a:pt x="90109" y="31569"/>
                </a:lnTo>
                <a:lnTo>
                  <a:pt x="86191" y="27653"/>
                </a:lnTo>
                <a:lnTo>
                  <a:pt x="88340" y="25502"/>
                </a:lnTo>
                <a:lnTo>
                  <a:pt x="90489" y="23353"/>
                </a:lnTo>
                <a:close/>
                <a:moveTo>
                  <a:pt x="82073" y="23735"/>
                </a:moveTo>
                <a:lnTo>
                  <a:pt x="84030" y="25694"/>
                </a:lnTo>
                <a:lnTo>
                  <a:pt x="85989" y="27653"/>
                </a:lnTo>
                <a:lnTo>
                  <a:pt x="81688" y="31954"/>
                </a:lnTo>
                <a:lnTo>
                  <a:pt x="79730" y="29995"/>
                </a:lnTo>
                <a:lnTo>
                  <a:pt x="77771" y="28036"/>
                </a:lnTo>
                <a:lnTo>
                  <a:pt x="82073" y="23735"/>
                </a:lnTo>
                <a:close/>
                <a:moveTo>
                  <a:pt x="73652" y="24120"/>
                </a:moveTo>
                <a:lnTo>
                  <a:pt x="77570" y="28036"/>
                </a:lnTo>
                <a:lnTo>
                  <a:pt x="75418" y="30188"/>
                </a:lnTo>
                <a:lnTo>
                  <a:pt x="73268" y="32338"/>
                </a:lnTo>
                <a:lnTo>
                  <a:pt x="71309" y="30379"/>
                </a:lnTo>
                <a:lnTo>
                  <a:pt x="69352" y="28420"/>
                </a:lnTo>
                <a:lnTo>
                  <a:pt x="73652" y="24120"/>
                </a:lnTo>
                <a:close/>
                <a:moveTo>
                  <a:pt x="65232" y="24503"/>
                </a:moveTo>
                <a:lnTo>
                  <a:pt x="69149" y="28420"/>
                </a:lnTo>
                <a:lnTo>
                  <a:pt x="67000" y="30570"/>
                </a:lnTo>
                <a:lnTo>
                  <a:pt x="64849" y="32721"/>
                </a:lnTo>
                <a:lnTo>
                  <a:pt x="62890" y="30762"/>
                </a:lnTo>
                <a:lnTo>
                  <a:pt x="60931" y="28805"/>
                </a:lnTo>
                <a:lnTo>
                  <a:pt x="65232" y="24503"/>
                </a:lnTo>
                <a:close/>
                <a:moveTo>
                  <a:pt x="56813" y="24887"/>
                </a:moveTo>
                <a:lnTo>
                  <a:pt x="60729" y="28805"/>
                </a:lnTo>
                <a:lnTo>
                  <a:pt x="56430" y="33104"/>
                </a:lnTo>
                <a:lnTo>
                  <a:pt x="52512" y="29188"/>
                </a:lnTo>
                <a:lnTo>
                  <a:pt x="56813" y="24887"/>
                </a:lnTo>
                <a:close/>
                <a:moveTo>
                  <a:pt x="48391" y="25270"/>
                </a:moveTo>
                <a:lnTo>
                  <a:pt x="52309" y="29188"/>
                </a:lnTo>
                <a:lnTo>
                  <a:pt x="48009" y="33486"/>
                </a:lnTo>
                <a:lnTo>
                  <a:pt x="46051" y="31529"/>
                </a:lnTo>
                <a:lnTo>
                  <a:pt x="44092" y="29570"/>
                </a:lnTo>
                <a:lnTo>
                  <a:pt x="46242" y="27421"/>
                </a:lnTo>
                <a:lnTo>
                  <a:pt x="48391" y="25270"/>
                </a:lnTo>
                <a:close/>
                <a:moveTo>
                  <a:pt x="39973" y="25652"/>
                </a:moveTo>
                <a:lnTo>
                  <a:pt x="43891" y="29570"/>
                </a:lnTo>
                <a:lnTo>
                  <a:pt x="39589" y="33871"/>
                </a:lnTo>
                <a:lnTo>
                  <a:pt x="35673" y="29953"/>
                </a:lnTo>
                <a:lnTo>
                  <a:pt x="39973" y="25652"/>
                </a:lnTo>
                <a:close/>
                <a:moveTo>
                  <a:pt x="31553" y="26037"/>
                </a:moveTo>
                <a:lnTo>
                  <a:pt x="35471" y="29953"/>
                </a:lnTo>
                <a:lnTo>
                  <a:pt x="31170" y="34255"/>
                </a:lnTo>
                <a:lnTo>
                  <a:pt x="27252" y="30337"/>
                </a:lnTo>
                <a:lnTo>
                  <a:pt x="31553" y="26037"/>
                </a:lnTo>
                <a:close/>
                <a:moveTo>
                  <a:pt x="23134" y="26421"/>
                </a:moveTo>
                <a:lnTo>
                  <a:pt x="27050" y="30337"/>
                </a:lnTo>
                <a:lnTo>
                  <a:pt x="22751" y="34638"/>
                </a:lnTo>
                <a:lnTo>
                  <a:pt x="18833" y="30722"/>
                </a:lnTo>
                <a:lnTo>
                  <a:pt x="23134" y="26421"/>
                </a:lnTo>
                <a:close/>
                <a:moveTo>
                  <a:pt x="14715" y="26804"/>
                </a:moveTo>
                <a:lnTo>
                  <a:pt x="18631" y="30722"/>
                </a:lnTo>
                <a:lnTo>
                  <a:pt x="14330" y="35022"/>
                </a:lnTo>
                <a:lnTo>
                  <a:pt x="10414" y="31105"/>
                </a:lnTo>
                <a:lnTo>
                  <a:pt x="14715" y="26804"/>
                </a:lnTo>
                <a:close/>
                <a:moveTo>
                  <a:pt x="102930" y="26988"/>
                </a:moveTo>
                <a:lnTo>
                  <a:pt x="106846" y="30905"/>
                </a:lnTo>
                <a:lnTo>
                  <a:pt x="102545" y="35206"/>
                </a:lnTo>
                <a:lnTo>
                  <a:pt x="98629" y="31288"/>
                </a:lnTo>
                <a:lnTo>
                  <a:pt x="102930" y="26988"/>
                </a:lnTo>
                <a:close/>
                <a:moveTo>
                  <a:pt x="6294" y="27187"/>
                </a:moveTo>
                <a:lnTo>
                  <a:pt x="10212" y="31105"/>
                </a:lnTo>
                <a:lnTo>
                  <a:pt x="5910" y="35403"/>
                </a:lnTo>
                <a:lnTo>
                  <a:pt x="1994" y="31489"/>
                </a:lnTo>
                <a:lnTo>
                  <a:pt x="6294" y="27187"/>
                </a:lnTo>
                <a:close/>
                <a:moveTo>
                  <a:pt x="94509" y="27370"/>
                </a:moveTo>
                <a:lnTo>
                  <a:pt x="96468" y="29328"/>
                </a:lnTo>
                <a:lnTo>
                  <a:pt x="98427" y="31287"/>
                </a:lnTo>
                <a:lnTo>
                  <a:pt x="96275" y="33439"/>
                </a:lnTo>
                <a:lnTo>
                  <a:pt x="94126" y="35588"/>
                </a:lnTo>
                <a:lnTo>
                  <a:pt x="90209" y="31670"/>
                </a:lnTo>
                <a:lnTo>
                  <a:pt x="94509" y="27370"/>
                </a:lnTo>
                <a:close/>
                <a:moveTo>
                  <a:pt x="86090" y="27754"/>
                </a:moveTo>
                <a:lnTo>
                  <a:pt x="90008" y="31670"/>
                </a:lnTo>
                <a:lnTo>
                  <a:pt x="85706" y="35971"/>
                </a:lnTo>
                <a:lnTo>
                  <a:pt x="81789" y="32055"/>
                </a:lnTo>
                <a:lnTo>
                  <a:pt x="86090" y="27754"/>
                </a:lnTo>
                <a:close/>
                <a:moveTo>
                  <a:pt x="77668" y="28139"/>
                </a:moveTo>
                <a:lnTo>
                  <a:pt x="79627" y="30098"/>
                </a:lnTo>
                <a:lnTo>
                  <a:pt x="81585" y="32057"/>
                </a:lnTo>
                <a:lnTo>
                  <a:pt x="77287" y="36355"/>
                </a:lnTo>
                <a:lnTo>
                  <a:pt x="73369" y="32438"/>
                </a:lnTo>
                <a:lnTo>
                  <a:pt x="75518" y="30289"/>
                </a:lnTo>
                <a:lnTo>
                  <a:pt x="77668" y="28139"/>
                </a:lnTo>
                <a:close/>
                <a:moveTo>
                  <a:pt x="69248" y="28522"/>
                </a:moveTo>
                <a:lnTo>
                  <a:pt x="71207" y="30481"/>
                </a:lnTo>
                <a:lnTo>
                  <a:pt x="73166" y="32440"/>
                </a:lnTo>
                <a:lnTo>
                  <a:pt x="68866" y="36740"/>
                </a:lnTo>
                <a:lnTo>
                  <a:pt x="64950" y="32822"/>
                </a:lnTo>
                <a:lnTo>
                  <a:pt x="67099" y="30673"/>
                </a:lnTo>
                <a:lnTo>
                  <a:pt x="69248" y="28522"/>
                </a:lnTo>
                <a:close/>
                <a:moveTo>
                  <a:pt x="60830" y="28906"/>
                </a:moveTo>
                <a:lnTo>
                  <a:pt x="62789" y="30863"/>
                </a:lnTo>
                <a:lnTo>
                  <a:pt x="64748" y="32822"/>
                </a:lnTo>
                <a:lnTo>
                  <a:pt x="60447" y="37123"/>
                </a:lnTo>
                <a:lnTo>
                  <a:pt x="58488" y="35164"/>
                </a:lnTo>
                <a:lnTo>
                  <a:pt x="56531" y="33205"/>
                </a:lnTo>
                <a:lnTo>
                  <a:pt x="60830" y="28906"/>
                </a:lnTo>
                <a:close/>
                <a:moveTo>
                  <a:pt x="52411" y="29288"/>
                </a:moveTo>
                <a:lnTo>
                  <a:pt x="56329" y="33204"/>
                </a:lnTo>
                <a:lnTo>
                  <a:pt x="54177" y="35356"/>
                </a:lnTo>
                <a:lnTo>
                  <a:pt x="52028" y="37505"/>
                </a:lnTo>
                <a:lnTo>
                  <a:pt x="50069" y="35546"/>
                </a:lnTo>
                <a:lnTo>
                  <a:pt x="48110" y="33587"/>
                </a:lnTo>
                <a:lnTo>
                  <a:pt x="52411" y="29288"/>
                </a:lnTo>
                <a:close/>
                <a:moveTo>
                  <a:pt x="43993" y="29671"/>
                </a:moveTo>
                <a:lnTo>
                  <a:pt x="45950" y="31631"/>
                </a:lnTo>
                <a:lnTo>
                  <a:pt x="47908" y="33590"/>
                </a:lnTo>
                <a:lnTo>
                  <a:pt x="45759" y="35739"/>
                </a:lnTo>
                <a:lnTo>
                  <a:pt x="43610" y="37888"/>
                </a:lnTo>
                <a:lnTo>
                  <a:pt x="39692" y="33972"/>
                </a:lnTo>
                <a:lnTo>
                  <a:pt x="43993" y="29671"/>
                </a:lnTo>
                <a:close/>
                <a:moveTo>
                  <a:pt x="35572" y="30054"/>
                </a:moveTo>
                <a:lnTo>
                  <a:pt x="39489" y="33972"/>
                </a:lnTo>
                <a:lnTo>
                  <a:pt x="35187" y="38272"/>
                </a:lnTo>
                <a:lnTo>
                  <a:pt x="31271" y="34356"/>
                </a:lnTo>
                <a:lnTo>
                  <a:pt x="35572" y="30054"/>
                </a:lnTo>
                <a:close/>
                <a:moveTo>
                  <a:pt x="27151" y="30438"/>
                </a:moveTo>
                <a:lnTo>
                  <a:pt x="31069" y="34356"/>
                </a:lnTo>
                <a:lnTo>
                  <a:pt x="26768" y="38655"/>
                </a:lnTo>
                <a:lnTo>
                  <a:pt x="22852" y="34739"/>
                </a:lnTo>
                <a:lnTo>
                  <a:pt x="27151" y="30438"/>
                </a:lnTo>
                <a:close/>
                <a:moveTo>
                  <a:pt x="18732" y="30823"/>
                </a:moveTo>
                <a:lnTo>
                  <a:pt x="22650" y="34739"/>
                </a:lnTo>
                <a:lnTo>
                  <a:pt x="18349" y="39040"/>
                </a:lnTo>
                <a:lnTo>
                  <a:pt x="14431" y="35122"/>
                </a:lnTo>
                <a:lnTo>
                  <a:pt x="18732" y="30823"/>
                </a:lnTo>
                <a:close/>
                <a:moveTo>
                  <a:pt x="106949" y="31004"/>
                </a:moveTo>
                <a:lnTo>
                  <a:pt x="110865" y="34923"/>
                </a:lnTo>
                <a:lnTo>
                  <a:pt x="108715" y="37073"/>
                </a:lnTo>
                <a:lnTo>
                  <a:pt x="106565" y="39222"/>
                </a:lnTo>
                <a:lnTo>
                  <a:pt x="102649" y="35305"/>
                </a:lnTo>
                <a:lnTo>
                  <a:pt x="106949" y="31004"/>
                </a:lnTo>
                <a:close/>
                <a:moveTo>
                  <a:pt x="10313" y="31206"/>
                </a:moveTo>
                <a:lnTo>
                  <a:pt x="14229" y="35122"/>
                </a:lnTo>
                <a:lnTo>
                  <a:pt x="9929" y="39424"/>
                </a:lnTo>
                <a:lnTo>
                  <a:pt x="6011" y="35507"/>
                </a:lnTo>
                <a:lnTo>
                  <a:pt x="10313" y="31206"/>
                </a:lnTo>
                <a:close/>
                <a:moveTo>
                  <a:pt x="98525" y="31392"/>
                </a:moveTo>
                <a:lnTo>
                  <a:pt x="102443" y="35308"/>
                </a:lnTo>
                <a:lnTo>
                  <a:pt x="98145" y="39608"/>
                </a:lnTo>
                <a:lnTo>
                  <a:pt x="96186" y="37649"/>
                </a:lnTo>
                <a:lnTo>
                  <a:pt x="94227" y="35690"/>
                </a:lnTo>
                <a:lnTo>
                  <a:pt x="96376" y="33541"/>
                </a:lnTo>
                <a:lnTo>
                  <a:pt x="98525" y="31392"/>
                </a:lnTo>
                <a:close/>
                <a:moveTo>
                  <a:pt x="90109" y="31771"/>
                </a:moveTo>
                <a:lnTo>
                  <a:pt x="94025" y="35689"/>
                </a:lnTo>
                <a:lnTo>
                  <a:pt x="89724" y="39989"/>
                </a:lnTo>
                <a:lnTo>
                  <a:pt x="85807" y="36072"/>
                </a:lnTo>
                <a:lnTo>
                  <a:pt x="90109" y="31771"/>
                </a:lnTo>
                <a:close/>
                <a:moveTo>
                  <a:pt x="81688" y="32156"/>
                </a:moveTo>
                <a:lnTo>
                  <a:pt x="85606" y="36072"/>
                </a:lnTo>
                <a:lnTo>
                  <a:pt x="81304" y="40373"/>
                </a:lnTo>
                <a:lnTo>
                  <a:pt x="77388" y="36456"/>
                </a:lnTo>
                <a:lnTo>
                  <a:pt x="81688" y="32156"/>
                </a:lnTo>
                <a:close/>
                <a:moveTo>
                  <a:pt x="73268" y="32539"/>
                </a:moveTo>
                <a:lnTo>
                  <a:pt x="77186" y="36456"/>
                </a:lnTo>
                <a:lnTo>
                  <a:pt x="72885" y="40757"/>
                </a:lnTo>
                <a:lnTo>
                  <a:pt x="68967" y="36841"/>
                </a:lnTo>
                <a:lnTo>
                  <a:pt x="73268" y="32539"/>
                </a:lnTo>
                <a:close/>
                <a:moveTo>
                  <a:pt x="64849" y="32923"/>
                </a:moveTo>
                <a:lnTo>
                  <a:pt x="68765" y="36841"/>
                </a:lnTo>
                <a:lnTo>
                  <a:pt x="64464" y="41140"/>
                </a:lnTo>
                <a:lnTo>
                  <a:pt x="60548" y="37224"/>
                </a:lnTo>
                <a:lnTo>
                  <a:pt x="64849" y="32923"/>
                </a:lnTo>
                <a:close/>
                <a:moveTo>
                  <a:pt x="56427" y="33308"/>
                </a:moveTo>
                <a:lnTo>
                  <a:pt x="58387" y="35265"/>
                </a:lnTo>
                <a:lnTo>
                  <a:pt x="60346" y="37224"/>
                </a:lnTo>
                <a:lnTo>
                  <a:pt x="56045" y="41524"/>
                </a:lnTo>
                <a:lnTo>
                  <a:pt x="52128" y="37607"/>
                </a:lnTo>
                <a:lnTo>
                  <a:pt x="54278" y="35458"/>
                </a:lnTo>
                <a:lnTo>
                  <a:pt x="56427" y="33308"/>
                </a:lnTo>
                <a:close/>
                <a:moveTo>
                  <a:pt x="48007" y="33691"/>
                </a:moveTo>
                <a:lnTo>
                  <a:pt x="49966" y="35649"/>
                </a:lnTo>
                <a:lnTo>
                  <a:pt x="51925" y="37607"/>
                </a:lnTo>
                <a:lnTo>
                  <a:pt x="47625" y="41907"/>
                </a:lnTo>
                <a:lnTo>
                  <a:pt x="45667" y="39948"/>
                </a:lnTo>
                <a:lnTo>
                  <a:pt x="43709" y="37989"/>
                </a:lnTo>
                <a:lnTo>
                  <a:pt x="45858" y="35840"/>
                </a:lnTo>
                <a:lnTo>
                  <a:pt x="48007" y="33691"/>
                </a:lnTo>
                <a:close/>
                <a:moveTo>
                  <a:pt x="39589" y="34073"/>
                </a:moveTo>
                <a:lnTo>
                  <a:pt x="43507" y="37989"/>
                </a:lnTo>
                <a:lnTo>
                  <a:pt x="41355" y="40141"/>
                </a:lnTo>
                <a:lnTo>
                  <a:pt x="39206" y="42291"/>
                </a:lnTo>
                <a:lnTo>
                  <a:pt x="37247" y="40332"/>
                </a:lnTo>
                <a:lnTo>
                  <a:pt x="35288" y="38373"/>
                </a:lnTo>
                <a:lnTo>
                  <a:pt x="39589" y="34073"/>
                </a:lnTo>
                <a:close/>
                <a:moveTo>
                  <a:pt x="31170" y="34456"/>
                </a:moveTo>
                <a:lnTo>
                  <a:pt x="35086" y="38373"/>
                </a:lnTo>
                <a:lnTo>
                  <a:pt x="32936" y="40525"/>
                </a:lnTo>
                <a:lnTo>
                  <a:pt x="30787" y="42674"/>
                </a:lnTo>
                <a:lnTo>
                  <a:pt x="28828" y="40715"/>
                </a:lnTo>
                <a:lnTo>
                  <a:pt x="26869" y="38758"/>
                </a:lnTo>
                <a:lnTo>
                  <a:pt x="31170" y="34456"/>
                </a:lnTo>
                <a:close/>
                <a:moveTo>
                  <a:pt x="22751" y="34840"/>
                </a:moveTo>
                <a:lnTo>
                  <a:pt x="26667" y="38758"/>
                </a:lnTo>
                <a:lnTo>
                  <a:pt x="22366" y="43057"/>
                </a:lnTo>
                <a:lnTo>
                  <a:pt x="18449" y="39141"/>
                </a:lnTo>
                <a:lnTo>
                  <a:pt x="22751" y="34840"/>
                </a:lnTo>
                <a:close/>
                <a:moveTo>
                  <a:pt x="110963" y="35026"/>
                </a:moveTo>
                <a:lnTo>
                  <a:pt x="114882" y="38941"/>
                </a:lnTo>
                <a:lnTo>
                  <a:pt x="110581" y="43242"/>
                </a:lnTo>
                <a:lnTo>
                  <a:pt x="108622" y="41283"/>
                </a:lnTo>
                <a:lnTo>
                  <a:pt x="106665" y="39324"/>
                </a:lnTo>
                <a:lnTo>
                  <a:pt x="108814" y="37175"/>
                </a:lnTo>
                <a:lnTo>
                  <a:pt x="110963" y="35026"/>
                </a:lnTo>
                <a:close/>
                <a:moveTo>
                  <a:pt x="14330" y="35223"/>
                </a:moveTo>
                <a:lnTo>
                  <a:pt x="18248" y="39141"/>
                </a:lnTo>
                <a:lnTo>
                  <a:pt x="13946" y="43442"/>
                </a:lnTo>
                <a:lnTo>
                  <a:pt x="10030" y="39525"/>
                </a:lnTo>
                <a:lnTo>
                  <a:pt x="14330" y="35223"/>
                </a:lnTo>
                <a:close/>
                <a:moveTo>
                  <a:pt x="102545" y="35408"/>
                </a:moveTo>
                <a:lnTo>
                  <a:pt x="106463" y="39324"/>
                </a:lnTo>
                <a:lnTo>
                  <a:pt x="102162" y="43625"/>
                </a:lnTo>
                <a:lnTo>
                  <a:pt x="98245" y="39709"/>
                </a:lnTo>
                <a:lnTo>
                  <a:pt x="102545" y="35408"/>
                </a:lnTo>
                <a:close/>
                <a:moveTo>
                  <a:pt x="5910" y="35608"/>
                </a:moveTo>
                <a:lnTo>
                  <a:pt x="9828" y="39525"/>
                </a:lnTo>
                <a:lnTo>
                  <a:pt x="5527" y="43826"/>
                </a:lnTo>
                <a:lnTo>
                  <a:pt x="1609" y="39908"/>
                </a:lnTo>
                <a:lnTo>
                  <a:pt x="5910" y="35608"/>
                </a:lnTo>
                <a:close/>
                <a:moveTo>
                  <a:pt x="94127" y="35790"/>
                </a:moveTo>
                <a:lnTo>
                  <a:pt x="96086" y="37749"/>
                </a:lnTo>
                <a:lnTo>
                  <a:pt x="98045" y="39706"/>
                </a:lnTo>
                <a:lnTo>
                  <a:pt x="95893" y="41858"/>
                </a:lnTo>
                <a:lnTo>
                  <a:pt x="93744" y="44007"/>
                </a:lnTo>
                <a:lnTo>
                  <a:pt x="89828" y="40091"/>
                </a:lnTo>
                <a:lnTo>
                  <a:pt x="94127" y="35790"/>
                </a:lnTo>
                <a:close/>
                <a:moveTo>
                  <a:pt x="85706" y="36173"/>
                </a:moveTo>
                <a:lnTo>
                  <a:pt x="89623" y="40091"/>
                </a:lnTo>
                <a:lnTo>
                  <a:pt x="85323" y="44391"/>
                </a:lnTo>
                <a:lnTo>
                  <a:pt x="81405" y="40474"/>
                </a:lnTo>
                <a:lnTo>
                  <a:pt x="85706" y="36173"/>
                </a:lnTo>
                <a:close/>
                <a:moveTo>
                  <a:pt x="77287" y="36557"/>
                </a:moveTo>
                <a:lnTo>
                  <a:pt x="81203" y="40474"/>
                </a:lnTo>
                <a:lnTo>
                  <a:pt x="76902" y="44776"/>
                </a:lnTo>
                <a:lnTo>
                  <a:pt x="72986" y="40858"/>
                </a:lnTo>
                <a:lnTo>
                  <a:pt x="77287" y="36557"/>
                </a:lnTo>
                <a:close/>
                <a:moveTo>
                  <a:pt x="68866" y="36941"/>
                </a:moveTo>
                <a:lnTo>
                  <a:pt x="72784" y="40858"/>
                </a:lnTo>
                <a:lnTo>
                  <a:pt x="68483" y="45159"/>
                </a:lnTo>
                <a:lnTo>
                  <a:pt x="64567" y="41241"/>
                </a:lnTo>
                <a:lnTo>
                  <a:pt x="68866" y="36941"/>
                </a:lnTo>
                <a:close/>
                <a:moveTo>
                  <a:pt x="60447" y="37325"/>
                </a:moveTo>
                <a:lnTo>
                  <a:pt x="64365" y="41241"/>
                </a:lnTo>
                <a:lnTo>
                  <a:pt x="60063" y="45542"/>
                </a:lnTo>
                <a:lnTo>
                  <a:pt x="56146" y="41626"/>
                </a:lnTo>
                <a:lnTo>
                  <a:pt x="60447" y="37325"/>
                </a:lnTo>
                <a:close/>
                <a:moveTo>
                  <a:pt x="52028" y="37708"/>
                </a:moveTo>
                <a:lnTo>
                  <a:pt x="55944" y="41626"/>
                </a:lnTo>
                <a:lnTo>
                  <a:pt x="51644" y="45926"/>
                </a:lnTo>
                <a:lnTo>
                  <a:pt x="47726" y="42010"/>
                </a:lnTo>
                <a:lnTo>
                  <a:pt x="52028" y="37708"/>
                </a:lnTo>
                <a:close/>
                <a:moveTo>
                  <a:pt x="43605" y="38095"/>
                </a:moveTo>
                <a:lnTo>
                  <a:pt x="45566" y="40051"/>
                </a:lnTo>
                <a:lnTo>
                  <a:pt x="47525" y="42010"/>
                </a:lnTo>
                <a:lnTo>
                  <a:pt x="43223" y="46311"/>
                </a:lnTo>
                <a:lnTo>
                  <a:pt x="41266" y="44352"/>
                </a:lnTo>
                <a:lnTo>
                  <a:pt x="39307" y="42393"/>
                </a:lnTo>
                <a:lnTo>
                  <a:pt x="41456" y="40244"/>
                </a:lnTo>
                <a:lnTo>
                  <a:pt x="43605" y="38095"/>
                </a:lnTo>
                <a:close/>
                <a:moveTo>
                  <a:pt x="35187" y="38475"/>
                </a:moveTo>
                <a:lnTo>
                  <a:pt x="37146" y="40434"/>
                </a:lnTo>
                <a:lnTo>
                  <a:pt x="39105" y="42393"/>
                </a:lnTo>
                <a:lnTo>
                  <a:pt x="34804" y="46694"/>
                </a:lnTo>
                <a:lnTo>
                  <a:pt x="30889" y="42775"/>
                </a:lnTo>
                <a:lnTo>
                  <a:pt x="33038" y="40626"/>
                </a:lnTo>
                <a:lnTo>
                  <a:pt x="35187" y="38475"/>
                </a:lnTo>
                <a:close/>
                <a:moveTo>
                  <a:pt x="26769" y="38859"/>
                </a:moveTo>
                <a:lnTo>
                  <a:pt x="28727" y="40816"/>
                </a:lnTo>
                <a:lnTo>
                  <a:pt x="30686" y="42775"/>
                </a:lnTo>
                <a:lnTo>
                  <a:pt x="26385" y="47076"/>
                </a:lnTo>
                <a:lnTo>
                  <a:pt x="24426" y="45117"/>
                </a:lnTo>
                <a:lnTo>
                  <a:pt x="22470" y="43158"/>
                </a:lnTo>
                <a:lnTo>
                  <a:pt x="26769" y="38859"/>
                </a:lnTo>
                <a:close/>
                <a:moveTo>
                  <a:pt x="114983" y="39042"/>
                </a:moveTo>
                <a:lnTo>
                  <a:pt x="118901" y="42959"/>
                </a:lnTo>
                <a:lnTo>
                  <a:pt x="114600" y="47259"/>
                </a:lnTo>
                <a:lnTo>
                  <a:pt x="110682" y="43343"/>
                </a:lnTo>
                <a:lnTo>
                  <a:pt x="114983" y="39042"/>
                </a:lnTo>
                <a:close/>
                <a:moveTo>
                  <a:pt x="18349" y="39242"/>
                </a:moveTo>
                <a:lnTo>
                  <a:pt x="22265" y="43158"/>
                </a:lnTo>
                <a:lnTo>
                  <a:pt x="20116" y="45309"/>
                </a:lnTo>
                <a:lnTo>
                  <a:pt x="17965" y="47460"/>
                </a:lnTo>
                <a:lnTo>
                  <a:pt x="16006" y="45501"/>
                </a:lnTo>
                <a:lnTo>
                  <a:pt x="14047" y="43543"/>
                </a:lnTo>
                <a:lnTo>
                  <a:pt x="18349" y="39242"/>
                </a:lnTo>
                <a:close/>
                <a:moveTo>
                  <a:pt x="106565" y="39424"/>
                </a:moveTo>
                <a:lnTo>
                  <a:pt x="108524" y="41382"/>
                </a:lnTo>
                <a:lnTo>
                  <a:pt x="110483" y="43341"/>
                </a:lnTo>
                <a:lnTo>
                  <a:pt x="108331" y="45492"/>
                </a:lnTo>
                <a:lnTo>
                  <a:pt x="106182" y="47641"/>
                </a:lnTo>
                <a:lnTo>
                  <a:pt x="102264" y="43725"/>
                </a:lnTo>
                <a:lnTo>
                  <a:pt x="106565" y="39424"/>
                </a:lnTo>
                <a:close/>
                <a:moveTo>
                  <a:pt x="9929" y="39625"/>
                </a:moveTo>
                <a:lnTo>
                  <a:pt x="13846" y="43543"/>
                </a:lnTo>
                <a:lnTo>
                  <a:pt x="11696" y="45692"/>
                </a:lnTo>
                <a:lnTo>
                  <a:pt x="9546" y="47841"/>
                </a:lnTo>
                <a:lnTo>
                  <a:pt x="7587" y="45885"/>
                </a:lnTo>
                <a:lnTo>
                  <a:pt x="5628" y="43927"/>
                </a:lnTo>
                <a:lnTo>
                  <a:pt x="9929" y="39625"/>
                </a:lnTo>
                <a:close/>
                <a:moveTo>
                  <a:pt x="98142" y="39811"/>
                </a:moveTo>
                <a:lnTo>
                  <a:pt x="102059" y="43728"/>
                </a:lnTo>
                <a:lnTo>
                  <a:pt x="97760" y="48027"/>
                </a:lnTo>
                <a:lnTo>
                  <a:pt x="95802" y="46069"/>
                </a:lnTo>
                <a:lnTo>
                  <a:pt x="93843" y="44110"/>
                </a:lnTo>
                <a:lnTo>
                  <a:pt x="95993" y="41961"/>
                </a:lnTo>
                <a:lnTo>
                  <a:pt x="98142" y="39811"/>
                </a:lnTo>
                <a:close/>
                <a:moveTo>
                  <a:pt x="89724" y="40192"/>
                </a:moveTo>
                <a:lnTo>
                  <a:pt x="93642" y="44108"/>
                </a:lnTo>
                <a:lnTo>
                  <a:pt x="89340" y="48409"/>
                </a:lnTo>
                <a:lnTo>
                  <a:pt x="85424" y="44492"/>
                </a:lnTo>
                <a:lnTo>
                  <a:pt x="89724" y="40192"/>
                </a:lnTo>
                <a:close/>
                <a:moveTo>
                  <a:pt x="81304" y="40575"/>
                </a:moveTo>
                <a:lnTo>
                  <a:pt x="85222" y="44492"/>
                </a:lnTo>
                <a:lnTo>
                  <a:pt x="80921" y="48793"/>
                </a:lnTo>
                <a:lnTo>
                  <a:pt x="77003" y="44876"/>
                </a:lnTo>
                <a:lnTo>
                  <a:pt x="81304" y="40575"/>
                </a:lnTo>
                <a:close/>
                <a:moveTo>
                  <a:pt x="72885" y="40959"/>
                </a:moveTo>
                <a:lnTo>
                  <a:pt x="76801" y="44876"/>
                </a:lnTo>
                <a:lnTo>
                  <a:pt x="72500" y="49176"/>
                </a:lnTo>
                <a:lnTo>
                  <a:pt x="68584" y="45260"/>
                </a:lnTo>
                <a:lnTo>
                  <a:pt x="72885" y="40959"/>
                </a:lnTo>
                <a:close/>
                <a:moveTo>
                  <a:pt x="64466" y="41342"/>
                </a:moveTo>
                <a:lnTo>
                  <a:pt x="68382" y="45260"/>
                </a:lnTo>
                <a:lnTo>
                  <a:pt x="64081" y="49560"/>
                </a:lnTo>
                <a:lnTo>
                  <a:pt x="60164" y="45643"/>
                </a:lnTo>
                <a:lnTo>
                  <a:pt x="64466" y="41342"/>
                </a:lnTo>
                <a:close/>
                <a:moveTo>
                  <a:pt x="56045" y="41727"/>
                </a:moveTo>
                <a:lnTo>
                  <a:pt x="59963" y="45643"/>
                </a:lnTo>
                <a:lnTo>
                  <a:pt x="55661" y="49945"/>
                </a:lnTo>
                <a:lnTo>
                  <a:pt x="51745" y="46027"/>
                </a:lnTo>
                <a:lnTo>
                  <a:pt x="56045" y="41727"/>
                </a:lnTo>
                <a:close/>
                <a:moveTo>
                  <a:pt x="47625" y="42109"/>
                </a:moveTo>
                <a:lnTo>
                  <a:pt x="51543" y="46025"/>
                </a:lnTo>
                <a:lnTo>
                  <a:pt x="47242" y="50327"/>
                </a:lnTo>
                <a:lnTo>
                  <a:pt x="43324" y="46409"/>
                </a:lnTo>
                <a:lnTo>
                  <a:pt x="47625" y="42109"/>
                </a:lnTo>
                <a:close/>
                <a:moveTo>
                  <a:pt x="39207" y="42492"/>
                </a:moveTo>
                <a:lnTo>
                  <a:pt x="41166" y="44451"/>
                </a:lnTo>
                <a:lnTo>
                  <a:pt x="43125" y="46409"/>
                </a:lnTo>
                <a:lnTo>
                  <a:pt x="40973" y="48561"/>
                </a:lnTo>
                <a:lnTo>
                  <a:pt x="38824" y="50710"/>
                </a:lnTo>
                <a:lnTo>
                  <a:pt x="34906" y="46794"/>
                </a:lnTo>
                <a:lnTo>
                  <a:pt x="39207" y="42492"/>
                </a:lnTo>
                <a:close/>
                <a:moveTo>
                  <a:pt x="30788" y="42876"/>
                </a:moveTo>
                <a:lnTo>
                  <a:pt x="34703" y="46794"/>
                </a:lnTo>
                <a:lnTo>
                  <a:pt x="30402" y="51093"/>
                </a:lnTo>
                <a:lnTo>
                  <a:pt x="26487" y="47177"/>
                </a:lnTo>
                <a:lnTo>
                  <a:pt x="30788" y="42876"/>
                </a:lnTo>
                <a:close/>
                <a:moveTo>
                  <a:pt x="119002" y="43060"/>
                </a:moveTo>
                <a:lnTo>
                  <a:pt x="122918" y="46977"/>
                </a:lnTo>
                <a:lnTo>
                  <a:pt x="118617" y="51278"/>
                </a:lnTo>
                <a:lnTo>
                  <a:pt x="114701" y="47360"/>
                </a:lnTo>
                <a:lnTo>
                  <a:pt x="119002" y="43060"/>
                </a:lnTo>
                <a:close/>
                <a:moveTo>
                  <a:pt x="22364" y="43262"/>
                </a:moveTo>
                <a:lnTo>
                  <a:pt x="24325" y="45218"/>
                </a:lnTo>
                <a:lnTo>
                  <a:pt x="26284" y="47177"/>
                </a:lnTo>
                <a:lnTo>
                  <a:pt x="21982" y="51478"/>
                </a:lnTo>
                <a:lnTo>
                  <a:pt x="18066" y="47560"/>
                </a:lnTo>
                <a:lnTo>
                  <a:pt x="20215" y="45411"/>
                </a:lnTo>
                <a:lnTo>
                  <a:pt x="22364" y="43262"/>
                </a:lnTo>
                <a:close/>
                <a:moveTo>
                  <a:pt x="110581" y="43445"/>
                </a:moveTo>
                <a:lnTo>
                  <a:pt x="114499" y="47362"/>
                </a:lnTo>
                <a:lnTo>
                  <a:pt x="110199" y="51661"/>
                </a:lnTo>
                <a:lnTo>
                  <a:pt x="108242" y="49702"/>
                </a:lnTo>
                <a:lnTo>
                  <a:pt x="106283" y="47745"/>
                </a:lnTo>
                <a:lnTo>
                  <a:pt x="108432" y="45594"/>
                </a:lnTo>
                <a:lnTo>
                  <a:pt x="110581" y="43445"/>
                </a:lnTo>
                <a:close/>
                <a:moveTo>
                  <a:pt x="13945" y="43646"/>
                </a:moveTo>
                <a:lnTo>
                  <a:pt x="15905" y="45602"/>
                </a:lnTo>
                <a:lnTo>
                  <a:pt x="17864" y="47560"/>
                </a:lnTo>
                <a:lnTo>
                  <a:pt x="13563" y="51862"/>
                </a:lnTo>
                <a:lnTo>
                  <a:pt x="9645" y="47944"/>
                </a:lnTo>
                <a:lnTo>
                  <a:pt x="11796" y="45795"/>
                </a:lnTo>
                <a:lnTo>
                  <a:pt x="13945" y="43646"/>
                </a:lnTo>
                <a:close/>
                <a:moveTo>
                  <a:pt x="102163" y="43826"/>
                </a:moveTo>
                <a:lnTo>
                  <a:pt x="106081" y="47742"/>
                </a:lnTo>
                <a:lnTo>
                  <a:pt x="103929" y="49894"/>
                </a:lnTo>
                <a:lnTo>
                  <a:pt x="101780" y="52043"/>
                </a:lnTo>
                <a:lnTo>
                  <a:pt x="99821" y="50084"/>
                </a:lnTo>
                <a:lnTo>
                  <a:pt x="97863" y="48127"/>
                </a:lnTo>
                <a:lnTo>
                  <a:pt x="102163" y="43826"/>
                </a:lnTo>
                <a:close/>
                <a:moveTo>
                  <a:pt x="5529" y="44027"/>
                </a:moveTo>
                <a:lnTo>
                  <a:pt x="7487" y="45986"/>
                </a:lnTo>
                <a:lnTo>
                  <a:pt x="9446" y="47944"/>
                </a:lnTo>
                <a:lnTo>
                  <a:pt x="5145" y="52245"/>
                </a:lnTo>
                <a:lnTo>
                  <a:pt x="3186" y="50286"/>
                </a:lnTo>
                <a:lnTo>
                  <a:pt x="1227" y="48329"/>
                </a:lnTo>
                <a:lnTo>
                  <a:pt x="5529" y="44027"/>
                </a:lnTo>
                <a:close/>
                <a:moveTo>
                  <a:pt x="93744" y="44209"/>
                </a:moveTo>
                <a:lnTo>
                  <a:pt x="95703" y="46168"/>
                </a:lnTo>
                <a:lnTo>
                  <a:pt x="97662" y="48127"/>
                </a:lnTo>
                <a:lnTo>
                  <a:pt x="95510" y="50277"/>
                </a:lnTo>
                <a:lnTo>
                  <a:pt x="93360" y="52427"/>
                </a:lnTo>
                <a:lnTo>
                  <a:pt x="91402" y="50469"/>
                </a:lnTo>
                <a:lnTo>
                  <a:pt x="89443" y="48510"/>
                </a:lnTo>
                <a:lnTo>
                  <a:pt x="93744" y="44209"/>
                </a:lnTo>
                <a:close/>
                <a:moveTo>
                  <a:pt x="85323" y="44593"/>
                </a:moveTo>
                <a:lnTo>
                  <a:pt x="89239" y="48510"/>
                </a:lnTo>
                <a:lnTo>
                  <a:pt x="84938" y="52812"/>
                </a:lnTo>
                <a:lnTo>
                  <a:pt x="81022" y="48894"/>
                </a:lnTo>
                <a:lnTo>
                  <a:pt x="85323" y="44593"/>
                </a:lnTo>
                <a:close/>
                <a:moveTo>
                  <a:pt x="76902" y="44977"/>
                </a:moveTo>
                <a:lnTo>
                  <a:pt x="80820" y="48894"/>
                </a:lnTo>
                <a:lnTo>
                  <a:pt x="76519" y="53195"/>
                </a:lnTo>
                <a:lnTo>
                  <a:pt x="72602" y="49277"/>
                </a:lnTo>
                <a:lnTo>
                  <a:pt x="76902" y="44977"/>
                </a:lnTo>
                <a:close/>
                <a:moveTo>
                  <a:pt x="68483" y="45361"/>
                </a:moveTo>
                <a:lnTo>
                  <a:pt x="72401" y="49277"/>
                </a:lnTo>
                <a:lnTo>
                  <a:pt x="68099" y="53578"/>
                </a:lnTo>
                <a:lnTo>
                  <a:pt x="64182" y="49662"/>
                </a:lnTo>
                <a:lnTo>
                  <a:pt x="68483" y="45361"/>
                </a:lnTo>
                <a:close/>
                <a:moveTo>
                  <a:pt x="60063" y="45744"/>
                </a:moveTo>
                <a:lnTo>
                  <a:pt x="63980" y="49662"/>
                </a:lnTo>
                <a:lnTo>
                  <a:pt x="59680" y="53962"/>
                </a:lnTo>
                <a:lnTo>
                  <a:pt x="55762" y="50045"/>
                </a:lnTo>
                <a:lnTo>
                  <a:pt x="60063" y="45744"/>
                </a:lnTo>
                <a:close/>
                <a:moveTo>
                  <a:pt x="51644" y="46128"/>
                </a:moveTo>
                <a:lnTo>
                  <a:pt x="55560" y="50045"/>
                </a:lnTo>
                <a:lnTo>
                  <a:pt x="51259" y="54347"/>
                </a:lnTo>
                <a:lnTo>
                  <a:pt x="47343" y="50429"/>
                </a:lnTo>
                <a:lnTo>
                  <a:pt x="51644" y="46128"/>
                </a:lnTo>
                <a:close/>
                <a:moveTo>
                  <a:pt x="43223" y="46511"/>
                </a:moveTo>
                <a:lnTo>
                  <a:pt x="47141" y="50429"/>
                </a:lnTo>
                <a:lnTo>
                  <a:pt x="42840" y="54730"/>
                </a:lnTo>
                <a:lnTo>
                  <a:pt x="40884" y="52770"/>
                </a:lnTo>
                <a:lnTo>
                  <a:pt x="38925" y="50811"/>
                </a:lnTo>
                <a:lnTo>
                  <a:pt x="41074" y="48662"/>
                </a:lnTo>
                <a:lnTo>
                  <a:pt x="43223" y="46511"/>
                </a:lnTo>
                <a:close/>
                <a:moveTo>
                  <a:pt x="34805" y="46894"/>
                </a:moveTo>
                <a:lnTo>
                  <a:pt x="38722" y="50811"/>
                </a:lnTo>
                <a:lnTo>
                  <a:pt x="34420" y="55112"/>
                </a:lnTo>
                <a:lnTo>
                  <a:pt x="30506" y="51194"/>
                </a:lnTo>
                <a:lnTo>
                  <a:pt x="34805" y="46894"/>
                </a:lnTo>
                <a:close/>
                <a:moveTo>
                  <a:pt x="123019" y="47078"/>
                </a:moveTo>
                <a:lnTo>
                  <a:pt x="126937" y="50995"/>
                </a:lnTo>
                <a:lnTo>
                  <a:pt x="122636" y="55295"/>
                </a:lnTo>
                <a:lnTo>
                  <a:pt x="118718" y="51379"/>
                </a:lnTo>
                <a:lnTo>
                  <a:pt x="123019" y="47078"/>
                </a:lnTo>
                <a:close/>
                <a:moveTo>
                  <a:pt x="26385" y="47278"/>
                </a:moveTo>
                <a:lnTo>
                  <a:pt x="30301" y="51194"/>
                </a:lnTo>
                <a:lnTo>
                  <a:pt x="26001" y="55495"/>
                </a:lnTo>
                <a:lnTo>
                  <a:pt x="22083" y="51579"/>
                </a:lnTo>
                <a:lnTo>
                  <a:pt x="26385" y="47278"/>
                </a:lnTo>
                <a:close/>
                <a:moveTo>
                  <a:pt x="114601" y="47461"/>
                </a:moveTo>
                <a:lnTo>
                  <a:pt x="118519" y="51379"/>
                </a:lnTo>
                <a:lnTo>
                  <a:pt x="114218" y="55680"/>
                </a:lnTo>
                <a:lnTo>
                  <a:pt x="110300" y="51762"/>
                </a:lnTo>
                <a:lnTo>
                  <a:pt x="114601" y="47461"/>
                </a:lnTo>
                <a:close/>
                <a:moveTo>
                  <a:pt x="17965" y="47661"/>
                </a:moveTo>
                <a:lnTo>
                  <a:pt x="21882" y="51579"/>
                </a:lnTo>
                <a:lnTo>
                  <a:pt x="17580" y="55879"/>
                </a:lnTo>
                <a:lnTo>
                  <a:pt x="13664" y="51963"/>
                </a:lnTo>
                <a:lnTo>
                  <a:pt x="17965" y="47661"/>
                </a:lnTo>
                <a:close/>
                <a:moveTo>
                  <a:pt x="106179" y="47847"/>
                </a:moveTo>
                <a:lnTo>
                  <a:pt x="108138" y="49806"/>
                </a:lnTo>
                <a:lnTo>
                  <a:pt x="110097" y="51764"/>
                </a:lnTo>
                <a:lnTo>
                  <a:pt x="105799" y="56063"/>
                </a:lnTo>
                <a:lnTo>
                  <a:pt x="101881" y="52146"/>
                </a:lnTo>
                <a:lnTo>
                  <a:pt x="104030" y="49996"/>
                </a:lnTo>
                <a:lnTo>
                  <a:pt x="106179" y="47847"/>
                </a:lnTo>
                <a:close/>
                <a:moveTo>
                  <a:pt x="9544" y="48045"/>
                </a:moveTo>
                <a:lnTo>
                  <a:pt x="13462" y="51963"/>
                </a:lnTo>
                <a:lnTo>
                  <a:pt x="9161" y="56262"/>
                </a:lnTo>
                <a:lnTo>
                  <a:pt x="5245" y="52346"/>
                </a:lnTo>
                <a:lnTo>
                  <a:pt x="9544" y="48045"/>
                </a:lnTo>
                <a:close/>
                <a:moveTo>
                  <a:pt x="97760" y="48231"/>
                </a:moveTo>
                <a:lnTo>
                  <a:pt x="99719" y="50190"/>
                </a:lnTo>
                <a:lnTo>
                  <a:pt x="101677" y="52148"/>
                </a:lnTo>
                <a:lnTo>
                  <a:pt x="97378" y="56447"/>
                </a:lnTo>
                <a:lnTo>
                  <a:pt x="93461" y="52530"/>
                </a:lnTo>
                <a:lnTo>
                  <a:pt x="95611" y="50380"/>
                </a:lnTo>
                <a:lnTo>
                  <a:pt x="97760" y="48231"/>
                </a:lnTo>
                <a:close/>
                <a:moveTo>
                  <a:pt x="89342" y="48611"/>
                </a:moveTo>
                <a:lnTo>
                  <a:pt x="91301" y="50570"/>
                </a:lnTo>
                <a:lnTo>
                  <a:pt x="93260" y="52528"/>
                </a:lnTo>
                <a:lnTo>
                  <a:pt x="91108" y="54680"/>
                </a:lnTo>
                <a:lnTo>
                  <a:pt x="88958" y="56829"/>
                </a:lnTo>
                <a:lnTo>
                  <a:pt x="86999" y="54870"/>
                </a:lnTo>
                <a:lnTo>
                  <a:pt x="85041" y="52912"/>
                </a:lnTo>
                <a:lnTo>
                  <a:pt x="89342" y="48611"/>
                </a:lnTo>
                <a:close/>
                <a:moveTo>
                  <a:pt x="80922" y="48995"/>
                </a:moveTo>
                <a:lnTo>
                  <a:pt x="84840" y="52912"/>
                </a:lnTo>
                <a:lnTo>
                  <a:pt x="82688" y="55063"/>
                </a:lnTo>
                <a:lnTo>
                  <a:pt x="80539" y="57212"/>
                </a:lnTo>
                <a:lnTo>
                  <a:pt x="78580" y="55255"/>
                </a:lnTo>
                <a:lnTo>
                  <a:pt x="76621" y="53296"/>
                </a:lnTo>
                <a:lnTo>
                  <a:pt x="80922" y="48995"/>
                </a:lnTo>
                <a:close/>
                <a:moveTo>
                  <a:pt x="72503" y="49378"/>
                </a:moveTo>
                <a:lnTo>
                  <a:pt x="76419" y="53296"/>
                </a:lnTo>
                <a:lnTo>
                  <a:pt x="74269" y="55446"/>
                </a:lnTo>
                <a:lnTo>
                  <a:pt x="72120" y="57597"/>
                </a:lnTo>
                <a:lnTo>
                  <a:pt x="70161" y="55638"/>
                </a:lnTo>
                <a:lnTo>
                  <a:pt x="68202" y="53679"/>
                </a:lnTo>
                <a:lnTo>
                  <a:pt x="72503" y="49378"/>
                </a:lnTo>
                <a:close/>
                <a:moveTo>
                  <a:pt x="64081" y="49763"/>
                </a:moveTo>
                <a:lnTo>
                  <a:pt x="67999" y="53679"/>
                </a:lnTo>
                <a:lnTo>
                  <a:pt x="63697" y="57980"/>
                </a:lnTo>
                <a:lnTo>
                  <a:pt x="59780" y="54063"/>
                </a:lnTo>
                <a:lnTo>
                  <a:pt x="64081" y="49763"/>
                </a:lnTo>
                <a:close/>
                <a:moveTo>
                  <a:pt x="55663" y="50146"/>
                </a:moveTo>
                <a:lnTo>
                  <a:pt x="59579" y="54063"/>
                </a:lnTo>
                <a:lnTo>
                  <a:pt x="55279" y="58364"/>
                </a:lnTo>
                <a:lnTo>
                  <a:pt x="51363" y="54448"/>
                </a:lnTo>
                <a:lnTo>
                  <a:pt x="55663" y="50146"/>
                </a:lnTo>
                <a:close/>
                <a:moveTo>
                  <a:pt x="47243" y="50528"/>
                </a:moveTo>
                <a:lnTo>
                  <a:pt x="51161" y="54445"/>
                </a:lnTo>
                <a:lnTo>
                  <a:pt x="46860" y="58746"/>
                </a:lnTo>
                <a:lnTo>
                  <a:pt x="42942" y="54829"/>
                </a:lnTo>
                <a:lnTo>
                  <a:pt x="47243" y="50528"/>
                </a:lnTo>
                <a:close/>
                <a:moveTo>
                  <a:pt x="38824" y="50912"/>
                </a:moveTo>
                <a:lnTo>
                  <a:pt x="40783" y="52871"/>
                </a:lnTo>
                <a:lnTo>
                  <a:pt x="42740" y="54829"/>
                </a:lnTo>
                <a:lnTo>
                  <a:pt x="40590" y="56980"/>
                </a:lnTo>
                <a:lnTo>
                  <a:pt x="38441" y="59129"/>
                </a:lnTo>
                <a:lnTo>
                  <a:pt x="34523" y="55213"/>
                </a:lnTo>
                <a:lnTo>
                  <a:pt x="38824" y="50912"/>
                </a:lnTo>
                <a:close/>
                <a:moveTo>
                  <a:pt x="127038" y="51098"/>
                </a:moveTo>
                <a:lnTo>
                  <a:pt x="130954" y="55014"/>
                </a:lnTo>
                <a:lnTo>
                  <a:pt x="126653" y="59315"/>
                </a:lnTo>
                <a:lnTo>
                  <a:pt x="122737" y="55399"/>
                </a:lnTo>
                <a:lnTo>
                  <a:pt x="127038" y="51098"/>
                </a:lnTo>
                <a:close/>
                <a:moveTo>
                  <a:pt x="30402" y="51298"/>
                </a:moveTo>
                <a:lnTo>
                  <a:pt x="34320" y="55214"/>
                </a:lnTo>
                <a:lnTo>
                  <a:pt x="30020" y="59514"/>
                </a:lnTo>
                <a:lnTo>
                  <a:pt x="26103" y="55596"/>
                </a:lnTo>
                <a:lnTo>
                  <a:pt x="30402" y="51298"/>
                </a:lnTo>
                <a:close/>
                <a:moveTo>
                  <a:pt x="118620" y="51480"/>
                </a:moveTo>
                <a:lnTo>
                  <a:pt x="122536" y="55396"/>
                </a:lnTo>
                <a:lnTo>
                  <a:pt x="118235" y="59697"/>
                </a:lnTo>
                <a:lnTo>
                  <a:pt x="114319" y="55781"/>
                </a:lnTo>
                <a:lnTo>
                  <a:pt x="118620" y="51480"/>
                </a:lnTo>
                <a:close/>
                <a:moveTo>
                  <a:pt x="21982" y="51680"/>
                </a:moveTo>
                <a:lnTo>
                  <a:pt x="25900" y="55596"/>
                </a:lnTo>
                <a:lnTo>
                  <a:pt x="21599" y="59898"/>
                </a:lnTo>
                <a:lnTo>
                  <a:pt x="17681" y="55980"/>
                </a:lnTo>
                <a:lnTo>
                  <a:pt x="21982" y="51680"/>
                </a:lnTo>
                <a:close/>
                <a:moveTo>
                  <a:pt x="110199" y="51863"/>
                </a:moveTo>
                <a:lnTo>
                  <a:pt x="114117" y="55781"/>
                </a:lnTo>
                <a:lnTo>
                  <a:pt x="109816" y="60081"/>
                </a:lnTo>
                <a:lnTo>
                  <a:pt x="105899" y="56164"/>
                </a:lnTo>
                <a:lnTo>
                  <a:pt x="110199" y="51863"/>
                </a:lnTo>
                <a:close/>
                <a:moveTo>
                  <a:pt x="13563" y="52063"/>
                </a:moveTo>
                <a:lnTo>
                  <a:pt x="17479" y="55980"/>
                </a:lnTo>
                <a:lnTo>
                  <a:pt x="13180" y="60281"/>
                </a:lnTo>
                <a:lnTo>
                  <a:pt x="9262" y="56365"/>
                </a:lnTo>
                <a:lnTo>
                  <a:pt x="13563" y="52063"/>
                </a:lnTo>
                <a:close/>
                <a:moveTo>
                  <a:pt x="101780" y="52246"/>
                </a:moveTo>
                <a:lnTo>
                  <a:pt x="105698" y="56164"/>
                </a:lnTo>
                <a:lnTo>
                  <a:pt x="101396" y="60465"/>
                </a:lnTo>
                <a:lnTo>
                  <a:pt x="97479" y="56548"/>
                </a:lnTo>
                <a:lnTo>
                  <a:pt x="101780" y="52246"/>
                </a:lnTo>
                <a:close/>
                <a:moveTo>
                  <a:pt x="5145" y="52447"/>
                </a:moveTo>
                <a:lnTo>
                  <a:pt x="9061" y="56365"/>
                </a:lnTo>
                <a:lnTo>
                  <a:pt x="4762" y="60664"/>
                </a:lnTo>
                <a:lnTo>
                  <a:pt x="844" y="56748"/>
                </a:lnTo>
                <a:lnTo>
                  <a:pt x="5145" y="52447"/>
                </a:lnTo>
                <a:close/>
                <a:moveTo>
                  <a:pt x="93358" y="52631"/>
                </a:moveTo>
                <a:lnTo>
                  <a:pt x="97275" y="56548"/>
                </a:lnTo>
                <a:lnTo>
                  <a:pt x="92977" y="60847"/>
                </a:lnTo>
                <a:lnTo>
                  <a:pt x="91018" y="58889"/>
                </a:lnTo>
                <a:lnTo>
                  <a:pt x="89059" y="56930"/>
                </a:lnTo>
                <a:lnTo>
                  <a:pt x="91208" y="54780"/>
                </a:lnTo>
                <a:lnTo>
                  <a:pt x="93358" y="52631"/>
                </a:lnTo>
                <a:close/>
                <a:moveTo>
                  <a:pt x="84938" y="53015"/>
                </a:moveTo>
                <a:lnTo>
                  <a:pt x="86897" y="54974"/>
                </a:lnTo>
                <a:lnTo>
                  <a:pt x="88856" y="56931"/>
                </a:lnTo>
                <a:lnTo>
                  <a:pt x="84556" y="61231"/>
                </a:lnTo>
                <a:lnTo>
                  <a:pt x="80640" y="57313"/>
                </a:lnTo>
                <a:lnTo>
                  <a:pt x="82789" y="55164"/>
                </a:lnTo>
                <a:lnTo>
                  <a:pt x="84938" y="53015"/>
                </a:lnTo>
                <a:close/>
                <a:moveTo>
                  <a:pt x="76519" y="53398"/>
                </a:moveTo>
                <a:lnTo>
                  <a:pt x="78478" y="55357"/>
                </a:lnTo>
                <a:lnTo>
                  <a:pt x="80437" y="57316"/>
                </a:lnTo>
                <a:lnTo>
                  <a:pt x="76137" y="61614"/>
                </a:lnTo>
                <a:lnTo>
                  <a:pt x="72220" y="57698"/>
                </a:lnTo>
                <a:lnTo>
                  <a:pt x="74370" y="55547"/>
                </a:lnTo>
                <a:lnTo>
                  <a:pt x="76519" y="53398"/>
                </a:lnTo>
                <a:close/>
                <a:moveTo>
                  <a:pt x="68101" y="53780"/>
                </a:moveTo>
                <a:lnTo>
                  <a:pt x="70060" y="55739"/>
                </a:lnTo>
                <a:lnTo>
                  <a:pt x="72019" y="57698"/>
                </a:lnTo>
                <a:lnTo>
                  <a:pt x="67717" y="61998"/>
                </a:lnTo>
                <a:lnTo>
                  <a:pt x="65759" y="60040"/>
                </a:lnTo>
                <a:lnTo>
                  <a:pt x="63800" y="58081"/>
                </a:lnTo>
                <a:lnTo>
                  <a:pt x="68101" y="53780"/>
                </a:lnTo>
                <a:close/>
                <a:moveTo>
                  <a:pt x="59682" y="54164"/>
                </a:moveTo>
                <a:lnTo>
                  <a:pt x="63598" y="58081"/>
                </a:lnTo>
                <a:lnTo>
                  <a:pt x="61447" y="60231"/>
                </a:lnTo>
                <a:lnTo>
                  <a:pt x="59298" y="62383"/>
                </a:lnTo>
                <a:lnTo>
                  <a:pt x="57339" y="60424"/>
                </a:lnTo>
                <a:lnTo>
                  <a:pt x="55380" y="58465"/>
                </a:lnTo>
                <a:lnTo>
                  <a:pt x="59682" y="54164"/>
                </a:lnTo>
                <a:close/>
                <a:moveTo>
                  <a:pt x="51262" y="54548"/>
                </a:moveTo>
                <a:lnTo>
                  <a:pt x="55178" y="58465"/>
                </a:lnTo>
                <a:lnTo>
                  <a:pt x="53028" y="60614"/>
                </a:lnTo>
                <a:lnTo>
                  <a:pt x="50877" y="62765"/>
                </a:lnTo>
                <a:lnTo>
                  <a:pt x="48920" y="60807"/>
                </a:lnTo>
                <a:lnTo>
                  <a:pt x="46961" y="58848"/>
                </a:lnTo>
                <a:lnTo>
                  <a:pt x="51262" y="54548"/>
                </a:lnTo>
                <a:close/>
                <a:moveTo>
                  <a:pt x="42840" y="54932"/>
                </a:moveTo>
                <a:lnTo>
                  <a:pt x="46758" y="58848"/>
                </a:lnTo>
                <a:lnTo>
                  <a:pt x="42456" y="63149"/>
                </a:lnTo>
                <a:lnTo>
                  <a:pt x="40499" y="61189"/>
                </a:lnTo>
                <a:lnTo>
                  <a:pt x="38542" y="59230"/>
                </a:lnTo>
                <a:lnTo>
                  <a:pt x="40691" y="57081"/>
                </a:lnTo>
                <a:lnTo>
                  <a:pt x="42840" y="54932"/>
                </a:lnTo>
                <a:close/>
                <a:moveTo>
                  <a:pt x="131055" y="55115"/>
                </a:moveTo>
                <a:lnTo>
                  <a:pt x="134973" y="59033"/>
                </a:lnTo>
                <a:lnTo>
                  <a:pt x="130672" y="63334"/>
                </a:lnTo>
                <a:lnTo>
                  <a:pt x="126754" y="59416"/>
                </a:lnTo>
                <a:lnTo>
                  <a:pt x="131055" y="55115"/>
                </a:lnTo>
                <a:close/>
                <a:moveTo>
                  <a:pt x="34422" y="55314"/>
                </a:moveTo>
                <a:lnTo>
                  <a:pt x="38337" y="59230"/>
                </a:lnTo>
                <a:lnTo>
                  <a:pt x="34039" y="63531"/>
                </a:lnTo>
                <a:lnTo>
                  <a:pt x="30121" y="59615"/>
                </a:lnTo>
                <a:lnTo>
                  <a:pt x="34422" y="55314"/>
                </a:lnTo>
                <a:close/>
                <a:moveTo>
                  <a:pt x="122637" y="55497"/>
                </a:moveTo>
                <a:lnTo>
                  <a:pt x="126555" y="59415"/>
                </a:lnTo>
                <a:lnTo>
                  <a:pt x="122254" y="63716"/>
                </a:lnTo>
                <a:lnTo>
                  <a:pt x="118336" y="59798"/>
                </a:lnTo>
                <a:lnTo>
                  <a:pt x="122637" y="55497"/>
                </a:lnTo>
                <a:close/>
                <a:moveTo>
                  <a:pt x="26001" y="55699"/>
                </a:moveTo>
                <a:lnTo>
                  <a:pt x="29917" y="59616"/>
                </a:lnTo>
                <a:lnTo>
                  <a:pt x="25616" y="63918"/>
                </a:lnTo>
                <a:lnTo>
                  <a:pt x="21700" y="60000"/>
                </a:lnTo>
                <a:lnTo>
                  <a:pt x="26001" y="55699"/>
                </a:lnTo>
                <a:close/>
                <a:moveTo>
                  <a:pt x="114218" y="55882"/>
                </a:moveTo>
                <a:lnTo>
                  <a:pt x="118134" y="59798"/>
                </a:lnTo>
                <a:lnTo>
                  <a:pt x="113834" y="64099"/>
                </a:lnTo>
                <a:lnTo>
                  <a:pt x="109917" y="60181"/>
                </a:lnTo>
                <a:lnTo>
                  <a:pt x="114218" y="55882"/>
                </a:lnTo>
                <a:close/>
                <a:moveTo>
                  <a:pt x="17580" y="56081"/>
                </a:moveTo>
                <a:lnTo>
                  <a:pt x="21498" y="59998"/>
                </a:lnTo>
                <a:lnTo>
                  <a:pt x="17197" y="64300"/>
                </a:lnTo>
                <a:lnTo>
                  <a:pt x="13281" y="60382"/>
                </a:lnTo>
                <a:lnTo>
                  <a:pt x="17580" y="56081"/>
                </a:lnTo>
                <a:close/>
                <a:moveTo>
                  <a:pt x="105799" y="56265"/>
                </a:moveTo>
                <a:lnTo>
                  <a:pt x="109715" y="60181"/>
                </a:lnTo>
                <a:lnTo>
                  <a:pt x="105414" y="64483"/>
                </a:lnTo>
                <a:lnTo>
                  <a:pt x="101497" y="60566"/>
                </a:lnTo>
                <a:lnTo>
                  <a:pt x="105799" y="56265"/>
                </a:lnTo>
                <a:close/>
                <a:moveTo>
                  <a:pt x="9161" y="56466"/>
                </a:moveTo>
                <a:lnTo>
                  <a:pt x="13079" y="60382"/>
                </a:lnTo>
                <a:lnTo>
                  <a:pt x="8777" y="64683"/>
                </a:lnTo>
                <a:lnTo>
                  <a:pt x="4860" y="60765"/>
                </a:lnTo>
                <a:lnTo>
                  <a:pt x="9161" y="56466"/>
                </a:lnTo>
                <a:close/>
                <a:moveTo>
                  <a:pt x="97378" y="56649"/>
                </a:moveTo>
                <a:lnTo>
                  <a:pt x="101296" y="60566"/>
                </a:lnTo>
                <a:lnTo>
                  <a:pt x="96994" y="64866"/>
                </a:lnTo>
                <a:lnTo>
                  <a:pt x="93078" y="60950"/>
                </a:lnTo>
                <a:lnTo>
                  <a:pt x="97378" y="56649"/>
                </a:lnTo>
                <a:close/>
                <a:moveTo>
                  <a:pt x="88958" y="57032"/>
                </a:moveTo>
                <a:lnTo>
                  <a:pt x="90917" y="58991"/>
                </a:lnTo>
                <a:lnTo>
                  <a:pt x="92876" y="60950"/>
                </a:lnTo>
                <a:lnTo>
                  <a:pt x="90724" y="63099"/>
                </a:lnTo>
                <a:lnTo>
                  <a:pt x="88575" y="65248"/>
                </a:lnTo>
                <a:lnTo>
                  <a:pt x="84657" y="61333"/>
                </a:lnTo>
                <a:lnTo>
                  <a:pt x="88958" y="57032"/>
                </a:lnTo>
                <a:close/>
                <a:moveTo>
                  <a:pt x="80539" y="57414"/>
                </a:moveTo>
                <a:lnTo>
                  <a:pt x="84455" y="61332"/>
                </a:lnTo>
                <a:lnTo>
                  <a:pt x="80156" y="65633"/>
                </a:lnTo>
                <a:lnTo>
                  <a:pt x="76238" y="61715"/>
                </a:lnTo>
                <a:lnTo>
                  <a:pt x="80539" y="57414"/>
                </a:lnTo>
                <a:close/>
                <a:moveTo>
                  <a:pt x="72120" y="57799"/>
                </a:moveTo>
                <a:lnTo>
                  <a:pt x="76036" y="61715"/>
                </a:lnTo>
                <a:lnTo>
                  <a:pt x="71735" y="66016"/>
                </a:lnTo>
                <a:lnTo>
                  <a:pt x="67818" y="62099"/>
                </a:lnTo>
                <a:lnTo>
                  <a:pt x="72120" y="57799"/>
                </a:lnTo>
                <a:close/>
                <a:moveTo>
                  <a:pt x="63697" y="58184"/>
                </a:moveTo>
                <a:lnTo>
                  <a:pt x="65656" y="60141"/>
                </a:lnTo>
                <a:lnTo>
                  <a:pt x="67615" y="62099"/>
                </a:lnTo>
                <a:lnTo>
                  <a:pt x="63315" y="66400"/>
                </a:lnTo>
                <a:lnTo>
                  <a:pt x="59399" y="62483"/>
                </a:lnTo>
                <a:lnTo>
                  <a:pt x="61548" y="60333"/>
                </a:lnTo>
                <a:lnTo>
                  <a:pt x="63697" y="58184"/>
                </a:lnTo>
                <a:close/>
                <a:moveTo>
                  <a:pt x="55277" y="58567"/>
                </a:moveTo>
                <a:lnTo>
                  <a:pt x="57237" y="60525"/>
                </a:lnTo>
                <a:lnTo>
                  <a:pt x="59194" y="62483"/>
                </a:lnTo>
                <a:lnTo>
                  <a:pt x="54895" y="66783"/>
                </a:lnTo>
                <a:lnTo>
                  <a:pt x="50977" y="62867"/>
                </a:lnTo>
                <a:lnTo>
                  <a:pt x="53126" y="60718"/>
                </a:lnTo>
                <a:lnTo>
                  <a:pt x="55277" y="58567"/>
                </a:lnTo>
                <a:close/>
                <a:moveTo>
                  <a:pt x="46860" y="58949"/>
                </a:moveTo>
                <a:lnTo>
                  <a:pt x="48819" y="60908"/>
                </a:lnTo>
                <a:lnTo>
                  <a:pt x="50776" y="62867"/>
                </a:lnTo>
                <a:lnTo>
                  <a:pt x="46477" y="67165"/>
                </a:lnTo>
                <a:lnTo>
                  <a:pt x="44518" y="65208"/>
                </a:lnTo>
                <a:lnTo>
                  <a:pt x="42559" y="63250"/>
                </a:lnTo>
                <a:lnTo>
                  <a:pt x="46860" y="58949"/>
                </a:lnTo>
                <a:close/>
                <a:moveTo>
                  <a:pt x="135074" y="59134"/>
                </a:moveTo>
                <a:lnTo>
                  <a:pt x="138990" y="63050"/>
                </a:lnTo>
                <a:lnTo>
                  <a:pt x="134689" y="67351"/>
                </a:lnTo>
                <a:lnTo>
                  <a:pt x="130773" y="63435"/>
                </a:lnTo>
                <a:lnTo>
                  <a:pt x="135074" y="59134"/>
                </a:lnTo>
                <a:close/>
                <a:moveTo>
                  <a:pt x="38441" y="59331"/>
                </a:moveTo>
                <a:lnTo>
                  <a:pt x="40398" y="61290"/>
                </a:lnTo>
                <a:lnTo>
                  <a:pt x="42357" y="63249"/>
                </a:lnTo>
                <a:lnTo>
                  <a:pt x="40206" y="65399"/>
                </a:lnTo>
                <a:lnTo>
                  <a:pt x="38056" y="67550"/>
                </a:lnTo>
                <a:lnTo>
                  <a:pt x="36098" y="65591"/>
                </a:lnTo>
                <a:lnTo>
                  <a:pt x="34139" y="63632"/>
                </a:lnTo>
                <a:lnTo>
                  <a:pt x="38441" y="59331"/>
                </a:lnTo>
                <a:close/>
                <a:moveTo>
                  <a:pt x="126656" y="59516"/>
                </a:moveTo>
                <a:lnTo>
                  <a:pt x="130572" y="63432"/>
                </a:lnTo>
                <a:lnTo>
                  <a:pt x="126271" y="67733"/>
                </a:lnTo>
                <a:lnTo>
                  <a:pt x="122355" y="63817"/>
                </a:lnTo>
                <a:lnTo>
                  <a:pt x="126656" y="59516"/>
                </a:lnTo>
                <a:close/>
                <a:moveTo>
                  <a:pt x="30020" y="59716"/>
                </a:moveTo>
                <a:lnTo>
                  <a:pt x="33936" y="63632"/>
                </a:lnTo>
                <a:lnTo>
                  <a:pt x="31786" y="65784"/>
                </a:lnTo>
                <a:lnTo>
                  <a:pt x="29636" y="67933"/>
                </a:lnTo>
                <a:lnTo>
                  <a:pt x="27677" y="65975"/>
                </a:lnTo>
                <a:lnTo>
                  <a:pt x="25720" y="64016"/>
                </a:lnTo>
                <a:lnTo>
                  <a:pt x="30020" y="59716"/>
                </a:lnTo>
                <a:close/>
                <a:moveTo>
                  <a:pt x="118235" y="59899"/>
                </a:moveTo>
                <a:lnTo>
                  <a:pt x="122153" y="63817"/>
                </a:lnTo>
                <a:lnTo>
                  <a:pt x="117852" y="68117"/>
                </a:lnTo>
                <a:lnTo>
                  <a:pt x="113935" y="64200"/>
                </a:lnTo>
                <a:lnTo>
                  <a:pt x="118235" y="59899"/>
                </a:lnTo>
                <a:close/>
                <a:moveTo>
                  <a:pt x="21600" y="60101"/>
                </a:moveTo>
                <a:lnTo>
                  <a:pt x="25518" y="64019"/>
                </a:lnTo>
                <a:lnTo>
                  <a:pt x="21217" y="68318"/>
                </a:lnTo>
                <a:lnTo>
                  <a:pt x="17299" y="64402"/>
                </a:lnTo>
                <a:lnTo>
                  <a:pt x="21600" y="60101"/>
                </a:lnTo>
                <a:close/>
                <a:moveTo>
                  <a:pt x="109816" y="60282"/>
                </a:moveTo>
                <a:lnTo>
                  <a:pt x="113734" y="64200"/>
                </a:lnTo>
                <a:lnTo>
                  <a:pt x="109432" y="68501"/>
                </a:lnTo>
                <a:lnTo>
                  <a:pt x="105515" y="64584"/>
                </a:lnTo>
                <a:lnTo>
                  <a:pt x="109816" y="60282"/>
                </a:lnTo>
                <a:close/>
                <a:moveTo>
                  <a:pt x="13180" y="60483"/>
                </a:moveTo>
                <a:lnTo>
                  <a:pt x="17096" y="64401"/>
                </a:lnTo>
                <a:lnTo>
                  <a:pt x="12795" y="68700"/>
                </a:lnTo>
                <a:lnTo>
                  <a:pt x="8878" y="64784"/>
                </a:lnTo>
                <a:lnTo>
                  <a:pt x="13180" y="60483"/>
                </a:lnTo>
                <a:close/>
                <a:moveTo>
                  <a:pt x="101396" y="60667"/>
                </a:moveTo>
                <a:lnTo>
                  <a:pt x="105313" y="64584"/>
                </a:lnTo>
                <a:lnTo>
                  <a:pt x="101013" y="68885"/>
                </a:lnTo>
                <a:lnTo>
                  <a:pt x="97095" y="64967"/>
                </a:lnTo>
                <a:lnTo>
                  <a:pt x="101396" y="60667"/>
                </a:lnTo>
                <a:close/>
                <a:moveTo>
                  <a:pt x="4762" y="60866"/>
                </a:moveTo>
                <a:lnTo>
                  <a:pt x="8678" y="64784"/>
                </a:lnTo>
                <a:lnTo>
                  <a:pt x="4377" y="69085"/>
                </a:lnTo>
                <a:lnTo>
                  <a:pt x="460" y="65167"/>
                </a:lnTo>
                <a:lnTo>
                  <a:pt x="4762" y="60866"/>
                </a:lnTo>
                <a:close/>
                <a:moveTo>
                  <a:pt x="92974" y="61052"/>
                </a:moveTo>
                <a:lnTo>
                  <a:pt x="96892" y="64968"/>
                </a:lnTo>
                <a:lnTo>
                  <a:pt x="92592" y="69267"/>
                </a:lnTo>
                <a:lnTo>
                  <a:pt x="90633" y="67308"/>
                </a:lnTo>
                <a:lnTo>
                  <a:pt x="88676" y="65352"/>
                </a:lnTo>
                <a:lnTo>
                  <a:pt x="90825" y="63201"/>
                </a:lnTo>
                <a:lnTo>
                  <a:pt x="92974" y="61052"/>
                </a:lnTo>
                <a:close/>
                <a:moveTo>
                  <a:pt x="84556" y="61433"/>
                </a:moveTo>
                <a:lnTo>
                  <a:pt x="88474" y="65349"/>
                </a:lnTo>
                <a:lnTo>
                  <a:pt x="84173" y="69650"/>
                </a:lnTo>
                <a:lnTo>
                  <a:pt x="80256" y="65734"/>
                </a:lnTo>
                <a:lnTo>
                  <a:pt x="84556" y="61433"/>
                </a:lnTo>
                <a:close/>
                <a:moveTo>
                  <a:pt x="76137" y="61816"/>
                </a:moveTo>
                <a:lnTo>
                  <a:pt x="80055" y="65734"/>
                </a:lnTo>
                <a:lnTo>
                  <a:pt x="75753" y="70034"/>
                </a:lnTo>
                <a:lnTo>
                  <a:pt x="71836" y="66117"/>
                </a:lnTo>
                <a:lnTo>
                  <a:pt x="76137" y="61816"/>
                </a:lnTo>
                <a:close/>
                <a:moveTo>
                  <a:pt x="67717" y="62199"/>
                </a:moveTo>
                <a:lnTo>
                  <a:pt x="71634" y="66117"/>
                </a:lnTo>
                <a:lnTo>
                  <a:pt x="67334" y="70418"/>
                </a:lnTo>
                <a:lnTo>
                  <a:pt x="63416" y="66501"/>
                </a:lnTo>
                <a:lnTo>
                  <a:pt x="67717" y="62199"/>
                </a:lnTo>
                <a:close/>
                <a:moveTo>
                  <a:pt x="59298" y="62584"/>
                </a:moveTo>
                <a:lnTo>
                  <a:pt x="63214" y="66501"/>
                </a:lnTo>
                <a:lnTo>
                  <a:pt x="58913" y="70802"/>
                </a:lnTo>
                <a:lnTo>
                  <a:pt x="54997" y="66884"/>
                </a:lnTo>
                <a:lnTo>
                  <a:pt x="59298" y="62584"/>
                </a:lnTo>
                <a:close/>
                <a:moveTo>
                  <a:pt x="50877" y="62968"/>
                </a:moveTo>
                <a:lnTo>
                  <a:pt x="54795" y="66884"/>
                </a:lnTo>
                <a:lnTo>
                  <a:pt x="50494" y="71184"/>
                </a:lnTo>
                <a:lnTo>
                  <a:pt x="46577" y="67269"/>
                </a:lnTo>
                <a:lnTo>
                  <a:pt x="50877" y="62968"/>
                </a:lnTo>
                <a:close/>
                <a:moveTo>
                  <a:pt x="139093" y="63149"/>
                </a:moveTo>
                <a:lnTo>
                  <a:pt x="143009" y="67069"/>
                </a:lnTo>
                <a:lnTo>
                  <a:pt x="140858" y="69218"/>
                </a:lnTo>
                <a:lnTo>
                  <a:pt x="138709" y="71367"/>
                </a:lnTo>
                <a:lnTo>
                  <a:pt x="134793" y="67451"/>
                </a:lnTo>
                <a:lnTo>
                  <a:pt x="139093" y="63149"/>
                </a:lnTo>
                <a:close/>
                <a:moveTo>
                  <a:pt x="42456" y="63351"/>
                </a:moveTo>
                <a:lnTo>
                  <a:pt x="44417" y="65310"/>
                </a:lnTo>
                <a:lnTo>
                  <a:pt x="46376" y="67269"/>
                </a:lnTo>
                <a:lnTo>
                  <a:pt x="42074" y="71567"/>
                </a:lnTo>
                <a:lnTo>
                  <a:pt x="38157" y="67651"/>
                </a:lnTo>
                <a:lnTo>
                  <a:pt x="40307" y="65500"/>
                </a:lnTo>
                <a:lnTo>
                  <a:pt x="42456" y="63351"/>
                </a:lnTo>
                <a:close/>
                <a:moveTo>
                  <a:pt x="130673" y="63533"/>
                </a:moveTo>
                <a:lnTo>
                  <a:pt x="134591" y="67451"/>
                </a:lnTo>
                <a:lnTo>
                  <a:pt x="130290" y="71752"/>
                </a:lnTo>
                <a:lnTo>
                  <a:pt x="126372" y="67834"/>
                </a:lnTo>
                <a:lnTo>
                  <a:pt x="130673" y="63533"/>
                </a:lnTo>
                <a:close/>
                <a:moveTo>
                  <a:pt x="34037" y="63735"/>
                </a:moveTo>
                <a:lnTo>
                  <a:pt x="35997" y="65693"/>
                </a:lnTo>
                <a:lnTo>
                  <a:pt x="37955" y="67652"/>
                </a:lnTo>
                <a:lnTo>
                  <a:pt x="35804" y="69802"/>
                </a:lnTo>
                <a:lnTo>
                  <a:pt x="33655" y="71951"/>
                </a:lnTo>
                <a:lnTo>
                  <a:pt x="29737" y="68034"/>
                </a:lnTo>
                <a:lnTo>
                  <a:pt x="31886" y="65885"/>
                </a:lnTo>
                <a:lnTo>
                  <a:pt x="34037" y="63735"/>
                </a:lnTo>
                <a:close/>
                <a:moveTo>
                  <a:pt x="122254" y="63918"/>
                </a:moveTo>
                <a:lnTo>
                  <a:pt x="126170" y="67834"/>
                </a:lnTo>
                <a:lnTo>
                  <a:pt x="121870" y="72135"/>
                </a:lnTo>
                <a:lnTo>
                  <a:pt x="117953" y="68217"/>
                </a:lnTo>
                <a:lnTo>
                  <a:pt x="122254" y="63918"/>
                </a:lnTo>
                <a:close/>
                <a:moveTo>
                  <a:pt x="25619" y="64117"/>
                </a:moveTo>
                <a:lnTo>
                  <a:pt x="27577" y="66075"/>
                </a:lnTo>
                <a:lnTo>
                  <a:pt x="29535" y="68034"/>
                </a:lnTo>
                <a:lnTo>
                  <a:pt x="25234" y="72336"/>
                </a:lnTo>
                <a:lnTo>
                  <a:pt x="23277" y="70377"/>
                </a:lnTo>
                <a:lnTo>
                  <a:pt x="21318" y="68418"/>
                </a:lnTo>
                <a:lnTo>
                  <a:pt x="25619" y="64117"/>
                </a:lnTo>
                <a:close/>
                <a:moveTo>
                  <a:pt x="113834" y="64301"/>
                </a:moveTo>
                <a:lnTo>
                  <a:pt x="117751" y="68217"/>
                </a:lnTo>
                <a:lnTo>
                  <a:pt x="113450" y="72519"/>
                </a:lnTo>
                <a:lnTo>
                  <a:pt x="109533" y="68602"/>
                </a:lnTo>
                <a:lnTo>
                  <a:pt x="113834" y="64301"/>
                </a:lnTo>
                <a:close/>
                <a:moveTo>
                  <a:pt x="17198" y="64501"/>
                </a:moveTo>
                <a:lnTo>
                  <a:pt x="21116" y="68418"/>
                </a:lnTo>
                <a:lnTo>
                  <a:pt x="18967" y="70567"/>
                </a:lnTo>
                <a:lnTo>
                  <a:pt x="16816" y="72718"/>
                </a:lnTo>
                <a:lnTo>
                  <a:pt x="14859" y="70759"/>
                </a:lnTo>
                <a:lnTo>
                  <a:pt x="12900" y="68800"/>
                </a:lnTo>
                <a:lnTo>
                  <a:pt x="17198" y="64501"/>
                </a:lnTo>
                <a:close/>
                <a:moveTo>
                  <a:pt x="105414" y="64684"/>
                </a:moveTo>
                <a:lnTo>
                  <a:pt x="109331" y="68602"/>
                </a:lnTo>
                <a:lnTo>
                  <a:pt x="105030" y="72902"/>
                </a:lnTo>
                <a:lnTo>
                  <a:pt x="101114" y="68986"/>
                </a:lnTo>
                <a:lnTo>
                  <a:pt x="105414" y="64684"/>
                </a:lnTo>
                <a:close/>
                <a:moveTo>
                  <a:pt x="8779" y="64883"/>
                </a:moveTo>
                <a:lnTo>
                  <a:pt x="12694" y="68801"/>
                </a:lnTo>
                <a:lnTo>
                  <a:pt x="10545" y="70952"/>
                </a:lnTo>
                <a:lnTo>
                  <a:pt x="8396" y="73101"/>
                </a:lnTo>
                <a:lnTo>
                  <a:pt x="6437" y="71142"/>
                </a:lnTo>
                <a:lnTo>
                  <a:pt x="4478" y="69183"/>
                </a:lnTo>
                <a:lnTo>
                  <a:pt x="8779" y="64883"/>
                </a:lnTo>
                <a:close/>
                <a:moveTo>
                  <a:pt x="96994" y="65068"/>
                </a:moveTo>
                <a:lnTo>
                  <a:pt x="100912" y="68986"/>
                </a:lnTo>
                <a:lnTo>
                  <a:pt x="96611" y="73287"/>
                </a:lnTo>
                <a:lnTo>
                  <a:pt x="92693" y="69369"/>
                </a:lnTo>
                <a:lnTo>
                  <a:pt x="96994" y="65068"/>
                </a:lnTo>
                <a:close/>
                <a:moveTo>
                  <a:pt x="88575" y="65450"/>
                </a:moveTo>
                <a:lnTo>
                  <a:pt x="90534" y="67409"/>
                </a:lnTo>
                <a:lnTo>
                  <a:pt x="92491" y="69368"/>
                </a:lnTo>
                <a:lnTo>
                  <a:pt x="88191" y="73669"/>
                </a:lnTo>
                <a:lnTo>
                  <a:pt x="86233" y="71710"/>
                </a:lnTo>
                <a:lnTo>
                  <a:pt x="84274" y="69751"/>
                </a:lnTo>
                <a:lnTo>
                  <a:pt x="88575" y="65450"/>
                </a:lnTo>
                <a:close/>
                <a:moveTo>
                  <a:pt x="80156" y="65835"/>
                </a:moveTo>
                <a:lnTo>
                  <a:pt x="84072" y="69751"/>
                </a:lnTo>
                <a:lnTo>
                  <a:pt x="79771" y="74052"/>
                </a:lnTo>
                <a:lnTo>
                  <a:pt x="75854" y="70134"/>
                </a:lnTo>
                <a:lnTo>
                  <a:pt x="80156" y="65835"/>
                </a:lnTo>
                <a:close/>
                <a:moveTo>
                  <a:pt x="71735" y="66220"/>
                </a:moveTo>
                <a:lnTo>
                  <a:pt x="75653" y="70137"/>
                </a:lnTo>
                <a:lnTo>
                  <a:pt x="71351" y="74436"/>
                </a:lnTo>
                <a:lnTo>
                  <a:pt x="67435" y="70519"/>
                </a:lnTo>
                <a:lnTo>
                  <a:pt x="71735" y="66220"/>
                </a:lnTo>
                <a:close/>
                <a:moveTo>
                  <a:pt x="63315" y="66602"/>
                </a:moveTo>
                <a:lnTo>
                  <a:pt x="67233" y="70519"/>
                </a:lnTo>
                <a:lnTo>
                  <a:pt x="62932" y="74819"/>
                </a:lnTo>
                <a:lnTo>
                  <a:pt x="59014" y="70903"/>
                </a:lnTo>
                <a:lnTo>
                  <a:pt x="63315" y="66602"/>
                </a:lnTo>
                <a:close/>
                <a:moveTo>
                  <a:pt x="54896" y="66985"/>
                </a:moveTo>
                <a:lnTo>
                  <a:pt x="58812" y="70903"/>
                </a:lnTo>
                <a:lnTo>
                  <a:pt x="54513" y="75204"/>
                </a:lnTo>
                <a:lnTo>
                  <a:pt x="50595" y="71286"/>
                </a:lnTo>
                <a:lnTo>
                  <a:pt x="54896" y="66985"/>
                </a:lnTo>
                <a:close/>
                <a:moveTo>
                  <a:pt x="143108" y="67171"/>
                </a:moveTo>
                <a:lnTo>
                  <a:pt x="147028" y="71086"/>
                </a:lnTo>
                <a:lnTo>
                  <a:pt x="142728" y="75387"/>
                </a:lnTo>
                <a:lnTo>
                  <a:pt x="140769" y="73428"/>
                </a:lnTo>
                <a:lnTo>
                  <a:pt x="138810" y="71471"/>
                </a:lnTo>
                <a:lnTo>
                  <a:pt x="140959" y="69320"/>
                </a:lnTo>
                <a:lnTo>
                  <a:pt x="143108" y="67171"/>
                </a:lnTo>
                <a:close/>
                <a:moveTo>
                  <a:pt x="46477" y="67367"/>
                </a:moveTo>
                <a:lnTo>
                  <a:pt x="50393" y="71286"/>
                </a:lnTo>
                <a:lnTo>
                  <a:pt x="46092" y="75586"/>
                </a:lnTo>
                <a:lnTo>
                  <a:pt x="42175" y="71668"/>
                </a:lnTo>
                <a:lnTo>
                  <a:pt x="46477" y="67367"/>
                </a:lnTo>
                <a:close/>
                <a:moveTo>
                  <a:pt x="134692" y="67551"/>
                </a:moveTo>
                <a:lnTo>
                  <a:pt x="138608" y="71468"/>
                </a:lnTo>
                <a:lnTo>
                  <a:pt x="134307" y="75769"/>
                </a:lnTo>
                <a:lnTo>
                  <a:pt x="130391" y="71853"/>
                </a:lnTo>
                <a:lnTo>
                  <a:pt x="134692" y="67551"/>
                </a:lnTo>
                <a:close/>
                <a:moveTo>
                  <a:pt x="38054" y="67755"/>
                </a:moveTo>
                <a:lnTo>
                  <a:pt x="41974" y="71670"/>
                </a:lnTo>
                <a:lnTo>
                  <a:pt x="37672" y="75971"/>
                </a:lnTo>
                <a:lnTo>
                  <a:pt x="35713" y="74012"/>
                </a:lnTo>
                <a:lnTo>
                  <a:pt x="33756" y="72054"/>
                </a:lnTo>
                <a:lnTo>
                  <a:pt x="35905" y="69904"/>
                </a:lnTo>
                <a:lnTo>
                  <a:pt x="38054" y="67755"/>
                </a:lnTo>
                <a:close/>
                <a:moveTo>
                  <a:pt x="126271" y="67935"/>
                </a:moveTo>
                <a:lnTo>
                  <a:pt x="130189" y="71853"/>
                </a:lnTo>
                <a:lnTo>
                  <a:pt x="125888" y="76152"/>
                </a:lnTo>
                <a:lnTo>
                  <a:pt x="121971" y="72236"/>
                </a:lnTo>
                <a:lnTo>
                  <a:pt x="126271" y="67935"/>
                </a:lnTo>
                <a:close/>
                <a:moveTo>
                  <a:pt x="29636" y="68135"/>
                </a:moveTo>
                <a:lnTo>
                  <a:pt x="33554" y="72052"/>
                </a:lnTo>
                <a:lnTo>
                  <a:pt x="29253" y="76353"/>
                </a:lnTo>
                <a:lnTo>
                  <a:pt x="25335" y="72436"/>
                </a:lnTo>
                <a:lnTo>
                  <a:pt x="29636" y="68135"/>
                </a:lnTo>
                <a:close/>
                <a:moveTo>
                  <a:pt x="117852" y="68318"/>
                </a:moveTo>
                <a:lnTo>
                  <a:pt x="121770" y="72236"/>
                </a:lnTo>
                <a:lnTo>
                  <a:pt x="117468" y="76537"/>
                </a:lnTo>
                <a:lnTo>
                  <a:pt x="113551" y="72620"/>
                </a:lnTo>
                <a:lnTo>
                  <a:pt x="117852" y="68318"/>
                </a:lnTo>
                <a:close/>
                <a:moveTo>
                  <a:pt x="21216" y="68520"/>
                </a:moveTo>
                <a:lnTo>
                  <a:pt x="23176" y="70478"/>
                </a:lnTo>
                <a:lnTo>
                  <a:pt x="25133" y="72436"/>
                </a:lnTo>
                <a:lnTo>
                  <a:pt x="20834" y="76736"/>
                </a:lnTo>
                <a:lnTo>
                  <a:pt x="16916" y="72820"/>
                </a:lnTo>
                <a:lnTo>
                  <a:pt x="19065" y="70671"/>
                </a:lnTo>
                <a:lnTo>
                  <a:pt x="21216" y="68520"/>
                </a:lnTo>
                <a:close/>
                <a:moveTo>
                  <a:pt x="109432" y="68703"/>
                </a:moveTo>
                <a:lnTo>
                  <a:pt x="113349" y="72620"/>
                </a:lnTo>
                <a:lnTo>
                  <a:pt x="109049" y="76921"/>
                </a:lnTo>
                <a:lnTo>
                  <a:pt x="105131" y="73003"/>
                </a:lnTo>
                <a:lnTo>
                  <a:pt x="109432" y="68703"/>
                </a:lnTo>
                <a:close/>
                <a:moveTo>
                  <a:pt x="12798" y="68905"/>
                </a:moveTo>
                <a:lnTo>
                  <a:pt x="14755" y="70862"/>
                </a:lnTo>
                <a:lnTo>
                  <a:pt x="16714" y="72821"/>
                </a:lnTo>
                <a:lnTo>
                  <a:pt x="12413" y="77123"/>
                </a:lnTo>
                <a:lnTo>
                  <a:pt x="8496" y="73205"/>
                </a:lnTo>
                <a:lnTo>
                  <a:pt x="10647" y="71054"/>
                </a:lnTo>
                <a:lnTo>
                  <a:pt x="12798" y="68905"/>
                </a:lnTo>
                <a:close/>
                <a:moveTo>
                  <a:pt x="101013" y="69085"/>
                </a:moveTo>
                <a:lnTo>
                  <a:pt x="104929" y="73001"/>
                </a:lnTo>
                <a:lnTo>
                  <a:pt x="102779" y="75154"/>
                </a:lnTo>
                <a:lnTo>
                  <a:pt x="100628" y="77303"/>
                </a:lnTo>
                <a:lnTo>
                  <a:pt x="98671" y="75344"/>
                </a:lnTo>
                <a:lnTo>
                  <a:pt x="96712" y="73385"/>
                </a:lnTo>
                <a:lnTo>
                  <a:pt x="101013" y="69085"/>
                </a:lnTo>
                <a:close/>
                <a:moveTo>
                  <a:pt x="4377" y="69287"/>
                </a:moveTo>
                <a:lnTo>
                  <a:pt x="6336" y="71244"/>
                </a:lnTo>
                <a:lnTo>
                  <a:pt x="8295" y="73203"/>
                </a:lnTo>
                <a:lnTo>
                  <a:pt x="3993" y="77504"/>
                </a:lnTo>
                <a:lnTo>
                  <a:pt x="2034" y="75546"/>
                </a:lnTo>
                <a:lnTo>
                  <a:pt x="77" y="73587"/>
                </a:lnTo>
                <a:lnTo>
                  <a:pt x="4377" y="69287"/>
                </a:lnTo>
                <a:close/>
                <a:moveTo>
                  <a:pt x="92592" y="69470"/>
                </a:moveTo>
                <a:lnTo>
                  <a:pt x="96510" y="73388"/>
                </a:lnTo>
                <a:lnTo>
                  <a:pt x="94358" y="75537"/>
                </a:lnTo>
                <a:lnTo>
                  <a:pt x="92209" y="77686"/>
                </a:lnTo>
                <a:lnTo>
                  <a:pt x="90250" y="75730"/>
                </a:lnTo>
                <a:lnTo>
                  <a:pt x="88291" y="73771"/>
                </a:lnTo>
                <a:lnTo>
                  <a:pt x="92592" y="69470"/>
                </a:lnTo>
                <a:close/>
                <a:moveTo>
                  <a:pt x="84173" y="69852"/>
                </a:moveTo>
                <a:lnTo>
                  <a:pt x="86132" y="71811"/>
                </a:lnTo>
                <a:lnTo>
                  <a:pt x="88091" y="73770"/>
                </a:lnTo>
                <a:lnTo>
                  <a:pt x="85939" y="75920"/>
                </a:lnTo>
                <a:lnTo>
                  <a:pt x="83789" y="78070"/>
                </a:lnTo>
                <a:lnTo>
                  <a:pt x="79872" y="74153"/>
                </a:lnTo>
                <a:lnTo>
                  <a:pt x="84173" y="69852"/>
                </a:lnTo>
                <a:close/>
                <a:moveTo>
                  <a:pt x="75753" y="70235"/>
                </a:moveTo>
                <a:lnTo>
                  <a:pt x="79670" y="74153"/>
                </a:lnTo>
                <a:lnTo>
                  <a:pt x="75370" y="78454"/>
                </a:lnTo>
                <a:lnTo>
                  <a:pt x="71452" y="74537"/>
                </a:lnTo>
                <a:lnTo>
                  <a:pt x="75753" y="70235"/>
                </a:lnTo>
                <a:close/>
                <a:moveTo>
                  <a:pt x="67334" y="70620"/>
                </a:moveTo>
                <a:lnTo>
                  <a:pt x="71250" y="74537"/>
                </a:lnTo>
                <a:lnTo>
                  <a:pt x="66949" y="78838"/>
                </a:lnTo>
                <a:lnTo>
                  <a:pt x="63033" y="74920"/>
                </a:lnTo>
                <a:lnTo>
                  <a:pt x="67334" y="70620"/>
                </a:lnTo>
                <a:close/>
                <a:moveTo>
                  <a:pt x="58913" y="71004"/>
                </a:moveTo>
                <a:lnTo>
                  <a:pt x="62831" y="74920"/>
                </a:lnTo>
                <a:lnTo>
                  <a:pt x="58530" y="79221"/>
                </a:lnTo>
                <a:lnTo>
                  <a:pt x="54613" y="75305"/>
                </a:lnTo>
                <a:lnTo>
                  <a:pt x="58913" y="71004"/>
                </a:lnTo>
                <a:close/>
                <a:moveTo>
                  <a:pt x="147131" y="71187"/>
                </a:moveTo>
                <a:lnTo>
                  <a:pt x="151046" y="75105"/>
                </a:lnTo>
                <a:lnTo>
                  <a:pt x="146747" y="79406"/>
                </a:lnTo>
                <a:lnTo>
                  <a:pt x="144789" y="77447"/>
                </a:lnTo>
                <a:lnTo>
                  <a:pt x="142830" y="75488"/>
                </a:lnTo>
                <a:lnTo>
                  <a:pt x="147131" y="71187"/>
                </a:lnTo>
                <a:close/>
                <a:moveTo>
                  <a:pt x="50494" y="71387"/>
                </a:moveTo>
                <a:lnTo>
                  <a:pt x="54410" y="75305"/>
                </a:lnTo>
                <a:lnTo>
                  <a:pt x="50110" y="79603"/>
                </a:lnTo>
                <a:lnTo>
                  <a:pt x="46193" y="75688"/>
                </a:lnTo>
                <a:lnTo>
                  <a:pt x="50494" y="71387"/>
                </a:lnTo>
                <a:close/>
                <a:moveTo>
                  <a:pt x="138709" y="71572"/>
                </a:moveTo>
                <a:lnTo>
                  <a:pt x="140668" y="73529"/>
                </a:lnTo>
                <a:lnTo>
                  <a:pt x="142627" y="75488"/>
                </a:lnTo>
                <a:lnTo>
                  <a:pt x="140476" y="77637"/>
                </a:lnTo>
                <a:lnTo>
                  <a:pt x="138327" y="79788"/>
                </a:lnTo>
                <a:lnTo>
                  <a:pt x="134408" y="75871"/>
                </a:lnTo>
                <a:lnTo>
                  <a:pt x="138709" y="71572"/>
                </a:lnTo>
                <a:close/>
                <a:moveTo>
                  <a:pt x="42074" y="71771"/>
                </a:moveTo>
                <a:lnTo>
                  <a:pt x="45991" y="75688"/>
                </a:lnTo>
                <a:lnTo>
                  <a:pt x="41690" y="79989"/>
                </a:lnTo>
                <a:lnTo>
                  <a:pt x="37773" y="76072"/>
                </a:lnTo>
                <a:lnTo>
                  <a:pt x="42074" y="71771"/>
                </a:lnTo>
                <a:close/>
                <a:moveTo>
                  <a:pt x="130290" y="71954"/>
                </a:moveTo>
                <a:lnTo>
                  <a:pt x="134206" y="75870"/>
                </a:lnTo>
                <a:lnTo>
                  <a:pt x="129906" y="80171"/>
                </a:lnTo>
                <a:lnTo>
                  <a:pt x="125989" y="76253"/>
                </a:lnTo>
                <a:lnTo>
                  <a:pt x="130290" y="71954"/>
                </a:lnTo>
                <a:close/>
                <a:moveTo>
                  <a:pt x="33655" y="72155"/>
                </a:moveTo>
                <a:lnTo>
                  <a:pt x="35613" y="74113"/>
                </a:lnTo>
                <a:lnTo>
                  <a:pt x="37571" y="76072"/>
                </a:lnTo>
                <a:lnTo>
                  <a:pt x="33270" y="80373"/>
                </a:lnTo>
                <a:lnTo>
                  <a:pt x="31313" y="78414"/>
                </a:lnTo>
                <a:lnTo>
                  <a:pt x="29354" y="76455"/>
                </a:lnTo>
                <a:lnTo>
                  <a:pt x="33655" y="72155"/>
                </a:lnTo>
                <a:close/>
                <a:moveTo>
                  <a:pt x="121870" y="72337"/>
                </a:moveTo>
                <a:lnTo>
                  <a:pt x="125787" y="76253"/>
                </a:lnTo>
                <a:lnTo>
                  <a:pt x="121486" y="80555"/>
                </a:lnTo>
                <a:lnTo>
                  <a:pt x="117569" y="76638"/>
                </a:lnTo>
                <a:lnTo>
                  <a:pt x="121870" y="72337"/>
                </a:lnTo>
                <a:close/>
                <a:moveTo>
                  <a:pt x="25234" y="72537"/>
                </a:moveTo>
                <a:lnTo>
                  <a:pt x="29152" y="76454"/>
                </a:lnTo>
                <a:lnTo>
                  <a:pt x="24851" y="80755"/>
                </a:lnTo>
                <a:lnTo>
                  <a:pt x="20934" y="76837"/>
                </a:lnTo>
                <a:lnTo>
                  <a:pt x="25234" y="72537"/>
                </a:lnTo>
                <a:close/>
                <a:moveTo>
                  <a:pt x="113450" y="72720"/>
                </a:moveTo>
                <a:lnTo>
                  <a:pt x="117367" y="76638"/>
                </a:lnTo>
                <a:lnTo>
                  <a:pt x="113066" y="80938"/>
                </a:lnTo>
                <a:lnTo>
                  <a:pt x="109150" y="77022"/>
                </a:lnTo>
                <a:lnTo>
                  <a:pt x="113450" y="72720"/>
                </a:lnTo>
                <a:close/>
                <a:moveTo>
                  <a:pt x="16815" y="72921"/>
                </a:moveTo>
                <a:lnTo>
                  <a:pt x="20733" y="76837"/>
                </a:lnTo>
                <a:lnTo>
                  <a:pt x="16431" y="81138"/>
                </a:lnTo>
                <a:lnTo>
                  <a:pt x="12514" y="77222"/>
                </a:lnTo>
                <a:lnTo>
                  <a:pt x="16815" y="72921"/>
                </a:lnTo>
                <a:close/>
                <a:moveTo>
                  <a:pt x="105029" y="73107"/>
                </a:moveTo>
                <a:lnTo>
                  <a:pt x="108945" y="77023"/>
                </a:lnTo>
                <a:lnTo>
                  <a:pt x="106796" y="79172"/>
                </a:lnTo>
                <a:lnTo>
                  <a:pt x="104647" y="81323"/>
                </a:lnTo>
                <a:lnTo>
                  <a:pt x="100729" y="77405"/>
                </a:lnTo>
                <a:lnTo>
                  <a:pt x="102880" y="75256"/>
                </a:lnTo>
                <a:lnTo>
                  <a:pt x="105029" y="73107"/>
                </a:lnTo>
                <a:close/>
                <a:moveTo>
                  <a:pt x="8396" y="73304"/>
                </a:moveTo>
                <a:lnTo>
                  <a:pt x="12312" y="77222"/>
                </a:lnTo>
                <a:lnTo>
                  <a:pt x="8012" y="81522"/>
                </a:lnTo>
                <a:lnTo>
                  <a:pt x="4094" y="77605"/>
                </a:lnTo>
                <a:lnTo>
                  <a:pt x="8396" y="73304"/>
                </a:lnTo>
                <a:close/>
                <a:moveTo>
                  <a:pt x="96608" y="73490"/>
                </a:moveTo>
                <a:lnTo>
                  <a:pt x="98567" y="75449"/>
                </a:lnTo>
                <a:lnTo>
                  <a:pt x="100526" y="77406"/>
                </a:lnTo>
                <a:lnTo>
                  <a:pt x="96225" y="81708"/>
                </a:lnTo>
                <a:lnTo>
                  <a:pt x="92310" y="77788"/>
                </a:lnTo>
                <a:lnTo>
                  <a:pt x="94459" y="75639"/>
                </a:lnTo>
                <a:lnTo>
                  <a:pt x="96608" y="73490"/>
                </a:lnTo>
                <a:close/>
                <a:moveTo>
                  <a:pt x="88191" y="73872"/>
                </a:moveTo>
                <a:lnTo>
                  <a:pt x="90149" y="75831"/>
                </a:lnTo>
                <a:lnTo>
                  <a:pt x="92108" y="77788"/>
                </a:lnTo>
                <a:lnTo>
                  <a:pt x="87807" y="82090"/>
                </a:lnTo>
                <a:lnTo>
                  <a:pt x="85849" y="80131"/>
                </a:lnTo>
                <a:lnTo>
                  <a:pt x="83890" y="78173"/>
                </a:lnTo>
                <a:lnTo>
                  <a:pt x="86039" y="76023"/>
                </a:lnTo>
                <a:lnTo>
                  <a:pt x="88191" y="73872"/>
                </a:lnTo>
                <a:close/>
                <a:moveTo>
                  <a:pt x="79771" y="74256"/>
                </a:moveTo>
                <a:lnTo>
                  <a:pt x="83688" y="78173"/>
                </a:lnTo>
                <a:lnTo>
                  <a:pt x="81539" y="80322"/>
                </a:lnTo>
                <a:lnTo>
                  <a:pt x="79387" y="82472"/>
                </a:lnTo>
                <a:lnTo>
                  <a:pt x="77428" y="80513"/>
                </a:lnTo>
                <a:lnTo>
                  <a:pt x="75469" y="78555"/>
                </a:lnTo>
                <a:lnTo>
                  <a:pt x="79771" y="74256"/>
                </a:lnTo>
                <a:close/>
                <a:moveTo>
                  <a:pt x="71351" y="74639"/>
                </a:moveTo>
                <a:lnTo>
                  <a:pt x="75269" y="78557"/>
                </a:lnTo>
                <a:lnTo>
                  <a:pt x="73117" y="80706"/>
                </a:lnTo>
                <a:lnTo>
                  <a:pt x="70968" y="82855"/>
                </a:lnTo>
                <a:lnTo>
                  <a:pt x="69009" y="80898"/>
                </a:lnTo>
                <a:lnTo>
                  <a:pt x="67050" y="78939"/>
                </a:lnTo>
                <a:lnTo>
                  <a:pt x="71351" y="74639"/>
                </a:lnTo>
                <a:close/>
                <a:moveTo>
                  <a:pt x="62932" y="75021"/>
                </a:moveTo>
                <a:lnTo>
                  <a:pt x="66848" y="78939"/>
                </a:lnTo>
                <a:lnTo>
                  <a:pt x="62549" y="83238"/>
                </a:lnTo>
                <a:lnTo>
                  <a:pt x="58631" y="79322"/>
                </a:lnTo>
                <a:lnTo>
                  <a:pt x="62932" y="75021"/>
                </a:lnTo>
                <a:close/>
                <a:moveTo>
                  <a:pt x="54513" y="75406"/>
                </a:moveTo>
                <a:lnTo>
                  <a:pt x="58429" y="79322"/>
                </a:lnTo>
                <a:lnTo>
                  <a:pt x="54128" y="83623"/>
                </a:lnTo>
                <a:lnTo>
                  <a:pt x="50211" y="79706"/>
                </a:lnTo>
                <a:lnTo>
                  <a:pt x="54513" y="75406"/>
                </a:lnTo>
                <a:close/>
                <a:moveTo>
                  <a:pt x="142725" y="75590"/>
                </a:moveTo>
                <a:lnTo>
                  <a:pt x="144684" y="77549"/>
                </a:lnTo>
                <a:lnTo>
                  <a:pt x="146643" y="79508"/>
                </a:lnTo>
                <a:lnTo>
                  <a:pt x="142343" y="83806"/>
                </a:lnTo>
                <a:lnTo>
                  <a:pt x="138427" y="79890"/>
                </a:lnTo>
                <a:lnTo>
                  <a:pt x="140576" y="77741"/>
                </a:lnTo>
                <a:lnTo>
                  <a:pt x="142725" y="75590"/>
                </a:lnTo>
                <a:close/>
                <a:moveTo>
                  <a:pt x="46092" y="75789"/>
                </a:moveTo>
                <a:lnTo>
                  <a:pt x="50010" y="79706"/>
                </a:lnTo>
                <a:lnTo>
                  <a:pt x="45708" y="84007"/>
                </a:lnTo>
                <a:lnTo>
                  <a:pt x="41792" y="80090"/>
                </a:lnTo>
                <a:lnTo>
                  <a:pt x="46092" y="75789"/>
                </a:lnTo>
                <a:close/>
                <a:moveTo>
                  <a:pt x="134307" y="75971"/>
                </a:moveTo>
                <a:lnTo>
                  <a:pt x="138225" y="79889"/>
                </a:lnTo>
                <a:lnTo>
                  <a:pt x="136076" y="82038"/>
                </a:lnTo>
                <a:lnTo>
                  <a:pt x="133925" y="84187"/>
                </a:lnTo>
                <a:lnTo>
                  <a:pt x="131965" y="82231"/>
                </a:lnTo>
                <a:lnTo>
                  <a:pt x="130007" y="80272"/>
                </a:lnTo>
                <a:lnTo>
                  <a:pt x="134307" y="75971"/>
                </a:lnTo>
                <a:close/>
                <a:moveTo>
                  <a:pt x="37672" y="76173"/>
                </a:moveTo>
                <a:lnTo>
                  <a:pt x="41590" y="80090"/>
                </a:lnTo>
                <a:lnTo>
                  <a:pt x="37289" y="84390"/>
                </a:lnTo>
                <a:lnTo>
                  <a:pt x="33371" y="80474"/>
                </a:lnTo>
                <a:lnTo>
                  <a:pt x="37672" y="76173"/>
                </a:lnTo>
                <a:close/>
                <a:moveTo>
                  <a:pt x="125888" y="76354"/>
                </a:moveTo>
                <a:lnTo>
                  <a:pt x="129806" y="80272"/>
                </a:lnTo>
                <a:lnTo>
                  <a:pt x="127655" y="82421"/>
                </a:lnTo>
                <a:lnTo>
                  <a:pt x="125506" y="84570"/>
                </a:lnTo>
                <a:lnTo>
                  <a:pt x="123545" y="82614"/>
                </a:lnTo>
                <a:lnTo>
                  <a:pt x="121586" y="80655"/>
                </a:lnTo>
                <a:lnTo>
                  <a:pt x="125888" y="76354"/>
                </a:lnTo>
                <a:close/>
                <a:moveTo>
                  <a:pt x="29254" y="76555"/>
                </a:moveTo>
                <a:lnTo>
                  <a:pt x="31212" y="78515"/>
                </a:lnTo>
                <a:lnTo>
                  <a:pt x="33169" y="80474"/>
                </a:lnTo>
                <a:lnTo>
                  <a:pt x="31020" y="82623"/>
                </a:lnTo>
                <a:lnTo>
                  <a:pt x="28871" y="84772"/>
                </a:lnTo>
                <a:lnTo>
                  <a:pt x="24953" y="80856"/>
                </a:lnTo>
                <a:lnTo>
                  <a:pt x="29254" y="76555"/>
                </a:lnTo>
                <a:close/>
                <a:moveTo>
                  <a:pt x="117468" y="76739"/>
                </a:moveTo>
                <a:lnTo>
                  <a:pt x="121385" y="80655"/>
                </a:lnTo>
                <a:lnTo>
                  <a:pt x="119236" y="82805"/>
                </a:lnTo>
                <a:lnTo>
                  <a:pt x="117086" y="84955"/>
                </a:lnTo>
                <a:lnTo>
                  <a:pt x="115126" y="82998"/>
                </a:lnTo>
                <a:lnTo>
                  <a:pt x="113167" y="81039"/>
                </a:lnTo>
                <a:lnTo>
                  <a:pt x="117468" y="76739"/>
                </a:lnTo>
                <a:close/>
                <a:moveTo>
                  <a:pt x="20834" y="76938"/>
                </a:moveTo>
                <a:lnTo>
                  <a:pt x="24750" y="80856"/>
                </a:lnTo>
                <a:lnTo>
                  <a:pt x="20449" y="85157"/>
                </a:lnTo>
                <a:lnTo>
                  <a:pt x="16532" y="81239"/>
                </a:lnTo>
                <a:lnTo>
                  <a:pt x="20834" y="76938"/>
                </a:lnTo>
                <a:close/>
                <a:moveTo>
                  <a:pt x="109046" y="77124"/>
                </a:moveTo>
                <a:lnTo>
                  <a:pt x="112964" y="81040"/>
                </a:lnTo>
                <a:lnTo>
                  <a:pt x="108663" y="85341"/>
                </a:lnTo>
                <a:lnTo>
                  <a:pt x="106707" y="83381"/>
                </a:lnTo>
                <a:lnTo>
                  <a:pt x="104748" y="81424"/>
                </a:lnTo>
                <a:lnTo>
                  <a:pt x="106897" y="79273"/>
                </a:lnTo>
                <a:lnTo>
                  <a:pt x="109046" y="77124"/>
                </a:lnTo>
                <a:close/>
                <a:moveTo>
                  <a:pt x="12413" y="77323"/>
                </a:moveTo>
                <a:lnTo>
                  <a:pt x="16331" y="81239"/>
                </a:lnTo>
                <a:lnTo>
                  <a:pt x="12029" y="85540"/>
                </a:lnTo>
                <a:lnTo>
                  <a:pt x="8113" y="81623"/>
                </a:lnTo>
                <a:lnTo>
                  <a:pt x="12413" y="77323"/>
                </a:lnTo>
                <a:close/>
                <a:moveTo>
                  <a:pt x="100631" y="77506"/>
                </a:moveTo>
                <a:lnTo>
                  <a:pt x="104547" y="81424"/>
                </a:lnTo>
                <a:lnTo>
                  <a:pt x="100246" y="85723"/>
                </a:lnTo>
                <a:lnTo>
                  <a:pt x="96330" y="81807"/>
                </a:lnTo>
                <a:lnTo>
                  <a:pt x="100631" y="77506"/>
                </a:lnTo>
                <a:close/>
                <a:moveTo>
                  <a:pt x="92210" y="77889"/>
                </a:moveTo>
                <a:lnTo>
                  <a:pt x="96128" y="81807"/>
                </a:lnTo>
                <a:lnTo>
                  <a:pt x="91827" y="86108"/>
                </a:lnTo>
                <a:lnTo>
                  <a:pt x="87910" y="82191"/>
                </a:lnTo>
                <a:lnTo>
                  <a:pt x="92210" y="77889"/>
                </a:lnTo>
                <a:close/>
                <a:moveTo>
                  <a:pt x="83786" y="78274"/>
                </a:moveTo>
                <a:lnTo>
                  <a:pt x="85745" y="80232"/>
                </a:lnTo>
                <a:lnTo>
                  <a:pt x="87704" y="82191"/>
                </a:lnTo>
                <a:lnTo>
                  <a:pt x="83406" y="86490"/>
                </a:lnTo>
                <a:lnTo>
                  <a:pt x="81447" y="84531"/>
                </a:lnTo>
                <a:lnTo>
                  <a:pt x="79488" y="82573"/>
                </a:lnTo>
                <a:lnTo>
                  <a:pt x="81637" y="80423"/>
                </a:lnTo>
                <a:lnTo>
                  <a:pt x="83786" y="78274"/>
                </a:lnTo>
                <a:close/>
                <a:moveTo>
                  <a:pt x="75369" y="78658"/>
                </a:moveTo>
                <a:lnTo>
                  <a:pt x="77327" y="80617"/>
                </a:lnTo>
                <a:lnTo>
                  <a:pt x="79286" y="82574"/>
                </a:lnTo>
                <a:lnTo>
                  <a:pt x="74985" y="86875"/>
                </a:lnTo>
                <a:lnTo>
                  <a:pt x="71070" y="82956"/>
                </a:lnTo>
                <a:lnTo>
                  <a:pt x="73219" y="80807"/>
                </a:lnTo>
                <a:lnTo>
                  <a:pt x="75369" y="78658"/>
                </a:lnTo>
                <a:close/>
                <a:moveTo>
                  <a:pt x="66949" y="79040"/>
                </a:moveTo>
                <a:lnTo>
                  <a:pt x="68908" y="80998"/>
                </a:lnTo>
                <a:lnTo>
                  <a:pt x="70867" y="82956"/>
                </a:lnTo>
                <a:lnTo>
                  <a:pt x="66566" y="87257"/>
                </a:lnTo>
                <a:lnTo>
                  <a:pt x="64607" y="85298"/>
                </a:lnTo>
                <a:lnTo>
                  <a:pt x="62649" y="83341"/>
                </a:lnTo>
                <a:lnTo>
                  <a:pt x="66949" y="79040"/>
                </a:lnTo>
                <a:close/>
                <a:moveTo>
                  <a:pt x="58530" y="79423"/>
                </a:moveTo>
                <a:lnTo>
                  <a:pt x="62446" y="83341"/>
                </a:lnTo>
                <a:lnTo>
                  <a:pt x="60297" y="85490"/>
                </a:lnTo>
                <a:lnTo>
                  <a:pt x="58148" y="87639"/>
                </a:lnTo>
                <a:lnTo>
                  <a:pt x="56187" y="85683"/>
                </a:lnTo>
                <a:lnTo>
                  <a:pt x="54229" y="83724"/>
                </a:lnTo>
                <a:lnTo>
                  <a:pt x="58530" y="79423"/>
                </a:lnTo>
                <a:close/>
                <a:moveTo>
                  <a:pt x="50110" y="79806"/>
                </a:moveTo>
                <a:lnTo>
                  <a:pt x="54027" y="83724"/>
                </a:lnTo>
                <a:lnTo>
                  <a:pt x="49726" y="88025"/>
                </a:lnTo>
                <a:lnTo>
                  <a:pt x="45809" y="84108"/>
                </a:lnTo>
                <a:lnTo>
                  <a:pt x="50110" y="79806"/>
                </a:lnTo>
                <a:close/>
                <a:moveTo>
                  <a:pt x="138323" y="79991"/>
                </a:moveTo>
                <a:lnTo>
                  <a:pt x="142241" y="83907"/>
                </a:lnTo>
                <a:lnTo>
                  <a:pt x="137942" y="88207"/>
                </a:lnTo>
                <a:lnTo>
                  <a:pt x="135983" y="86248"/>
                </a:lnTo>
                <a:lnTo>
                  <a:pt x="134025" y="84289"/>
                </a:lnTo>
                <a:lnTo>
                  <a:pt x="136174" y="82140"/>
                </a:lnTo>
                <a:lnTo>
                  <a:pt x="138323" y="79991"/>
                </a:lnTo>
                <a:close/>
                <a:moveTo>
                  <a:pt x="41691" y="80191"/>
                </a:moveTo>
                <a:lnTo>
                  <a:pt x="45607" y="84108"/>
                </a:lnTo>
                <a:lnTo>
                  <a:pt x="41306" y="88409"/>
                </a:lnTo>
                <a:lnTo>
                  <a:pt x="37390" y="84491"/>
                </a:lnTo>
                <a:lnTo>
                  <a:pt x="41691" y="80191"/>
                </a:lnTo>
                <a:close/>
                <a:moveTo>
                  <a:pt x="129906" y="80374"/>
                </a:moveTo>
                <a:lnTo>
                  <a:pt x="131864" y="82333"/>
                </a:lnTo>
                <a:lnTo>
                  <a:pt x="133823" y="84291"/>
                </a:lnTo>
                <a:lnTo>
                  <a:pt x="129522" y="88592"/>
                </a:lnTo>
                <a:lnTo>
                  <a:pt x="125607" y="84674"/>
                </a:lnTo>
                <a:lnTo>
                  <a:pt x="127756" y="82524"/>
                </a:lnTo>
                <a:lnTo>
                  <a:pt x="129906" y="80374"/>
                </a:lnTo>
                <a:close/>
                <a:moveTo>
                  <a:pt x="33269" y="80576"/>
                </a:moveTo>
                <a:lnTo>
                  <a:pt x="37188" y="84491"/>
                </a:lnTo>
                <a:lnTo>
                  <a:pt x="32887" y="88792"/>
                </a:lnTo>
                <a:lnTo>
                  <a:pt x="30928" y="86833"/>
                </a:lnTo>
                <a:lnTo>
                  <a:pt x="28970" y="84876"/>
                </a:lnTo>
                <a:lnTo>
                  <a:pt x="31120" y="82725"/>
                </a:lnTo>
                <a:lnTo>
                  <a:pt x="33269" y="80576"/>
                </a:lnTo>
                <a:close/>
                <a:moveTo>
                  <a:pt x="121486" y="80758"/>
                </a:moveTo>
                <a:lnTo>
                  <a:pt x="123444" y="82717"/>
                </a:lnTo>
                <a:lnTo>
                  <a:pt x="125403" y="84676"/>
                </a:lnTo>
                <a:lnTo>
                  <a:pt x="121102" y="88975"/>
                </a:lnTo>
                <a:lnTo>
                  <a:pt x="117187" y="85058"/>
                </a:lnTo>
                <a:lnTo>
                  <a:pt x="119336" y="82908"/>
                </a:lnTo>
                <a:lnTo>
                  <a:pt x="121486" y="80758"/>
                </a:lnTo>
                <a:close/>
                <a:moveTo>
                  <a:pt x="24851" y="80957"/>
                </a:moveTo>
                <a:lnTo>
                  <a:pt x="28769" y="84873"/>
                </a:lnTo>
                <a:lnTo>
                  <a:pt x="24467" y="89174"/>
                </a:lnTo>
                <a:lnTo>
                  <a:pt x="20550" y="85258"/>
                </a:lnTo>
                <a:lnTo>
                  <a:pt x="24851" y="80957"/>
                </a:lnTo>
                <a:close/>
                <a:moveTo>
                  <a:pt x="113066" y="81140"/>
                </a:moveTo>
                <a:lnTo>
                  <a:pt x="115025" y="83099"/>
                </a:lnTo>
                <a:lnTo>
                  <a:pt x="116984" y="85058"/>
                </a:lnTo>
                <a:lnTo>
                  <a:pt x="112683" y="89359"/>
                </a:lnTo>
                <a:lnTo>
                  <a:pt x="110724" y="87400"/>
                </a:lnTo>
                <a:lnTo>
                  <a:pt x="108765" y="85441"/>
                </a:lnTo>
                <a:lnTo>
                  <a:pt x="113066" y="81140"/>
                </a:lnTo>
                <a:close/>
                <a:moveTo>
                  <a:pt x="16431" y="81340"/>
                </a:moveTo>
                <a:lnTo>
                  <a:pt x="20348" y="85258"/>
                </a:lnTo>
                <a:lnTo>
                  <a:pt x="16048" y="89558"/>
                </a:lnTo>
                <a:lnTo>
                  <a:pt x="12130" y="85641"/>
                </a:lnTo>
                <a:lnTo>
                  <a:pt x="16431" y="81340"/>
                </a:lnTo>
                <a:close/>
                <a:moveTo>
                  <a:pt x="104648" y="81525"/>
                </a:moveTo>
                <a:lnTo>
                  <a:pt x="106607" y="83482"/>
                </a:lnTo>
                <a:lnTo>
                  <a:pt x="108566" y="85441"/>
                </a:lnTo>
                <a:lnTo>
                  <a:pt x="106415" y="87590"/>
                </a:lnTo>
                <a:lnTo>
                  <a:pt x="104266" y="89741"/>
                </a:lnTo>
                <a:lnTo>
                  <a:pt x="100347" y="85824"/>
                </a:lnTo>
                <a:lnTo>
                  <a:pt x="104648" y="81525"/>
                </a:lnTo>
                <a:close/>
                <a:moveTo>
                  <a:pt x="8014" y="81724"/>
                </a:moveTo>
                <a:lnTo>
                  <a:pt x="11930" y="85641"/>
                </a:lnTo>
                <a:lnTo>
                  <a:pt x="7630" y="89941"/>
                </a:lnTo>
                <a:lnTo>
                  <a:pt x="3712" y="86025"/>
                </a:lnTo>
                <a:lnTo>
                  <a:pt x="8014" y="81724"/>
                </a:lnTo>
                <a:close/>
                <a:moveTo>
                  <a:pt x="96229" y="81908"/>
                </a:moveTo>
                <a:lnTo>
                  <a:pt x="100145" y="85824"/>
                </a:lnTo>
                <a:lnTo>
                  <a:pt x="95845" y="90126"/>
                </a:lnTo>
                <a:lnTo>
                  <a:pt x="91928" y="86209"/>
                </a:lnTo>
                <a:lnTo>
                  <a:pt x="96229" y="81908"/>
                </a:lnTo>
                <a:close/>
                <a:moveTo>
                  <a:pt x="87807" y="82291"/>
                </a:moveTo>
                <a:lnTo>
                  <a:pt x="91724" y="86209"/>
                </a:lnTo>
                <a:lnTo>
                  <a:pt x="87423" y="90508"/>
                </a:lnTo>
                <a:lnTo>
                  <a:pt x="83507" y="86591"/>
                </a:lnTo>
                <a:lnTo>
                  <a:pt x="87807" y="82291"/>
                </a:lnTo>
                <a:close/>
                <a:moveTo>
                  <a:pt x="79387" y="82675"/>
                </a:moveTo>
                <a:lnTo>
                  <a:pt x="81346" y="84634"/>
                </a:lnTo>
                <a:lnTo>
                  <a:pt x="83305" y="86593"/>
                </a:lnTo>
                <a:lnTo>
                  <a:pt x="81154" y="88742"/>
                </a:lnTo>
                <a:lnTo>
                  <a:pt x="79005" y="90891"/>
                </a:lnTo>
                <a:lnTo>
                  <a:pt x="75089" y="86975"/>
                </a:lnTo>
                <a:lnTo>
                  <a:pt x="79387" y="82675"/>
                </a:lnTo>
                <a:close/>
                <a:moveTo>
                  <a:pt x="70968" y="83060"/>
                </a:moveTo>
                <a:lnTo>
                  <a:pt x="74884" y="86976"/>
                </a:lnTo>
                <a:lnTo>
                  <a:pt x="70584" y="91277"/>
                </a:lnTo>
                <a:lnTo>
                  <a:pt x="66667" y="87359"/>
                </a:lnTo>
                <a:lnTo>
                  <a:pt x="70968" y="83060"/>
                </a:lnTo>
                <a:close/>
                <a:moveTo>
                  <a:pt x="62549" y="83443"/>
                </a:moveTo>
                <a:lnTo>
                  <a:pt x="64506" y="85401"/>
                </a:lnTo>
                <a:lnTo>
                  <a:pt x="66465" y="87359"/>
                </a:lnTo>
                <a:lnTo>
                  <a:pt x="62164" y="91661"/>
                </a:lnTo>
                <a:lnTo>
                  <a:pt x="58247" y="87743"/>
                </a:lnTo>
                <a:lnTo>
                  <a:pt x="60398" y="85592"/>
                </a:lnTo>
                <a:lnTo>
                  <a:pt x="62549" y="83443"/>
                </a:lnTo>
                <a:close/>
                <a:moveTo>
                  <a:pt x="54128" y="83825"/>
                </a:moveTo>
                <a:lnTo>
                  <a:pt x="56087" y="85784"/>
                </a:lnTo>
                <a:lnTo>
                  <a:pt x="58045" y="87741"/>
                </a:lnTo>
                <a:lnTo>
                  <a:pt x="53744" y="92043"/>
                </a:lnTo>
                <a:lnTo>
                  <a:pt x="51785" y="90084"/>
                </a:lnTo>
                <a:lnTo>
                  <a:pt x="49829" y="88126"/>
                </a:lnTo>
                <a:lnTo>
                  <a:pt x="54128" y="83825"/>
                </a:lnTo>
                <a:close/>
                <a:moveTo>
                  <a:pt x="45708" y="84209"/>
                </a:moveTo>
                <a:lnTo>
                  <a:pt x="49626" y="88126"/>
                </a:lnTo>
                <a:lnTo>
                  <a:pt x="47475" y="90275"/>
                </a:lnTo>
                <a:lnTo>
                  <a:pt x="45326" y="92425"/>
                </a:lnTo>
                <a:lnTo>
                  <a:pt x="43366" y="90469"/>
                </a:lnTo>
                <a:lnTo>
                  <a:pt x="41407" y="88510"/>
                </a:lnTo>
                <a:lnTo>
                  <a:pt x="45708" y="84209"/>
                </a:lnTo>
                <a:close/>
                <a:moveTo>
                  <a:pt x="133924" y="84390"/>
                </a:moveTo>
                <a:lnTo>
                  <a:pt x="135883" y="86349"/>
                </a:lnTo>
                <a:lnTo>
                  <a:pt x="137841" y="88308"/>
                </a:lnTo>
                <a:lnTo>
                  <a:pt x="133540" y="92609"/>
                </a:lnTo>
                <a:lnTo>
                  <a:pt x="131581" y="90650"/>
                </a:lnTo>
                <a:lnTo>
                  <a:pt x="129622" y="88691"/>
                </a:lnTo>
                <a:lnTo>
                  <a:pt x="133924" y="84390"/>
                </a:lnTo>
                <a:close/>
                <a:moveTo>
                  <a:pt x="37289" y="84592"/>
                </a:moveTo>
                <a:lnTo>
                  <a:pt x="41205" y="88510"/>
                </a:lnTo>
                <a:lnTo>
                  <a:pt x="39056" y="90659"/>
                </a:lnTo>
                <a:lnTo>
                  <a:pt x="36907" y="92808"/>
                </a:lnTo>
                <a:lnTo>
                  <a:pt x="34948" y="90851"/>
                </a:lnTo>
                <a:lnTo>
                  <a:pt x="32989" y="88892"/>
                </a:lnTo>
                <a:lnTo>
                  <a:pt x="37289" y="84592"/>
                </a:lnTo>
                <a:close/>
                <a:moveTo>
                  <a:pt x="125506" y="84775"/>
                </a:moveTo>
                <a:lnTo>
                  <a:pt x="129424" y="88691"/>
                </a:lnTo>
                <a:lnTo>
                  <a:pt x="125122" y="92993"/>
                </a:lnTo>
                <a:lnTo>
                  <a:pt x="121205" y="89075"/>
                </a:lnTo>
                <a:lnTo>
                  <a:pt x="125506" y="84775"/>
                </a:lnTo>
                <a:close/>
                <a:moveTo>
                  <a:pt x="28871" y="84974"/>
                </a:moveTo>
                <a:lnTo>
                  <a:pt x="30827" y="86934"/>
                </a:lnTo>
                <a:lnTo>
                  <a:pt x="32786" y="88893"/>
                </a:lnTo>
                <a:lnTo>
                  <a:pt x="30637" y="91042"/>
                </a:lnTo>
                <a:lnTo>
                  <a:pt x="28486" y="93193"/>
                </a:lnTo>
                <a:lnTo>
                  <a:pt x="24570" y="89275"/>
                </a:lnTo>
                <a:lnTo>
                  <a:pt x="28871" y="84974"/>
                </a:lnTo>
                <a:close/>
                <a:moveTo>
                  <a:pt x="117086" y="85158"/>
                </a:moveTo>
                <a:lnTo>
                  <a:pt x="121003" y="89075"/>
                </a:lnTo>
                <a:lnTo>
                  <a:pt x="116703" y="93376"/>
                </a:lnTo>
                <a:lnTo>
                  <a:pt x="112785" y="89460"/>
                </a:lnTo>
                <a:lnTo>
                  <a:pt x="117086" y="85158"/>
                </a:lnTo>
                <a:close/>
                <a:moveTo>
                  <a:pt x="20449" y="85359"/>
                </a:moveTo>
                <a:lnTo>
                  <a:pt x="24367" y="89275"/>
                </a:lnTo>
                <a:lnTo>
                  <a:pt x="20065" y="93576"/>
                </a:lnTo>
                <a:lnTo>
                  <a:pt x="16149" y="89659"/>
                </a:lnTo>
                <a:lnTo>
                  <a:pt x="20449" y="85359"/>
                </a:lnTo>
                <a:close/>
                <a:moveTo>
                  <a:pt x="108664" y="85543"/>
                </a:moveTo>
                <a:lnTo>
                  <a:pt x="110623" y="87502"/>
                </a:lnTo>
                <a:lnTo>
                  <a:pt x="112582" y="89461"/>
                </a:lnTo>
                <a:lnTo>
                  <a:pt x="108281" y="93761"/>
                </a:lnTo>
                <a:lnTo>
                  <a:pt x="106325" y="91802"/>
                </a:lnTo>
                <a:lnTo>
                  <a:pt x="104366" y="89843"/>
                </a:lnTo>
                <a:lnTo>
                  <a:pt x="106515" y="87694"/>
                </a:lnTo>
                <a:lnTo>
                  <a:pt x="108664" y="85543"/>
                </a:lnTo>
                <a:close/>
                <a:moveTo>
                  <a:pt x="12031" y="85742"/>
                </a:moveTo>
                <a:lnTo>
                  <a:pt x="15947" y="89659"/>
                </a:lnTo>
                <a:lnTo>
                  <a:pt x="11646" y="93960"/>
                </a:lnTo>
                <a:lnTo>
                  <a:pt x="7731" y="90043"/>
                </a:lnTo>
                <a:lnTo>
                  <a:pt x="12031" y="85742"/>
                </a:lnTo>
                <a:close/>
                <a:moveTo>
                  <a:pt x="100246" y="85925"/>
                </a:moveTo>
                <a:lnTo>
                  <a:pt x="104164" y="89843"/>
                </a:lnTo>
                <a:lnTo>
                  <a:pt x="99863" y="94144"/>
                </a:lnTo>
                <a:lnTo>
                  <a:pt x="95946" y="90226"/>
                </a:lnTo>
                <a:lnTo>
                  <a:pt x="100246" y="85925"/>
                </a:lnTo>
                <a:close/>
                <a:moveTo>
                  <a:pt x="91827" y="86310"/>
                </a:moveTo>
                <a:lnTo>
                  <a:pt x="95745" y="90226"/>
                </a:lnTo>
                <a:lnTo>
                  <a:pt x="91442" y="94526"/>
                </a:lnTo>
                <a:lnTo>
                  <a:pt x="87526" y="90610"/>
                </a:lnTo>
                <a:lnTo>
                  <a:pt x="91827" y="86310"/>
                </a:lnTo>
                <a:close/>
                <a:moveTo>
                  <a:pt x="83405" y="86694"/>
                </a:moveTo>
                <a:lnTo>
                  <a:pt x="87322" y="90610"/>
                </a:lnTo>
                <a:lnTo>
                  <a:pt x="83021" y="94911"/>
                </a:lnTo>
                <a:lnTo>
                  <a:pt x="81065" y="92951"/>
                </a:lnTo>
                <a:lnTo>
                  <a:pt x="79106" y="90992"/>
                </a:lnTo>
                <a:lnTo>
                  <a:pt x="81255" y="88843"/>
                </a:lnTo>
                <a:lnTo>
                  <a:pt x="83405" y="86694"/>
                </a:lnTo>
                <a:close/>
                <a:moveTo>
                  <a:pt x="74988" y="87076"/>
                </a:moveTo>
                <a:lnTo>
                  <a:pt x="78904" y="90992"/>
                </a:lnTo>
                <a:lnTo>
                  <a:pt x="74603" y="95293"/>
                </a:lnTo>
                <a:lnTo>
                  <a:pt x="70687" y="91377"/>
                </a:lnTo>
                <a:lnTo>
                  <a:pt x="74988" y="87076"/>
                </a:lnTo>
                <a:close/>
                <a:moveTo>
                  <a:pt x="66567" y="87459"/>
                </a:moveTo>
                <a:lnTo>
                  <a:pt x="70485" y="91377"/>
                </a:lnTo>
                <a:lnTo>
                  <a:pt x="66184" y="95676"/>
                </a:lnTo>
                <a:lnTo>
                  <a:pt x="62266" y="91760"/>
                </a:lnTo>
                <a:lnTo>
                  <a:pt x="66567" y="87459"/>
                </a:lnTo>
                <a:close/>
                <a:moveTo>
                  <a:pt x="58148" y="87842"/>
                </a:moveTo>
                <a:lnTo>
                  <a:pt x="62066" y="91760"/>
                </a:lnTo>
                <a:lnTo>
                  <a:pt x="57764" y="96061"/>
                </a:lnTo>
                <a:lnTo>
                  <a:pt x="53847" y="92144"/>
                </a:lnTo>
                <a:lnTo>
                  <a:pt x="58148" y="87842"/>
                </a:lnTo>
                <a:close/>
                <a:moveTo>
                  <a:pt x="49727" y="88229"/>
                </a:moveTo>
                <a:lnTo>
                  <a:pt x="51684" y="90188"/>
                </a:lnTo>
                <a:lnTo>
                  <a:pt x="53643" y="92145"/>
                </a:lnTo>
                <a:lnTo>
                  <a:pt x="49342" y="96446"/>
                </a:lnTo>
                <a:lnTo>
                  <a:pt x="45427" y="92527"/>
                </a:lnTo>
                <a:lnTo>
                  <a:pt x="47576" y="90378"/>
                </a:lnTo>
                <a:lnTo>
                  <a:pt x="49727" y="88229"/>
                </a:lnTo>
                <a:close/>
                <a:moveTo>
                  <a:pt x="41306" y="88612"/>
                </a:moveTo>
                <a:lnTo>
                  <a:pt x="43265" y="90571"/>
                </a:lnTo>
                <a:lnTo>
                  <a:pt x="45224" y="92530"/>
                </a:lnTo>
                <a:lnTo>
                  <a:pt x="40923" y="96830"/>
                </a:lnTo>
                <a:lnTo>
                  <a:pt x="37008" y="92912"/>
                </a:lnTo>
                <a:lnTo>
                  <a:pt x="39157" y="90761"/>
                </a:lnTo>
                <a:lnTo>
                  <a:pt x="41306" y="88612"/>
                </a:lnTo>
                <a:close/>
                <a:moveTo>
                  <a:pt x="129524" y="88792"/>
                </a:moveTo>
                <a:lnTo>
                  <a:pt x="131482" y="90751"/>
                </a:lnTo>
                <a:lnTo>
                  <a:pt x="133441" y="92710"/>
                </a:lnTo>
                <a:lnTo>
                  <a:pt x="129140" y="97010"/>
                </a:lnTo>
                <a:lnTo>
                  <a:pt x="125223" y="93093"/>
                </a:lnTo>
                <a:lnTo>
                  <a:pt x="129524" y="88792"/>
                </a:lnTo>
                <a:close/>
                <a:moveTo>
                  <a:pt x="32887" y="88994"/>
                </a:moveTo>
                <a:lnTo>
                  <a:pt x="34846" y="90953"/>
                </a:lnTo>
                <a:lnTo>
                  <a:pt x="36805" y="92912"/>
                </a:lnTo>
                <a:lnTo>
                  <a:pt x="32503" y="97212"/>
                </a:lnTo>
                <a:lnTo>
                  <a:pt x="30544" y="95254"/>
                </a:lnTo>
                <a:lnTo>
                  <a:pt x="28586" y="93295"/>
                </a:lnTo>
                <a:lnTo>
                  <a:pt x="30738" y="91143"/>
                </a:lnTo>
                <a:lnTo>
                  <a:pt x="32887" y="88994"/>
                </a:lnTo>
                <a:close/>
                <a:moveTo>
                  <a:pt x="121104" y="89176"/>
                </a:moveTo>
                <a:lnTo>
                  <a:pt x="125021" y="93093"/>
                </a:lnTo>
                <a:lnTo>
                  <a:pt x="120720" y="97395"/>
                </a:lnTo>
                <a:lnTo>
                  <a:pt x="116804" y="93477"/>
                </a:lnTo>
                <a:lnTo>
                  <a:pt x="121104" y="89176"/>
                </a:lnTo>
                <a:close/>
                <a:moveTo>
                  <a:pt x="24469" y="89376"/>
                </a:moveTo>
                <a:lnTo>
                  <a:pt x="28384" y="93294"/>
                </a:lnTo>
                <a:lnTo>
                  <a:pt x="26235" y="95444"/>
                </a:lnTo>
                <a:lnTo>
                  <a:pt x="24085" y="97594"/>
                </a:lnTo>
                <a:lnTo>
                  <a:pt x="22127" y="95636"/>
                </a:lnTo>
                <a:lnTo>
                  <a:pt x="20168" y="93677"/>
                </a:lnTo>
                <a:lnTo>
                  <a:pt x="24469" y="89376"/>
                </a:lnTo>
                <a:close/>
                <a:moveTo>
                  <a:pt x="112684" y="89561"/>
                </a:moveTo>
                <a:lnTo>
                  <a:pt x="116602" y="93477"/>
                </a:lnTo>
                <a:lnTo>
                  <a:pt x="112301" y="97778"/>
                </a:lnTo>
                <a:lnTo>
                  <a:pt x="108383" y="93860"/>
                </a:lnTo>
                <a:lnTo>
                  <a:pt x="112684" y="89561"/>
                </a:lnTo>
                <a:close/>
                <a:moveTo>
                  <a:pt x="16049" y="89759"/>
                </a:moveTo>
                <a:lnTo>
                  <a:pt x="19964" y="93677"/>
                </a:lnTo>
                <a:lnTo>
                  <a:pt x="17815" y="95826"/>
                </a:lnTo>
                <a:lnTo>
                  <a:pt x="15666" y="97976"/>
                </a:lnTo>
                <a:lnTo>
                  <a:pt x="13707" y="96018"/>
                </a:lnTo>
                <a:lnTo>
                  <a:pt x="11748" y="94061"/>
                </a:lnTo>
                <a:lnTo>
                  <a:pt x="16049" y="89759"/>
                </a:lnTo>
                <a:close/>
                <a:moveTo>
                  <a:pt x="104265" y="89944"/>
                </a:moveTo>
                <a:lnTo>
                  <a:pt x="106224" y="91903"/>
                </a:lnTo>
                <a:lnTo>
                  <a:pt x="108181" y="93860"/>
                </a:lnTo>
                <a:lnTo>
                  <a:pt x="106032" y="96011"/>
                </a:lnTo>
                <a:lnTo>
                  <a:pt x="103883" y="98160"/>
                </a:lnTo>
                <a:lnTo>
                  <a:pt x="99964" y="94245"/>
                </a:lnTo>
                <a:lnTo>
                  <a:pt x="104265" y="89944"/>
                </a:lnTo>
                <a:close/>
                <a:moveTo>
                  <a:pt x="7630" y="90144"/>
                </a:moveTo>
                <a:lnTo>
                  <a:pt x="11546" y="94061"/>
                </a:lnTo>
                <a:lnTo>
                  <a:pt x="7244" y="98362"/>
                </a:lnTo>
                <a:lnTo>
                  <a:pt x="3329" y="94444"/>
                </a:lnTo>
                <a:lnTo>
                  <a:pt x="7630" y="90144"/>
                </a:lnTo>
                <a:close/>
                <a:moveTo>
                  <a:pt x="95845" y="90327"/>
                </a:moveTo>
                <a:lnTo>
                  <a:pt x="99762" y="94245"/>
                </a:lnTo>
                <a:lnTo>
                  <a:pt x="95461" y="98545"/>
                </a:lnTo>
                <a:lnTo>
                  <a:pt x="91544" y="94629"/>
                </a:lnTo>
                <a:lnTo>
                  <a:pt x="95845" y="90327"/>
                </a:lnTo>
                <a:close/>
                <a:moveTo>
                  <a:pt x="87423" y="90711"/>
                </a:moveTo>
                <a:lnTo>
                  <a:pt x="91341" y="94629"/>
                </a:lnTo>
                <a:lnTo>
                  <a:pt x="87040" y="98930"/>
                </a:lnTo>
                <a:lnTo>
                  <a:pt x="83122" y="95012"/>
                </a:lnTo>
                <a:lnTo>
                  <a:pt x="87423" y="90711"/>
                </a:lnTo>
                <a:close/>
                <a:moveTo>
                  <a:pt x="79004" y="91096"/>
                </a:moveTo>
                <a:lnTo>
                  <a:pt x="80963" y="93053"/>
                </a:lnTo>
                <a:lnTo>
                  <a:pt x="82920" y="95012"/>
                </a:lnTo>
                <a:lnTo>
                  <a:pt x="80771" y="97161"/>
                </a:lnTo>
                <a:lnTo>
                  <a:pt x="78622" y="99312"/>
                </a:lnTo>
                <a:lnTo>
                  <a:pt x="74704" y="95394"/>
                </a:lnTo>
                <a:lnTo>
                  <a:pt x="79004" y="91096"/>
                </a:lnTo>
                <a:close/>
                <a:moveTo>
                  <a:pt x="70584" y="91479"/>
                </a:moveTo>
                <a:lnTo>
                  <a:pt x="74501" y="95395"/>
                </a:lnTo>
                <a:lnTo>
                  <a:pt x="70200" y="99697"/>
                </a:lnTo>
                <a:lnTo>
                  <a:pt x="66283" y="95780"/>
                </a:lnTo>
                <a:lnTo>
                  <a:pt x="70584" y="91479"/>
                </a:lnTo>
                <a:close/>
                <a:moveTo>
                  <a:pt x="62164" y="91861"/>
                </a:moveTo>
                <a:lnTo>
                  <a:pt x="66081" y="95777"/>
                </a:lnTo>
                <a:lnTo>
                  <a:pt x="61780" y="100079"/>
                </a:lnTo>
                <a:lnTo>
                  <a:pt x="57865" y="96162"/>
                </a:lnTo>
                <a:lnTo>
                  <a:pt x="62164" y="91861"/>
                </a:lnTo>
                <a:close/>
                <a:moveTo>
                  <a:pt x="53744" y="92244"/>
                </a:moveTo>
                <a:lnTo>
                  <a:pt x="57662" y="96162"/>
                </a:lnTo>
                <a:lnTo>
                  <a:pt x="53361" y="100462"/>
                </a:lnTo>
                <a:lnTo>
                  <a:pt x="49443" y="96546"/>
                </a:lnTo>
                <a:lnTo>
                  <a:pt x="53744" y="92244"/>
                </a:lnTo>
                <a:close/>
                <a:moveTo>
                  <a:pt x="45325" y="92628"/>
                </a:moveTo>
                <a:lnTo>
                  <a:pt x="49241" y="96546"/>
                </a:lnTo>
                <a:lnTo>
                  <a:pt x="44941" y="100845"/>
                </a:lnTo>
                <a:lnTo>
                  <a:pt x="41024" y="96929"/>
                </a:lnTo>
                <a:lnTo>
                  <a:pt x="45325" y="92628"/>
                </a:lnTo>
                <a:close/>
                <a:moveTo>
                  <a:pt x="36906" y="93013"/>
                </a:moveTo>
                <a:lnTo>
                  <a:pt x="40822" y="96929"/>
                </a:lnTo>
                <a:lnTo>
                  <a:pt x="36524" y="101229"/>
                </a:lnTo>
                <a:lnTo>
                  <a:pt x="32606" y="97311"/>
                </a:lnTo>
                <a:lnTo>
                  <a:pt x="36906" y="93013"/>
                </a:lnTo>
                <a:close/>
                <a:moveTo>
                  <a:pt x="125122" y="93194"/>
                </a:moveTo>
                <a:lnTo>
                  <a:pt x="129039" y="97111"/>
                </a:lnTo>
                <a:lnTo>
                  <a:pt x="124739" y="101412"/>
                </a:lnTo>
                <a:lnTo>
                  <a:pt x="120821" y="97496"/>
                </a:lnTo>
                <a:lnTo>
                  <a:pt x="125122" y="93194"/>
                </a:lnTo>
                <a:close/>
                <a:moveTo>
                  <a:pt x="28485" y="93396"/>
                </a:moveTo>
                <a:lnTo>
                  <a:pt x="30444" y="95355"/>
                </a:lnTo>
                <a:lnTo>
                  <a:pt x="32402" y="97312"/>
                </a:lnTo>
                <a:lnTo>
                  <a:pt x="28101" y="101614"/>
                </a:lnTo>
                <a:lnTo>
                  <a:pt x="26145" y="99653"/>
                </a:lnTo>
                <a:lnTo>
                  <a:pt x="24186" y="97694"/>
                </a:lnTo>
                <a:lnTo>
                  <a:pt x="26336" y="95545"/>
                </a:lnTo>
                <a:lnTo>
                  <a:pt x="28485" y="93396"/>
                </a:lnTo>
                <a:close/>
                <a:moveTo>
                  <a:pt x="116703" y="93578"/>
                </a:moveTo>
                <a:lnTo>
                  <a:pt x="120619" y="97496"/>
                </a:lnTo>
                <a:lnTo>
                  <a:pt x="116318" y="101795"/>
                </a:lnTo>
                <a:lnTo>
                  <a:pt x="112402" y="97879"/>
                </a:lnTo>
                <a:lnTo>
                  <a:pt x="116703" y="93578"/>
                </a:lnTo>
                <a:close/>
                <a:moveTo>
                  <a:pt x="20065" y="93780"/>
                </a:moveTo>
                <a:lnTo>
                  <a:pt x="22024" y="95737"/>
                </a:lnTo>
                <a:lnTo>
                  <a:pt x="23983" y="97694"/>
                </a:lnTo>
                <a:lnTo>
                  <a:pt x="19682" y="101996"/>
                </a:lnTo>
                <a:lnTo>
                  <a:pt x="15767" y="98079"/>
                </a:lnTo>
                <a:lnTo>
                  <a:pt x="17916" y="95929"/>
                </a:lnTo>
                <a:lnTo>
                  <a:pt x="20065" y="93780"/>
                </a:lnTo>
                <a:close/>
                <a:moveTo>
                  <a:pt x="108281" y="93964"/>
                </a:moveTo>
                <a:lnTo>
                  <a:pt x="112197" y="97880"/>
                </a:lnTo>
                <a:lnTo>
                  <a:pt x="107897" y="102182"/>
                </a:lnTo>
                <a:lnTo>
                  <a:pt x="105940" y="100221"/>
                </a:lnTo>
                <a:lnTo>
                  <a:pt x="103982" y="98262"/>
                </a:lnTo>
                <a:lnTo>
                  <a:pt x="106132" y="96113"/>
                </a:lnTo>
                <a:lnTo>
                  <a:pt x="108281" y="93964"/>
                </a:lnTo>
                <a:close/>
                <a:moveTo>
                  <a:pt x="11646" y="94162"/>
                </a:moveTo>
                <a:lnTo>
                  <a:pt x="13605" y="96120"/>
                </a:lnTo>
                <a:lnTo>
                  <a:pt x="15562" y="98079"/>
                </a:lnTo>
                <a:lnTo>
                  <a:pt x="11263" y="102379"/>
                </a:lnTo>
                <a:lnTo>
                  <a:pt x="9304" y="100422"/>
                </a:lnTo>
                <a:lnTo>
                  <a:pt x="7345" y="98463"/>
                </a:lnTo>
                <a:lnTo>
                  <a:pt x="11646" y="94162"/>
                </a:lnTo>
                <a:close/>
                <a:moveTo>
                  <a:pt x="99863" y="94346"/>
                </a:moveTo>
                <a:lnTo>
                  <a:pt x="103781" y="98262"/>
                </a:lnTo>
                <a:lnTo>
                  <a:pt x="101630" y="100412"/>
                </a:lnTo>
                <a:lnTo>
                  <a:pt x="99481" y="102562"/>
                </a:lnTo>
                <a:lnTo>
                  <a:pt x="97520" y="100605"/>
                </a:lnTo>
                <a:lnTo>
                  <a:pt x="95562" y="98646"/>
                </a:lnTo>
                <a:lnTo>
                  <a:pt x="99863" y="94346"/>
                </a:lnTo>
                <a:close/>
                <a:moveTo>
                  <a:pt x="91443" y="94729"/>
                </a:moveTo>
                <a:lnTo>
                  <a:pt x="95360" y="98646"/>
                </a:lnTo>
                <a:lnTo>
                  <a:pt x="91058" y="102947"/>
                </a:lnTo>
                <a:lnTo>
                  <a:pt x="87142" y="99031"/>
                </a:lnTo>
                <a:lnTo>
                  <a:pt x="91443" y="94729"/>
                </a:lnTo>
                <a:close/>
                <a:moveTo>
                  <a:pt x="83021" y="95113"/>
                </a:moveTo>
                <a:lnTo>
                  <a:pt x="86939" y="99031"/>
                </a:lnTo>
                <a:lnTo>
                  <a:pt x="82638" y="103330"/>
                </a:lnTo>
                <a:lnTo>
                  <a:pt x="80680" y="101370"/>
                </a:lnTo>
                <a:lnTo>
                  <a:pt x="78723" y="99413"/>
                </a:lnTo>
                <a:lnTo>
                  <a:pt x="80872" y="97262"/>
                </a:lnTo>
                <a:lnTo>
                  <a:pt x="83021" y="95113"/>
                </a:lnTo>
                <a:close/>
                <a:moveTo>
                  <a:pt x="74603" y="95495"/>
                </a:moveTo>
                <a:lnTo>
                  <a:pt x="78521" y="99413"/>
                </a:lnTo>
                <a:lnTo>
                  <a:pt x="74220" y="103712"/>
                </a:lnTo>
                <a:lnTo>
                  <a:pt x="70302" y="99796"/>
                </a:lnTo>
                <a:lnTo>
                  <a:pt x="74603" y="95495"/>
                </a:lnTo>
                <a:close/>
                <a:moveTo>
                  <a:pt x="66184" y="95878"/>
                </a:moveTo>
                <a:lnTo>
                  <a:pt x="70102" y="99796"/>
                </a:lnTo>
                <a:lnTo>
                  <a:pt x="65800" y="104097"/>
                </a:lnTo>
                <a:lnTo>
                  <a:pt x="61883" y="100179"/>
                </a:lnTo>
                <a:lnTo>
                  <a:pt x="66184" y="95878"/>
                </a:lnTo>
                <a:close/>
                <a:moveTo>
                  <a:pt x="57764" y="96263"/>
                </a:moveTo>
                <a:lnTo>
                  <a:pt x="61681" y="100179"/>
                </a:lnTo>
                <a:lnTo>
                  <a:pt x="57381" y="104481"/>
                </a:lnTo>
                <a:lnTo>
                  <a:pt x="53463" y="100563"/>
                </a:lnTo>
                <a:lnTo>
                  <a:pt x="57764" y="96263"/>
                </a:lnTo>
                <a:close/>
                <a:moveTo>
                  <a:pt x="49345" y="96647"/>
                </a:moveTo>
                <a:lnTo>
                  <a:pt x="53261" y="100563"/>
                </a:lnTo>
                <a:lnTo>
                  <a:pt x="48960" y="104864"/>
                </a:lnTo>
                <a:lnTo>
                  <a:pt x="45044" y="100948"/>
                </a:lnTo>
                <a:lnTo>
                  <a:pt x="49345" y="96647"/>
                </a:lnTo>
                <a:close/>
                <a:moveTo>
                  <a:pt x="40924" y="97030"/>
                </a:moveTo>
                <a:lnTo>
                  <a:pt x="44842" y="100948"/>
                </a:lnTo>
                <a:lnTo>
                  <a:pt x="40541" y="105246"/>
                </a:lnTo>
                <a:lnTo>
                  <a:pt x="36624" y="101331"/>
                </a:lnTo>
                <a:lnTo>
                  <a:pt x="40924" y="97030"/>
                </a:lnTo>
                <a:close/>
                <a:moveTo>
                  <a:pt x="32503" y="97413"/>
                </a:moveTo>
                <a:lnTo>
                  <a:pt x="36420" y="101331"/>
                </a:lnTo>
                <a:lnTo>
                  <a:pt x="32120" y="105632"/>
                </a:lnTo>
                <a:lnTo>
                  <a:pt x="28202" y="101715"/>
                </a:lnTo>
                <a:lnTo>
                  <a:pt x="32503" y="97413"/>
                </a:lnTo>
                <a:close/>
                <a:moveTo>
                  <a:pt x="120720" y="97596"/>
                </a:moveTo>
                <a:lnTo>
                  <a:pt x="124638" y="101513"/>
                </a:lnTo>
                <a:lnTo>
                  <a:pt x="120337" y="105814"/>
                </a:lnTo>
                <a:lnTo>
                  <a:pt x="116419" y="101896"/>
                </a:lnTo>
                <a:lnTo>
                  <a:pt x="120720" y="97596"/>
                </a:lnTo>
                <a:close/>
                <a:moveTo>
                  <a:pt x="24084" y="97798"/>
                </a:moveTo>
                <a:lnTo>
                  <a:pt x="26041" y="99756"/>
                </a:lnTo>
                <a:lnTo>
                  <a:pt x="28000" y="101715"/>
                </a:lnTo>
                <a:lnTo>
                  <a:pt x="25851" y="103864"/>
                </a:lnTo>
                <a:lnTo>
                  <a:pt x="23702" y="106014"/>
                </a:lnTo>
                <a:lnTo>
                  <a:pt x="19784" y="102097"/>
                </a:lnTo>
                <a:lnTo>
                  <a:pt x="24084" y="97798"/>
                </a:lnTo>
                <a:close/>
                <a:moveTo>
                  <a:pt x="112301" y="97980"/>
                </a:moveTo>
                <a:lnTo>
                  <a:pt x="116217" y="101896"/>
                </a:lnTo>
                <a:lnTo>
                  <a:pt x="111917" y="106197"/>
                </a:lnTo>
                <a:lnTo>
                  <a:pt x="108000" y="102281"/>
                </a:lnTo>
                <a:lnTo>
                  <a:pt x="112301" y="97980"/>
                </a:lnTo>
                <a:close/>
                <a:moveTo>
                  <a:pt x="15663" y="98180"/>
                </a:moveTo>
                <a:lnTo>
                  <a:pt x="19581" y="102097"/>
                </a:lnTo>
                <a:lnTo>
                  <a:pt x="15280" y="106398"/>
                </a:lnTo>
                <a:lnTo>
                  <a:pt x="11363" y="102480"/>
                </a:lnTo>
                <a:lnTo>
                  <a:pt x="15663" y="98180"/>
                </a:lnTo>
                <a:close/>
                <a:moveTo>
                  <a:pt x="103879" y="98365"/>
                </a:moveTo>
                <a:lnTo>
                  <a:pt x="105837" y="100324"/>
                </a:lnTo>
                <a:lnTo>
                  <a:pt x="107796" y="102282"/>
                </a:lnTo>
                <a:lnTo>
                  <a:pt x="103495" y="106582"/>
                </a:lnTo>
                <a:lnTo>
                  <a:pt x="99580" y="102664"/>
                </a:lnTo>
                <a:lnTo>
                  <a:pt x="101729" y="100515"/>
                </a:lnTo>
                <a:lnTo>
                  <a:pt x="103879" y="98365"/>
                </a:lnTo>
                <a:close/>
                <a:moveTo>
                  <a:pt x="7244" y="98565"/>
                </a:moveTo>
                <a:lnTo>
                  <a:pt x="9203" y="100524"/>
                </a:lnTo>
                <a:lnTo>
                  <a:pt x="11162" y="102481"/>
                </a:lnTo>
                <a:lnTo>
                  <a:pt x="6860" y="106783"/>
                </a:lnTo>
                <a:lnTo>
                  <a:pt x="2944" y="102865"/>
                </a:lnTo>
                <a:lnTo>
                  <a:pt x="5095" y="100714"/>
                </a:lnTo>
                <a:lnTo>
                  <a:pt x="7244" y="98565"/>
                </a:lnTo>
                <a:close/>
                <a:moveTo>
                  <a:pt x="95461" y="98747"/>
                </a:moveTo>
                <a:lnTo>
                  <a:pt x="97420" y="100706"/>
                </a:lnTo>
                <a:lnTo>
                  <a:pt x="99378" y="102664"/>
                </a:lnTo>
                <a:lnTo>
                  <a:pt x="95077" y="106966"/>
                </a:lnTo>
                <a:lnTo>
                  <a:pt x="93118" y="105007"/>
                </a:lnTo>
                <a:lnTo>
                  <a:pt x="91161" y="103048"/>
                </a:lnTo>
                <a:lnTo>
                  <a:pt x="95461" y="98747"/>
                </a:lnTo>
                <a:close/>
                <a:moveTo>
                  <a:pt x="87040" y="99132"/>
                </a:moveTo>
                <a:lnTo>
                  <a:pt x="90956" y="103048"/>
                </a:lnTo>
                <a:lnTo>
                  <a:pt x="88807" y="105197"/>
                </a:lnTo>
                <a:lnTo>
                  <a:pt x="86658" y="107348"/>
                </a:lnTo>
                <a:lnTo>
                  <a:pt x="84699" y="105389"/>
                </a:lnTo>
                <a:lnTo>
                  <a:pt x="82740" y="103430"/>
                </a:lnTo>
                <a:lnTo>
                  <a:pt x="87040" y="99132"/>
                </a:lnTo>
                <a:close/>
                <a:moveTo>
                  <a:pt x="78620" y="99515"/>
                </a:moveTo>
                <a:lnTo>
                  <a:pt x="80578" y="101474"/>
                </a:lnTo>
                <a:lnTo>
                  <a:pt x="82537" y="103431"/>
                </a:lnTo>
                <a:lnTo>
                  <a:pt x="80388" y="105582"/>
                </a:lnTo>
                <a:lnTo>
                  <a:pt x="78238" y="107731"/>
                </a:lnTo>
                <a:lnTo>
                  <a:pt x="76280" y="105772"/>
                </a:lnTo>
                <a:lnTo>
                  <a:pt x="74321" y="103813"/>
                </a:lnTo>
                <a:lnTo>
                  <a:pt x="78620" y="99515"/>
                </a:lnTo>
                <a:close/>
                <a:moveTo>
                  <a:pt x="70202" y="99898"/>
                </a:moveTo>
                <a:lnTo>
                  <a:pt x="74119" y="103815"/>
                </a:lnTo>
                <a:lnTo>
                  <a:pt x="69818" y="108116"/>
                </a:lnTo>
                <a:lnTo>
                  <a:pt x="65901" y="104198"/>
                </a:lnTo>
                <a:lnTo>
                  <a:pt x="70202" y="99898"/>
                </a:lnTo>
                <a:close/>
                <a:moveTo>
                  <a:pt x="61782" y="100280"/>
                </a:moveTo>
                <a:lnTo>
                  <a:pt x="65699" y="104198"/>
                </a:lnTo>
                <a:lnTo>
                  <a:pt x="61398" y="108498"/>
                </a:lnTo>
                <a:lnTo>
                  <a:pt x="57480" y="104582"/>
                </a:lnTo>
                <a:lnTo>
                  <a:pt x="61782" y="100280"/>
                </a:lnTo>
                <a:close/>
                <a:moveTo>
                  <a:pt x="53362" y="100664"/>
                </a:moveTo>
                <a:lnTo>
                  <a:pt x="57280" y="104582"/>
                </a:lnTo>
                <a:lnTo>
                  <a:pt x="52979" y="108883"/>
                </a:lnTo>
                <a:lnTo>
                  <a:pt x="49061" y="104965"/>
                </a:lnTo>
                <a:lnTo>
                  <a:pt x="53362" y="100664"/>
                </a:lnTo>
                <a:close/>
                <a:moveTo>
                  <a:pt x="44943" y="101049"/>
                </a:moveTo>
                <a:lnTo>
                  <a:pt x="48859" y="104965"/>
                </a:lnTo>
                <a:lnTo>
                  <a:pt x="44559" y="109265"/>
                </a:lnTo>
                <a:lnTo>
                  <a:pt x="40642" y="105347"/>
                </a:lnTo>
                <a:lnTo>
                  <a:pt x="44943" y="101049"/>
                </a:lnTo>
                <a:close/>
                <a:moveTo>
                  <a:pt x="36524" y="101432"/>
                </a:moveTo>
                <a:lnTo>
                  <a:pt x="40440" y="105348"/>
                </a:lnTo>
                <a:lnTo>
                  <a:pt x="36139" y="109650"/>
                </a:lnTo>
                <a:lnTo>
                  <a:pt x="32222" y="105733"/>
                </a:lnTo>
                <a:lnTo>
                  <a:pt x="36524" y="101432"/>
                </a:lnTo>
                <a:close/>
                <a:moveTo>
                  <a:pt x="28101" y="101815"/>
                </a:moveTo>
                <a:lnTo>
                  <a:pt x="32019" y="105733"/>
                </a:lnTo>
                <a:lnTo>
                  <a:pt x="27718" y="110033"/>
                </a:lnTo>
                <a:lnTo>
                  <a:pt x="25759" y="108076"/>
                </a:lnTo>
                <a:lnTo>
                  <a:pt x="23803" y="106115"/>
                </a:lnTo>
                <a:lnTo>
                  <a:pt x="25952" y="103965"/>
                </a:lnTo>
                <a:lnTo>
                  <a:pt x="28101" y="101815"/>
                </a:lnTo>
                <a:close/>
                <a:moveTo>
                  <a:pt x="116318" y="101997"/>
                </a:moveTo>
                <a:lnTo>
                  <a:pt x="120236" y="105915"/>
                </a:lnTo>
                <a:lnTo>
                  <a:pt x="115935" y="110216"/>
                </a:lnTo>
                <a:lnTo>
                  <a:pt x="112018" y="106298"/>
                </a:lnTo>
                <a:lnTo>
                  <a:pt x="116318" y="101997"/>
                </a:lnTo>
                <a:close/>
                <a:moveTo>
                  <a:pt x="19683" y="102197"/>
                </a:moveTo>
                <a:lnTo>
                  <a:pt x="23600" y="106115"/>
                </a:lnTo>
                <a:lnTo>
                  <a:pt x="19300" y="110415"/>
                </a:lnTo>
                <a:lnTo>
                  <a:pt x="15382" y="106499"/>
                </a:lnTo>
                <a:lnTo>
                  <a:pt x="19683" y="102197"/>
                </a:lnTo>
                <a:close/>
                <a:moveTo>
                  <a:pt x="107899" y="102382"/>
                </a:moveTo>
                <a:lnTo>
                  <a:pt x="111816" y="106298"/>
                </a:lnTo>
                <a:lnTo>
                  <a:pt x="107515" y="110599"/>
                </a:lnTo>
                <a:lnTo>
                  <a:pt x="103597" y="106682"/>
                </a:lnTo>
                <a:lnTo>
                  <a:pt x="107899" y="102382"/>
                </a:lnTo>
                <a:close/>
                <a:moveTo>
                  <a:pt x="11264" y="102581"/>
                </a:moveTo>
                <a:lnTo>
                  <a:pt x="15179" y="106499"/>
                </a:lnTo>
                <a:lnTo>
                  <a:pt x="10878" y="110800"/>
                </a:lnTo>
                <a:lnTo>
                  <a:pt x="6963" y="106882"/>
                </a:lnTo>
                <a:lnTo>
                  <a:pt x="11264" y="102581"/>
                </a:lnTo>
                <a:close/>
                <a:moveTo>
                  <a:pt x="99479" y="102765"/>
                </a:moveTo>
                <a:lnTo>
                  <a:pt x="103396" y="106682"/>
                </a:lnTo>
                <a:lnTo>
                  <a:pt x="99094" y="110983"/>
                </a:lnTo>
                <a:lnTo>
                  <a:pt x="95178" y="107067"/>
                </a:lnTo>
                <a:lnTo>
                  <a:pt x="99479" y="102765"/>
                </a:lnTo>
                <a:close/>
                <a:moveTo>
                  <a:pt x="91057" y="103150"/>
                </a:moveTo>
                <a:lnTo>
                  <a:pt x="93016" y="105109"/>
                </a:lnTo>
                <a:lnTo>
                  <a:pt x="94975" y="107068"/>
                </a:lnTo>
                <a:lnTo>
                  <a:pt x="90674" y="111368"/>
                </a:lnTo>
                <a:lnTo>
                  <a:pt x="86759" y="107450"/>
                </a:lnTo>
                <a:lnTo>
                  <a:pt x="88908" y="105301"/>
                </a:lnTo>
                <a:lnTo>
                  <a:pt x="91057" y="103150"/>
                </a:lnTo>
                <a:close/>
                <a:moveTo>
                  <a:pt x="82638" y="103535"/>
                </a:moveTo>
                <a:lnTo>
                  <a:pt x="84597" y="105493"/>
                </a:lnTo>
                <a:lnTo>
                  <a:pt x="86554" y="107451"/>
                </a:lnTo>
                <a:lnTo>
                  <a:pt x="82254" y="111753"/>
                </a:lnTo>
                <a:lnTo>
                  <a:pt x="78338" y="107833"/>
                </a:lnTo>
                <a:lnTo>
                  <a:pt x="80489" y="105684"/>
                </a:lnTo>
                <a:lnTo>
                  <a:pt x="82638" y="103535"/>
                </a:lnTo>
                <a:close/>
                <a:moveTo>
                  <a:pt x="74220" y="103914"/>
                </a:moveTo>
                <a:lnTo>
                  <a:pt x="76179" y="105873"/>
                </a:lnTo>
                <a:lnTo>
                  <a:pt x="78138" y="107832"/>
                </a:lnTo>
                <a:lnTo>
                  <a:pt x="75987" y="109981"/>
                </a:lnTo>
                <a:lnTo>
                  <a:pt x="73838" y="112130"/>
                </a:lnTo>
                <a:lnTo>
                  <a:pt x="71877" y="110174"/>
                </a:lnTo>
                <a:lnTo>
                  <a:pt x="69919" y="108215"/>
                </a:lnTo>
                <a:lnTo>
                  <a:pt x="74220" y="103914"/>
                </a:lnTo>
                <a:close/>
                <a:moveTo>
                  <a:pt x="65800" y="104299"/>
                </a:moveTo>
                <a:lnTo>
                  <a:pt x="69717" y="108215"/>
                </a:lnTo>
                <a:lnTo>
                  <a:pt x="67568" y="110365"/>
                </a:lnTo>
                <a:lnTo>
                  <a:pt x="65418" y="112515"/>
                </a:lnTo>
                <a:lnTo>
                  <a:pt x="63458" y="110558"/>
                </a:lnTo>
                <a:lnTo>
                  <a:pt x="61499" y="108599"/>
                </a:lnTo>
                <a:lnTo>
                  <a:pt x="65800" y="104299"/>
                </a:lnTo>
                <a:close/>
                <a:moveTo>
                  <a:pt x="57381" y="104682"/>
                </a:moveTo>
                <a:lnTo>
                  <a:pt x="61297" y="108599"/>
                </a:lnTo>
                <a:lnTo>
                  <a:pt x="59148" y="110749"/>
                </a:lnTo>
                <a:lnTo>
                  <a:pt x="56996" y="112900"/>
                </a:lnTo>
                <a:lnTo>
                  <a:pt x="55039" y="110941"/>
                </a:lnTo>
                <a:lnTo>
                  <a:pt x="53080" y="108984"/>
                </a:lnTo>
                <a:lnTo>
                  <a:pt x="57381" y="104682"/>
                </a:lnTo>
                <a:close/>
                <a:moveTo>
                  <a:pt x="48960" y="105066"/>
                </a:moveTo>
                <a:lnTo>
                  <a:pt x="52878" y="108984"/>
                </a:lnTo>
                <a:lnTo>
                  <a:pt x="48577" y="113282"/>
                </a:lnTo>
                <a:lnTo>
                  <a:pt x="44660" y="109367"/>
                </a:lnTo>
                <a:lnTo>
                  <a:pt x="48960" y="105066"/>
                </a:lnTo>
                <a:close/>
                <a:moveTo>
                  <a:pt x="40541" y="105449"/>
                </a:moveTo>
                <a:lnTo>
                  <a:pt x="44459" y="109367"/>
                </a:lnTo>
                <a:lnTo>
                  <a:pt x="40157" y="113668"/>
                </a:lnTo>
                <a:lnTo>
                  <a:pt x="36240" y="109750"/>
                </a:lnTo>
                <a:lnTo>
                  <a:pt x="40541" y="105449"/>
                </a:lnTo>
                <a:close/>
                <a:moveTo>
                  <a:pt x="32121" y="105834"/>
                </a:moveTo>
                <a:lnTo>
                  <a:pt x="36038" y="109750"/>
                </a:lnTo>
                <a:lnTo>
                  <a:pt x="31738" y="114052"/>
                </a:lnTo>
                <a:lnTo>
                  <a:pt x="27820" y="110132"/>
                </a:lnTo>
                <a:lnTo>
                  <a:pt x="32121" y="105834"/>
                </a:lnTo>
                <a:close/>
                <a:moveTo>
                  <a:pt x="23702" y="106218"/>
                </a:moveTo>
                <a:lnTo>
                  <a:pt x="25659" y="108176"/>
                </a:lnTo>
                <a:lnTo>
                  <a:pt x="27618" y="110134"/>
                </a:lnTo>
                <a:lnTo>
                  <a:pt x="25469" y="112285"/>
                </a:lnTo>
                <a:lnTo>
                  <a:pt x="23319" y="114434"/>
                </a:lnTo>
                <a:lnTo>
                  <a:pt x="19402" y="110516"/>
                </a:lnTo>
                <a:lnTo>
                  <a:pt x="23702" y="106218"/>
                </a:lnTo>
                <a:close/>
                <a:moveTo>
                  <a:pt x="111917" y="106399"/>
                </a:moveTo>
                <a:lnTo>
                  <a:pt x="115834" y="110317"/>
                </a:lnTo>
                <a:lnTo>
                  <a:pt x="111533" y="114617"/>
                </a:lnTo>
                <a:lnTo>
                  <a:pt x="107616" y="110700"/>
                </a:lnTo>
                <a:lnTo>
                  <a:pt x="111917" y="106399"/>
                </a:lnTo>
                <a:close/>
                <a:moveTo>
                  <a:pt x="15281" y="106600"/>
                </a:moveTo>
                <a:lnTo>
                  <a:pt x="19199" y="110516"/>
                </a:lnTo>
                <a:lnTo>
                  <a:pt x="14898" y="114817"/>
                </a:lnTo>
                <a:lnTo>
                  <a:pt x="10981" y="110901"/>
                </a:lnTo>
                <a:lnTo>
                  <a:pt x="15281" y="106600"/>
                </a:lnTo>
                <a:close/>
                <a:moveTo>
                  <a:pt x="103497" y="106783"/>
                </a:moveTo>
                <a:lnTo>
                  <a:pt x="107414" y="110700"/>
                </a:lnTo>
                <a:lnTo>
                  <a:pt x="103113" y="115002"/>
                </a:lnTo>
                <a:lnTo>
                  <a:pt x="99197" y="111084"/>
                </a:lnTo>
                <a:lnTo>
                  <a:pt x="103497" y="106783"/>
                </a:lnTo>
                <a:close/>
                <a:moveTo>
                  <a:pt x="6862" y="106983"/>
                </a:moveTo>
                <a:lnTo>
                  <a:pt x="10780" y="110901"/>
                </a:lnTo>
                <a:lnTo>
                  <a:pt x="6478" y="115201"/>
                </a:lnTo>
                <a:lnTo>
                  <a:pt x="2561" y="111284"/>
                </a:lnTo>
                <a:lnTo>
                  <a:pt x="6862" y="106983"/>
                </a:lnTo>
                <a:close/>
                <a:moveTo>
                  <a:pt x="95077" y="107167"/>
                </a:moveTo>
                <a:lnTo>
                  <a:pt x="98995" y="111084"/>
                </a:lnTo>
                <a:lnTo>
                  <a:pt x="94694" y="115385"/>
                </a:lnTo>
                <a:lnTo>
                  <a:pt x="90776" y="111467"/>
                </a:lnTo>
                <a:lnTo>
                  <a:pt x="95077" y="107167"/>
                </a:lnTo>
                <a:close/>
                <a:moveTo>
                  <a:pt x="86658" y="107551"/>
                </a:moveTo>
                <a:lnTo>
                  <a:pt x="90574" y="111467"/>
                </a:lnTo>
                <a:lnTo>
                  <a:pt x="86273" y="115768"/>
                </a:lnTo>
                <a:lnTo>
                  <a:pt x="82357" y="111852"/>
                </a:lnTo>
                <a:lnTo>
                  <a:pt x="86658" y="107551"/>
                </a:lnTo>
                <a:close/>
                <a:moveTo>
                  <a:pt x="78236" y="107934"/>
                </a:moveTo>
                <a:lnTo>
                  <a:pt x="82153" y="111851"/>
                </a:lnTo>
                <a:lnTo>
                  <a:pt x="77852" y="116152"/>
                </a:lnTo>
                <a:lnTo>
                  <a:pt x="75893" y="114193"/>
                </a:lnTo>
                <a:lnTo>
                  <a:pt x="73937" y="112234"/>
                </a:lnTo>
                <a:lnTo>
                  <a:pt x="76086" y="110083"/>
                </a:lnTo>
                <a:lnTo>
                  <a:pt x="78236" y="107934"/>
                </a:lnTo>
                <a:close/>
                <a:moveTo>
                  <a:pt x="69816" y="108318"/>
                </a:moveTo>
                <a:lnTo>
                  <a:pt x="71775" y="110277"/>
                </a:lnTo>
                <a:lnTo>
                  <a:pt x="73734" y="112236"/>
                </a:lnTo>
                <a:lnTo>
                  <a:pt x="69433" y="116535"/>
                </a:lnTo>
                <a:lnTo>
                  <a:pt x="65515" y="112619"/>
                </a:lnTo>
                <a:lnTo>
                  <a:pt x="67667" y="110468"/>
                </a:lnTo>
                <a:lnTo>
                  <a:pt x="69816" y="108318"/>
                </a:lnTo>
                <a:close/>
                <a:moveTo>
                  <a:pt x="61397" y="108703"/>
                </a:moveTo>
                <a:lnTo>
                  <a:pt x="63356" y="110660"/>
                </a:lnTo>
                <a:lnTo>
                  <a:pt x="65313" y="112619"/>
                </a:lnTo>
                <a:lnTo>
                  <a:pt x="61015" y="116919"/>
                </a:lnTo>
                <a:lnTo>
                  <a:pt x="57097" y="113001"/>
                </a:lnTo>
                <a:lnTo>
                  <a:pt x="59248" y="110852"/>
                </a:lnTo>
                <a:lnTo>
                  <a:pt x="61397" y="108703"/>
                </a:lnTo>
                <a:close/>
                <a:moveTo>
                  <a:pt x="52979" y="109085"/>
                </a:moveTo>
                <a:lnTo>
                  <a:pt x="54938" y="111042"/>
                </a:lnTo>
                <a:lnTo>
                  <a:pt x="56895" y="113001"/>
                </a:lnTo>
                <a:lnTo>
                  <a:pt x="52595" y="117302"/>
                </a:lnTo>
                <a:lnTo>
                  <a:pt x="50637" y="115343"/>
                </a:lnTo>
                <a:lnTo>
                  <a:pt x="48678" y="113384"/>
                </a:lnTo>
                <a:lnTo>
                  <a:pt x="52979" y="109085"/>
                </a:lnTo>
                <a:close/>
                <a:moveTo>
                  <a:pt x="44559" y="109468"/>
                </a:moveTo>
                <a:lnTo>
                  <a:pt x="48476" y="113384"/>
                </a:lnTo>
                <a:lnTo>
                  <a:pt x="46325" y="115535"/>
                </a:lnTo>
                <a:lnTo>
                  <a:pt x="44175" y="117684"/>
                </a:lnTo>
                <a:lnTo>
                  <a:pt x="42217" y="115727"/>
                </a:lnTo>
                <a:lnTo>
                  <a:pt x="40258" y="113768"/>
                </a:lnTo>
                <a:lnTo>
                  <a:pt x="44559" y="109468"/>
                </a:lnTo>
                <a:close/>
                <a:moveTo>
                  <a:pt x="36139" y="109851"/>
                </a:moveTo>
                <a:lnTo>
                  <a:pt x="40056" y="113769"/>
                </a:lnTo>
                <a:lnTo>
                  <a:pt x="37906" y="115918"/>
                </a:lnTo>
                <a:lnTo>
                  <a:pt x="35757" y="118067"/>
                </a:lnTo>
                <a:lnTo>
                  <a:pt x="33798" y="116109"/>
                </a:lnTo>
                <a:lnTo>
                  <a:pt x="31839" y="114153"/>
                </a:lnTo>
                <a:lnTo>
                  <a:pt x="36139" y="109851"/>
                </a:lnTo>
                <a:close/>
                <a:moveTo>
                  <a:pt x="27718" y="110235"/>
                </a:moveTo>
                <a:lnTo>
                  <a:pt x="31634" y="114153"/>
                </a:lnTo>
                <a:lnTo>
                  <a:pt x="27334" y="118454"/>
                </a:lnTo>
                <a:lnTo>
                  <a:pt x="25376" y="116495"/>
                </a:lnTo>
                <a:lnTo>
                  <a:pt x="23417" y="114536"/>
                </a:lnTo>
                <a:lnTo>
                  <a:pt x="25569" y="112385"/>
                </a:lnTo>
                <a:lnTo>
                  <a:pt x="27718" y="110235"/>
                </a:lnTo>
                <a:close/>
                <a:moveTo>
                  <a:pt x="19300" y="110617"/>
                </a:moveTo>
                <a:lnTo>
                  <a:pt x="23216" y="114535"/>
                </a:lnTo>
                <a:lnTo>
                  <a:pt x="18916" y="118836"/>
                </a:lnTo>
                <a:lnTo>
                  <a:pt x="14999" y="114918"/>
                </a:lnTo>
                <a:lnTo>
                  <a:pt x="19300" y="110617"/>
                </a:lnTo>
                <a:close/>
                <a:moveTo>
                  <a:pt x="107515" y="110801"/>
                </a:moveTo>
                <a:lnTo>
                  <a:pt x="111432" y="114718"/>
                </a:lnTo>
                <a:lnTo>
                  <a:pt x="107132" y="119019"/>
                </a:lnTo>
                <a:lnTo>
                  <a:pt x="103214" y="115102"/>
                </a:lnTo>
                <a:lnTo>
                  <a:pt x="107515" y="110801"/>
                </a:lnTo>
                <a:close/>
                <a:moveTo>
                  <a:pt x="10881" y="111002"/>
                </a:moveTo>
                <a:lnTo>
                  <a:pt x="14797" y="114918"/>
                </a:lnTo>
                <a:lnTo>
                  <a:pt x="10496" y="119219"/>
                </a:lnTo>
                <a:lnTo>
                  <a:pt x="6579" y="115301"/>
                </a:lnTo>
                <a:lnTo>
                  <a:pt x="10881" y="111002"/>
                </a:lnTo>
                <a:close/>
                <a:moveTo>
                  <a:pt x="99096" y="111185"/>
                </a:moveTo>
                <a:lnTo>
                  <a:pt x="103012" y="115102"/>
                </a:lnTo>
                <a:lnTo>
                  <a:pt x="98711" y="119402"/>
                </a:lnTo>
                <a:lnTo>
                  <a:pt x="94795" y="115486"/>
                </a:lnTo>
                <a:lnTo>
                  <a:pt x="99096" y="111185"/>
                </a:lnTo>
                <a:close/>
                <a:moveTo>
                  <a:pt x="90675" y="111568"/>
                </a:moveTo>
                <a:lnTo>
                  <a:pt x="94593" y="115486"/>
                </a:lnTo>
                <a:lnTo>
                  <a:pt x="90292" y="119787"/>
                </a:lnTo>
                <a:lnTo>
                  <a:pt x="86374" y="115869"/>
                </a:lnTo>
                <a:lnTo>
                  <a:pt x="90675" y="111568"/>
                </a:lnTo>
                <a:close/>
                <a:moveTo>
                  <a:pt x="82256" y="111953"/>
                </a:moveTo>
                <a:lnTo>
                  <a:pt x="86173" y="115869"/>
                </a:lnTo>
                <a:lnTo>
                  <a:pt x="81872" y="120171"/>
                </a:lnTo>
                <a:lnTo>
                  <a:pt x="77954" y="116253"/>
                </a:lnTo>
                <a:lnTo>
                  <a:pt x="82256" y="111953"/>
                </a:lnTo>
                <a:close/>
                <a:moveTo>
                  <a:pt x="73836" y="112334"/>
                </a:moveTo>
                <a:lnTo>
                  <a:pt x="75795" y="114292"/>
                </a:lnTo>
                <a:lnTo>
                  <a:pt x="77753" y="116251"/>
                </a:lnTo>
                <a:lnTo>
                  <a:pt x="75604" y="118400"/>
                </a:lnTo>
                <a:lnTo>
                  <a:pt x="73454" y="120550"/>
                </a:lnTo>
                <a:lnTo>
                  <a:pt x="69535" y="116635"/>
                </a:lnTo>
                <a:lnTo>
                  <a:pt x="73836" y="112334"/>
                </a:lnTo>
                <a:close/>
                <a:moveTo>
                  <a:pt x="65417" y="112718"/>
                </a:moveTo>
                <a:lnTo>
                  <a:pt x="69333" y="116635"/>
                </a:lnTo>
                <a:lnTo>
                  <a:pt x="65032" y="120936"/>
                </a:lnTo>
                <a:lnTo>
                  <a:pt x="61116" y="117020"/>
                </a:lnTo>
                <a:lnTo>
                  <a:pt x="65417" y="112718"/>
                </a:lnTo>
                <a:close/>
                <a:moveTo>
                  <a:pt x="56996" y="113102"/>
                </a:moveTo>
                <a:lnTo>
                  <a:pt x="60914" y="117018"/>
                </a:lnTo>
                <a:lnTo>
                  <a:pt x="56613" y="121319"/>
                </a:lnTo>
                <a:lnTo>
                  <a:pt x="52696" y="117403"/>
                </a:lnTo>
                <a:lnTo>
                  <a:pt x="56996" y="113102"/>
                </a:lnTo>
                <a:close/>
                <a:moveTo>
                  <a:pt x="48575" y="113488"/>
                </a:moveTo>
                <a:lnTo>
                  <a:pt x="50534" y="115446"/>
                </a:lnTo>
                <a:lnTo>
                  <a:pt x="52492" y="117404"/>
                </a:lnTo>
                <a:lnTo>
                  <a:pt x="48192" y="121706"/>
                </a:lnTo>
                <a:lnTo>
                  <a:pt x="44276" y="117786"/>
                </a:lnTo>
                <a:lnTo>
                  <a:pt x="46426" y="115637"/>
                </a:lnTo>
                <a:lnTo>
                  <a:pt x="48575" y="113488"/>
                </a:lnTo>
                <a:close/>
                <a:moveTo>
                  <a:pt x="40156" y="113872"/>
                </a:moveTo>
                <a:lnTo>
                  <a:pt x="42113" y="115830"/>
                </a:lnTo>
                <a:lnTo>
                  <a:pt x="44072" y="117788"/>
                </a:lnTo>
                <a:lnTo>
                  <a:pt x="39771" y="122089"/>
                </a:lnTo>
                <a:lnTo>
                  <a:pt x="35856" y="118170"/>
                </a:lnTo>
                <a:lnTo>
                  <a:pt x="38005" y="116021"/>
                </a:lnTo>
                <a:lnTo>
                  <a:pt x="40156" y="113872"/>
                </a:lnTo>
                <a:close/>
                <a:moveTo>
                  <a:pt x="31738" y="114253"/>
                </a:moveTo>
                <a:lnTo>
                  <a:pt x="33695" y="116212"/>
                </a:lnTo>
                <a:lnTo>
                  <a:pt x="35654" y="118170"/>
                </a:lnTo>
                <a:lnTo>
                  <a:pt x="31353" y="122471"/>
                </a:lnTo>
                <a:lnTo>
                  <a:pt x="29396" y="120512"/>
                </a:lnTo>
                <a:lnTo>
                  <a:pt x="27437" y="118555"/>
                </a:lnTo>
                <a:lnTo>
                  <a:pt x="31738" y="114253"/>
                </a:lnTo>
                <a:close/>
                <a:moveTo>
                  <a:pt x="23317" y="114637"/>
                </a:moveTo>
                <a:lnTo>
                  <a:pt x="25276" y="116596"/>
                </a:lnTo>
                <a:lnTo>
                  <a:pt x="27235" y="118555"/>
                </a:lnTo>
                <a:lnTo>
                  <a:pt x="25086" y="120704"/>
                </a:lnTo>
                <a:lnTo>
                  <a:pt x="22935" y="122853"/>
                </a:lnTo>
                <a:lnTo>
                  <a:pt x="20978" y="120894"/>
                </a:lnTo>
                <a:lnTo>
                  <a:pt x="19017" y="118937"/>
                </a:lnTo>
                <a:lnTo>
                  <a:pt x="23317" y="114637"/>
                </a:lnTo>
                <a:close/>
                <a:moveTo>
                  <a:pt x="14898" y="115019"/>
                </a:moveTo>
                <a:lnTo>
                  <a:pt x="18816" y="118935"/>
                </a:lnTo>
                <a:lnTo>
                  <a:pt x="16665" y="121086"/>
                </a:lnTo>
                <a:lnTo>
                  <a:pt x="14516" y="123235"/>
                </a:lnTo>
                <a:lnTo>
                  <a:pt x="10597" y="119320"/>
                </a:lnTo>
                <a:lnTo>
                  <a:pt x="14898" y="115019"/>
                </a:lnTo>
                <a:close/>
                <a:moveTo>
                  <a:pt x="103113" y="115202"/>
                </a:moveTo>
                <a:lnTo>
                  <a:pt x="107031" y="119120"/>
                </a:lnTo>
                <a:lnTo>
                  <a:pt x="102730" y="123421"/>
                </a:lnTo>
                <a:lnTo>
                  <a:pt x="98812" y="119503"/>
                </a:lnTo>
                <a:lnTo>
                  <a:pt x="103113" y="115202"/>
                </a:lnTo>
                <a:close/>
                <a:moveTo>
                  <a:pt x="94694" y="115587"/>
                </a:moveTo>
                <a:lnTo>
                  <a:pt x="98610" y="119503"/>
                </a:lnTo>
                <a:lnTo>
                  <a:pt x="94309" y="123804"/>
                </a:lnTo>
                <a:lnTo>
                  <a:pt x="90393" y="119887"/>
                </a:lnTo>
                <a:lnTo>
                  <a:pt x="94694" y="115587"/>
                </a:lnTo>
                <a:close/>
                <a:moveTo>
                  <a:pt x="86274" y="115970"/>
                </a:moveTo>
                <a:lnTo>
                  <a:pt x="90191" y="119887"/>
                </a:lnTo>
                <a:lnTo>
                  <a:pt x="85890" y="124188"/>
                </a:lnTo>
                <a:lnTo>
                  <a:pt x="81973" y="120271"/>
                </a:lnTo>
                <a:lnTo>
                  <a:pt x="86274" y="115970"/>
                </a:lnTo>
                <a:close/>
                <a:moveTo>
                  <a:pt x="77854" y="116354"/>
                </a:moveTo>
                <a:lnTo>
                  <a:pt x="81771" y="120271"/>
                </a:lnTo>
                <a:lnTo>
                  <a:pt x="77470" y="124573"/>
                </a:lnTo>
                <a:lnTo>
                  <a:pt x="75511" y="122612"/>
                </a:lnTo>
                <a:lnTo>
                  <a:pt x="73552" y="120653"/>
                </a:lnTo>
                <a:lnTo>
                  <a:pt x="75704" y="118504"/>
                </a:lnTo>
                <a:lnTo>
                  <a:pt x="77854" y="116354"/>
                </a:lnTo>
                <a:close/>
                <a:moveTo>
                  <a:pt x="69434" y="116738"/>
                </a:moveTo>
                <a:lnTo>
                  <a:pt x="73352" y="120655"/>
                </a:lnTo>
                <a:lnTo>
                  <a:pt x="69051" y="124955"/>
                </a:lnTo>
                <a:lnTo>
                  <a:pt x="65133" y="121037"/>
                </a:lnTo>
                <a:lnTo>
                  <a:pt x="69434" y="116738"/>
                </a:lnTo>
                <a:close/>
                <a:moveTo>
                  <a:pt x="61015" y="117120"/>
                </a:moveTo>
                <a:lnTo>
                  <a:pt x="64931" y="121037"/>
                </a:lnTo>
                <a:lnTo>
                  <a:pt x="60631" y="125338"/>
                </a:lnTo>
                <a:lnTo>
                  <a:pt x="56714" y="121420"/>
                </a:lnTo>
                <a:lnTo>
                  <a:pt x="61015" y="117120"/>
                </a:lnTo>
                <a:close/>
                <a:moveTo>
                  <a:pt x="52595" y="117504"/>
                </a:moveTo>
                <a:lnTo>
                  <a:pt x="56512" y="121420"/>
                </a:lnTo>
                <a:lnTo>
                  <a:pt x="52211" y="125721"/>
                </a:lnTo>
                <a:lnTo>
                  <a:pt x="48294" y="121805"/>
                </a:lnTo>
                <a:lnTo>
                  <a:pt x="52595" y="117504"/>
                </a:lnTo>
                <a:close/>
                <a:moveTo>
                  <a:pt x="44175" y="117887"/>
                </a:moveTo>
                <a:lnTo>
                  <a:pt x="48092" y="121804"/>
                </a:lnTo>
                <a:lnTo>
                  <a:pt x="43791" y="126105"/>
                </a:lnTo>
                <a:lnTo>
                  <a:pt x="39875" y="122189"/>
                </a:lnTo>
                <a:lnTo>
                  <a:pt x="44175" y="117887"/>
                </a:lnTo>
                <a:close/>
                <a:moveTo>
                  <a:pt x="35755" y="118271"/>
                </a:moveTo>
                <a:lnTo>
                  <a:pt x="39672" y="122189"/>
                </a:lnTo>
                <a:lnTo>
                  <a:pt x="35372" y="126490"/>
                </a:lnTo>
                <a:lnTo>
                  <a:pt x="31454" y="122572"/>
                </a:lnTo>
                <a:lnTo>
                  <a:pt x="35755" y="118271"/>
                </a:lnTo>
                <a:close/>
                <a:moveTo>
                  <a:pt x="27336" y="118656"/>
                </a:moveTo>
                <a:lnTo>
                  <a:pt x="29295" y="120613"/>
                </a:lnTo>
                <a:lnTo>
                  <a:pt x="31252" y="122572"/>
                </a:lnTo>
                <a:lnTo>
                  <a:pt x="26952" y="126873"/>
                </a:lnTo>
                <a:lnTo>
                  <a:pt x="23035" y="122954"/>
                </a:lnTo>
                <a:lnTo>
                  <a:pt x="25187" y="120805"/>
                </a:lnTo>
                <a:lnTo>
                  <a:pt x="27336" y="118656"/>
                </a:lnTo>
                <a:close/>
                <a:moveTo>
                  <a:pt x="18914" y="119039"/>
                </a:moveTo>
                <a:lnTo>
                  <a:pt x="20873" y="120998"/>
                </a:lnTo>
                <a:lnTo>
                  <a:pt x="22831" y="122955"/>
                </a:lnTo>
                <a:lnTo>
                  <a:pt x="20682" y="125106"/>
                </a:lnTo>
                <a:lnTo>
                  <a:pt x="18532" y="127255"/>
                </a:lnTo>
                <a:lnTo>
                  <a:pt x="14615" y="123337"/>
                </a:lnTo>
                <a:lnTo>
                  <a:pt x="16764" y="121188"/>
                </a:lnTo>
                <a:lnTo>
                  <a:pt x="18914" y="119039"/>
                </a:lnTo>
                <a:close/>
                <a:moveTo>
                  <a:pt x="98711" y="119604"/>
                </a:moveTo>
                <a:lnTo>
                  <a:pt x="102629" y="123522"/>
                </a:lnTo>
                <a:lnTo>
                  <a:pt x="98328" y="127823"/>
                </a:lnTo>
                <a:lnTo>
                  <a:pt x="96369" y="125864"/>
                </a:lnTo>
                <a:lnTo>
                  <a:pt x="94410" y="123905"/>
                </a:lnTo>
                <a:lnTo>
                  <a:pt x="98711" y="119604"/>
                </a:lnTo>
                <a:close/>
                <a:moveTo>
                  <a:pt x="90292" y="119989"/>
                </a:moveTo>
                <a:lnTo>
                  <a:pt x="94209" y="123905"/>
                </a:lnTo>
                <a:lnTo>
                  <a:pt x="89908" y="128206"/>
                </a:lnTo>
                <a:lnTo>
                  <a:pt x="85990" y="124289"/>
                </a:lnTo>
                <a:lnTo>
                  <a:pt x="90292" y="119989"/>
                </a:lnTo>
                <a:close/>
                <a:moveTo>
                  <a:pt x="81872" y="120372"/>
                </a:moveTo>
                <a:lnTo>
                  <a:pt x="85789" y="124289"/>
                </a:lnTo>
                <a:lnTo>
                  <a:pt x="81489" y="128590"/>
                </a:lnTo>
                <a:lnTo>
                  <a:pt x="77571" y="124674"/>
                </a:lnTo>
                <a:lnTo>
                  <a:pt x="81872" y="120372"/>
                </a:lnTo>
                <a:close/>
                <a:moveTo>
                  <a:pt x="73453" y="120754"/>
                </a:moveTo>
                <a:lnTo>
                  <a:pt x="75410" y="122712"/>
                </a:lnTo>
                <a:lnTo>
                  <a:pt x="77369" y="124671"/>
                </a:lnTo>
                <a:lnTo>
                  <a:pt x="73068" y="128972"/>
                </a:lnTo>
                <a:lnTo>
                  <a:pt x="71111" y="127013"/>
                </a:lnTo>
                <a:lnTo>
                  <a:pt x="69152" y="125054"/>
                </a:lnTo>
                <a:lnTo>
                  <a:pt x="73453" y="120754"/>
                </a:lnTo>
                <a:close/>
                <a:moveTo>
                  <a:pt x="65032" y="121138"/>
                </a:moveTo>
                <a:lnTo>
                  <a:pt x="68950" y="125054"/>
                </a:lnTo>
                <a:lnTo>
                  <a:pt x="64649" y="129355"/>
                </a:lnTo>
                <a:lnTo>
                  <a:pt x="60732" y="125439"/>
                </a:lnTo>
                <a:lnTo>
                  <a:pt x="65032" y="121138"/>
                </a:lnTo>
                <a:close/>
                <a:moveTo>
                  <a:pt x="56613" y="121521"/>
                </a:moveTo>
                <a:lnTo>
                  <a:pt x="60531" y="125439"/>
                </a:lnTo>
                <a:lnTo>
                  <a:pt x="56229" y="129740"/>
                </a:lnTo>
                <a:lnTo>
                  <a:pt x="52311" y="125822"/>
                </a:lnTo>
                <a:lnTo>
                  <a:pt x="56613" y="121521"/>
                </a:lnTo>
                <a:close/>
                <a:moveTo>
                  <a:pt x="48193" y="121905"/>
                </a:moveTo>
                <a:lnTo>
                  <a:pt x="52110" y="125822"/>
                </a:lnTo>
                <a:lnTo>
                  <a:pt x="47810" y="130124"/>
                </a:lnTo>
                <a:lnTo>
                  <a:pt x="43892" y="126206"/>
                </a:lnTo>
                <a:lnTo>
                  <a:pt x="48193" y="121905"/>
                </a:lnTo>
                <a:close/>
                <a:moveTo>
                  <a:pt x="39774" y="122289"/>
                </a:moveTo>
                <a:lnTo>
                  <a:pt x="43690" y="126206"/>
                </a:lnTo>
                <a:lnTo>
                  <a:pt x="39389" y="130507"/>
                </a:lnTo>
                <a:lnTo>
                  <a:pt x="35473" y="126589"/>
                </a:lnTo>
                <a:lnTo>
                  <a:pt x="39774" y="122289"/>
                </a:lnTo>
                <a:close/>
                <a:moveTo>
                  <a:pt x="31353" y="122673"/>
                </a:moveTo>
                <a:lnTo>
                  <a:pt x="35271" y="126589"/>
                </a:lnTo>
                <a:lnTo>
                  <a:pt x="30970" y="130890"/>
                </a:lnTo>
                <a:lnTo>
                  <a:pt x="27053" y="126973"/>
                </a:lnTo>
                <a:lnTo>
                  <a:pt x="31353" y="122673"/>
                </a:lnTo>
                <a:close/>
                <a:moveTo>
                  <a:pt x="22932" y="123056"/>
                </a:moveTo>
                <a:lnTo>
                  <a:pt x="26849" y="126974"/>
                </a:lnTo>
                <a:lnTo>
                  <a:pt x="22549" y="131275"/>
                </a:lnTo>
                <a:lnTo>
                  <a:pt x="18633" y="127356"/>
                </a:lnTo>
                <a:lnTo>
                  <a:pt x="20783" y="125207"/>
                </a:lnTo>
                <a:lnTo>
                  <a:pt x="22932" y="123056"/>
                </a:lnTo>
                <a:close/>
                <a:moveTo>
                  <a:pt x="94309" y="124005"/>
                </a:moveTo>
                <a:lnTo>
                  <a:pt x="96268" y="125962"/>
                </a:lnTo>
                <a:lnTo>
                  <a:pt x="98227" y="127921"/>
                </a:lnTo>
                <a:lnTo>
                  <a:pt x="93925" y="132222"/>
                </a:lnTo>
                <a:lnTo>
                  <a:pt x="91967" y="130263"/>
                </a:lnTo>
                <a:lnTo>
                  <a:pt x="90009" y="128304"/>
                </a:lnTo>
                <a:lnTo>
                  <a:pt x="94309" y="124005"/>
                </a:lnTo>
                <a:close/>
                <a:moveTo>
                  <a:pt x="85890" y="124390"/>
                </a:moveTo>
                <a:lnTo>
                  <a:pt x="89807" y="128307"/>
                </a:lnTo>
                <a:lnTo>
                  <a:pt x="87658" y="130456"/>
                </a:lnTo>
                <a:lnTo>
                  <a:pt x="85508" y="132606"/>
                </a:lnTo>
                <a:lnTo>
                  <a:pt x="83547" y="130648"/>
                </a:lnTo>
                <a:lnTo>
                  <a:pt x="81588" y="128689"/>
                </a:lnTo>
                <a:lnTo>
                  <a:pt x="85890" y="124390"/>
                </a:lnTo>
                <a:close/>
                <a:moveTo>
                  <a:pt x="77470" y="124774"/>
                </a:moveTo>
                <a:lnTo>
                  <a:pt x="81388" y="128691"/>
                </a:lnTo>
                <a:lnTo>
                  <a:pt x="79237" y="130840"/>
                </a:lnTo>
                <a:lnTo>
                  <a:pt x="77087" y="132991"/>
                </a:lnTo>
                <a:lnTo>
                  <a:pt x="75128" y="131032"/>
                </a:lnTo>
                <a:lnTo>
                  <a:pt x="73172" y="129073"/>
                </a:lnTo>
                <a:lnTo>
                  <a:pt x="77470" y="124774"/>
                </a:lnTo>
                <a:close/>
                <a:moveTo>
                  <a:pt x="69051" y="125158"/>
                </a:moveTo>
                <a:lnTo>
                  <a:pt x="71010" y="127117"/>
                </a:lnTo>
                <a:lnTo>
                  <a:pt x="72967" y="129074"/>
                </a:lnTo>
                <a:lnTo>
                  <a:pt x="70817" y="131225"/>
                </a:lnTo>
                <a:lnTo>
                  <a:pt x="68667" y="133374"/>
                </a:lnTo>
                <a:lnTo>
                  <a:pt x="64750" y="129456"/>
                </a:lnTo>
                <a:lnTo>
                  <a:pt x="69051" y="125158"/>
                </a:lnTo>
                <a:close/>
                <a:moveTo>
                  <a:pt x="60631" y="125540"/>
                </a:moveTo>
                <a:lnTo>
                  <a:pt x="64548" y="129456"/>
                </a:lnTo>
                <a:lnTo>
                  <a:pt x="60247" y="133757"/>
                </a:lnTo>
                <a:lnTo>
                  <a:pt x="56330" y="129841"/>
                </a:lnTo>
                <a:lnTo>
                  <a:pt x="60631" y="125540"/>
                </a:lnTo>
                <a:close/>
                <a:moveTo>
                  <a:pt x="52211" y="125923"/>
                </a:moveTo>
                <a:lnTo>
                  <a:pt x="56128" y="129840"/>
                </a:lnTo>
                <a:lnTo>
                  <a:pt x="51827" y="134141"/>
                </a:lnTo>
                <a:lnTo>
                  <a:pt x="47911" y="130224"/>
                </a:lnTo>
                <a:lnTo>
                  <a:pt x="52211" y="125923"/>
                </a:lnTo>
                <a:close/>
                <a:moveTo>
                  <a:pt x="43791" y="126307"/>
                </a:moveTo>
                <a:lnTo>
                  <a:pt x="47708" y="130224"/>
                </a:lnTo>
                <a:lnTo>
                  <a:pt x="43408" y="134526"/>
                </a:lnTo>
                <a:lnTo>
                  <a:pt x="39490" y="130608"/>
                </a:lnTo>
                <a:lnTo>
                  <a:pt x="43791" y="126307"/>
                </a:lnTo>
                <a:close/>
                <a:moveTo>
                  <a:pt x="35372" y="126692"/>
                </a:moveTo>
                <a:lnTo>
                  <a:pt x="39288" y="130608"/>
                </a:lnTo>
                <a:lnTo>
                  <a:pt x="34988" y="134909"/>
                </a:lnTo>
                <a:lnTo>
                  <a:pt x="31071" y="130991"/>
                </a:lnTo>
                <a:lnTo>
                  <a:pt x="35372" y="126692"/>
                </a:lnTo>
                <a:close/>
                <a:moveTo>
                  <a:pt x="26954" y="127072"/>
                </a:moveTo>
                <a:lnTo>
                  <a:pt x="30870" y="130990"/>
                </a:lnTo>
                <a:lnTo>
                  <a:pt x="26570" y="135291"/>
                </a:lnTo>
                <a:lnTo>
                  <a:pt x="22653" y="131373"/>
                </a:lnTo>
                <a:lnTo>
                  <a:pt x="26954" y="127072"/>
                </a:lnTo>
                <a:close/>
                <a:moveTo>
                  <a:pt x="89905" y="128408"/>
                </a:moveTo>
                <a:lnTo>
                  <a:pt x="91864" y="130367"/>
                </a:lnTo>
                <a:lnTo>
                  <a:pt x="93823" y="132325"/>
                </a:lnTo>
                <a:lnTo>
                  <a:pt x="89525" y="136624"/>
                </a:lnTo>
                <a:lnTo>
                  <a:pt x="85607" y="132707"/>
                </a:lnTo>
                <a:lnTo>
                  <a:pt x="87756" y="130557"/>
                </a:lnTo>
                <a:lnTo>
                  <a:pt x="89905" y="128408"/>
                </a:lnTo>
                <a:close/>
                <a:moveTo>
                  <a:pt x="81487" y="128793"/>
                </a:moveTo>
                <a:lnTo>
                  <a:pt x="83446" y="130752"/>
                </a:lnTo>
                <a:lnTo>
                  <a:pt x="85405" y="132711"/>
                </a:lnTo>
                <a:lnTo>
                  <a:pt x="81104" y="137008"/>
                </a:lnTo>
                <a:lnTo>
                  <a:pt x="77189" y="133093"/>
                </a:lnTo>
                <a:lnTo>
                  <a:pt x="79338" y="130944"/>
                </a:lnTo>
                <a:lnTo>
                  <a:pt x="81487" y="128793"/>
                </a:lnTo>
                <a:close/>
                <a:moveTo>
                  <a:pt x="73067" y="129175"/>
                </a:moveTo>
                <a:lnTo>
                  <a:pt x="75027" y="131134"/>
                </a:lnTo>
                <a:lnTo>
                  <a:pt x="76986" y="133093"/>
                </a:lnTo>
                <a:lnTo>
                  <a:pt x="72685" y="137391"/>
                </a:lnTo>
                <a:lnTo>
                  <a:pt x="70726" y="135434"/>
                </a:lnTo>
                <a:lnTo>
                  <a:pt x="68767" y="133475"/>
                </a:lnTo>
                <a:lnTo>
                  <a:pt x="70917" y="131326"/>
                </a:lnTo>
                <a:lnTo>
                  <a:pt x="73067" y="129175"/>
                </a:lnTo>
                <a:close/>
                <a:moveTo>
                  <a:pt x="64649" y="129557"/>
                </a:moveTo>
                <a:lnTo>
                  <a:pt x="68566" y="133475"/>
                </a:lnTo>
                <a:lnTo>
                  <a:pt x="66416" y="135624"/>
                </a:lnTo>
                <a:lnTo>
                  <a:pt x="64267" y="137773"/>
                </a:lnTo>
                <a:lnTo>
                  <a:pt x="62306" y="135817"/>
                </a:lnTo>
                <a:lnTo>
                  <a:pt x="60347" y="133858"/>
                </a:lnTo>
                <a:lnTo>
                  <a:pt x="64649" y="129557"/>
                </a:lnTo>
                <a:close/>
                <a:moveTo>
                  <a:pt x="56229" y="129940"/>
                </a:moveTo>
                <a:lnTo>
                  <a:pt x="60146" y="133858"/>
                </a:lnTo>
                <a:lnTo>
                  <a:pt x="57996" y="136007"/>
                </a:lnTo>
                <a:lnTo>
                  <a:pt x="55847" y="138157"/>
                </a:lnTo>
                <a:lnTo>
                  <a:pt x="53887" y="136201"/>
                </a:lnTo>
                <a:lnTo>
                  <a:pt x="51928" y="134242"/>
                </a:lnTo>
                <a:lnTo>
                  <a:pt x="56229" y="129940"/>
                </a:lnTo>
                <a:close/>
                <a:moveTo>
                  <a:pt x="47811" y="130325"/>
                </a:moveTo>
                <a:lnTo>
                  <a:pt x="51728" y="134242"/>
                </a:lnTo>
                <a:lnTo>
                  <a:pt x="47428" y="138543"/>
                </a:lnTo>
                <a:lnTo>
                  <a:pt x="43510" y="134625"/>
                </a:lnTo>
                <a:lnTo>
                  <a:pt x="47811" y="130325"/>
                </a:lnTo>
                <a:close/>
                <a:moveTo>
                  <a:pt x="39392" y="130709"/>
                </a:moveTo>
                <a:lnTo>
                  <a:pt x="43308" y="134625"/>
                </a:lnTo>
                <a:lnTo>
                  <a:pt x="39007" y="138926"/>
                </a:lnTo>
                <a:lnTo>
                  <a:pt x="35091" y="135010"/>
                </a:lnTo>
                <a:lnTo>
                  <a:pt x="39392" y="130709"/>
                </a:lnTo>
                <a:close/>
                <a:moveTo>
                  <a:pt x="30971" y="131091"/>
                </a:moveTo>
                <a:lnTo>
                  <a:pt x="34889" y="135007"/>
                </a:lnTo>
                <a:lnTo>
                  <a:pt x="30588" y="139308"/>
                </a:lnTo>
                <a:lnTo>
                  <a:pt x="26671" y="135392"/>
                </a:lnTo>
                <a:lnTo>
                  <a:pt x="30971" y="131091"/>
                </a:lnTo>
                <a:close/>
                <a:moveTo>
                  <a:pt x="85508" y="132810"/>
                </a:moveTo>
                <a:lnTo>
                  <a:pt x="89425" y="136727"/>
                </a:lnTo>
                <a:lnTo>
                  <a:pt x="85123" y="141026"/>
                </a:lnTo>
                <a:lnTo>
                  <a:pt x="81208" y="137110"/>
                </a:lnTo>
                <a:lnTo>
                  <a:pt x="85508" y="132810"/>
                </a:lnTo>
                <a:close/>
                <a:moveTo>
                  <a:pt x="77087" y="133191"/>
                </a:moveTo>
                <a:lnTo>
                  <a:pt x="81003" y="137109"/>
                </a:lnTo>
                <a:lnTo>
                  <a:pt x="76703" y="141410"/>
                </a:lnTo>
                <a:lnTo>
                  <a:pt x="72786" y="137492"/>
                </a:lnTo>
                <a:lnTo>
                  <a:pt x="77087" y="133191"/>
                </a:lnTo>
                <a:close/>
                <a:moveTo>
                  <a:pt x="68667" y="133577"/>
                </a:moveTo>
                <a:lnTo>
                  <a:pt x="70625" y="135536"/>
                </a:lnTo>
                <a:lnTo>
                  <a:pt x="72584" y="137495"/>
                </a:lnTo>
                <a:lnTo>
                  <a:pt x="70435" y="139644"/>
                </a:lnTo>
                <a:lnTo>
                  <a:pt x="68285" y="141793"/>
                </a:lnTo>
                <a:lnTo>
                  <a:pt x="64368" y="137875"/>
                </a:lnTo>
                <a:lnTo>
                  <a:pt x="66517" y="135726"/>
                </a:lnTo>
                <a:lnTo>
                  <a:pt x="68667" y="133577"/>
                </a:lnTo>
                <a:close/>
                <a:moveTo>
                  <a:pt x="60245" y="133961"/>
                </a:moveTo>
                <a:lnTo>
                  <a:pt x="62204" y="135919"/>
                </a:lnTo>
                <a:lnTo>
                  <a:pt x="64163" y="137878"/>
                </a:lnTo>
                <a:lnTo>
                  <a:pt x="59863" y="142177"/>
                </a:lnTo>
                <a:lnTo>
                  <a:pt x="55947" y="138260"/>
                </a:lnTo>
                <a:lnTo>
                  <a:pt x="58096" y="136111"/>
                </a:lnTo>
                <a:lnTo>
                  <a:pt x="60245" y="133961"/>
                </a:lnTo>
                <a:close/>
                <a:moveTo>
                  <a:pt x="51827" y="134343"/>
                </a:moveTo>
                <a:lnTo>
                  <a:pt x="53786" y="136301"/>
                </a:lnTo>
                <a:lnTo>
                  <a:pt x="55745" y="138260"/>
                </a:lnTo>
                <a:lnTo>
                  <a:pt x="51444" y="142562"/>
                </a:lnTo>
                <a:lnTo>
                  <a:pt x="49485" y="140603"/>
                </a:lnTo>
                <a:lnTo>
                  <a:pt x="47526" y="138644"/>
                </a:lnTo>
                <a:lnTo>
                  <a:pt x="51827" y="134343"/>
                </a:lnTo>
                <a:close/>
                <a:moveTo>
                  <a:pt x="43409" y="134725"/>
                </a:moveTo>
                <a:lnTo>
                  <a:pt x="47327" y="138642"/>
                </a:lnTo>
                <a:lnTo>
                  <a:pt x="45175" y="140793"/>
                </a:lnTo>
                <a:lnTo>
                  <a:pt x="43026" y="142944"/>
                </a:lnTo>
                <a:lnTo>
                  <a:pt x="41067" y="140985"/>
                </a:lnTo>
                <a:lnTo>
                  <a:pt x="39108" y="139026"/>
                </a:lnTo>
                <a:lnTo>
                  <a:pt x="43409" y="134725"/>
                </a:lnTo>
                <a:close/>
                <a:moveTo>
                  <a:pt x="34988" y="135109"/>
                </a:moveTo>
                <a:lnTo>
                  <a:pt x="38905" y="139026"/>
                </a:lnTo>
                <a:lnTo>
                  <a:pt x="34604" y="143327"/>
                </a:lnTo>
                <a:lnTo>
                  <a:pt x="30687" y="139409"/>
                </a:lnTo>
                <a:lnTo>
                  <a:pt x="34988" y="135109"/>
                </a:lnTo>
                <a:close/>
                <a:moveTo>
                  <a:pt x="67142" y="1"/>
                </a:moveTo>
                <a:lnTo>
                  <a:pt x="70301" y="3159"/>
                </a:lnTo>
                <a:lnTo>
                  <a:pt x="68151" y="5310"/>
                </a:lnTo>
                <a:lnTo>
                  <a:pt x="66001" y="7462"/>
                </a:lnTo>
                <a:lnTo>
                  <a:pt x="64042" y="5504"/>
                </a:lnTo>
                <a:lnTo>
                  <a:pt x="62083" y="3545"/>
                </a:lnTo>
                <a:lnTo>
                  <a:pt x="65625" y="2"/>
                </a:lnTo>
                <a:lnTo>
                  <a:pt x="65421" y="2"/>
                </a:lnTo>
                <a:lnTo>
                  <a:pt x="61982" y="3443"/>
                </a:lnTo>
                <a:lnTo>
                  <a:pt x="58541" y="5"/>
                </a:lnTo>
                <a:lnTo>
                  <a:pt x="58337" y="5"/>
                </a:lnTo>
                <a:lnTo>
                  <a:pt x="61880" y="3547"/>
                </a:lnTo>
                <a:lnTo>
                  <a:pt x="57578" y="7848"/>
                </a:lnTo>
                <a:lnTo>
                  <a:pt x="53664" y="3929"/>
                </a:lnTo>
                <a:lnTo>
                  <a:pt x="57587" y="5"/>
                </a:lnTo>
                <a:lnTo>
                  <a:pt x="57384" y="5"/>
                </a:lnTo>
                <a:lnTo>
                  <a:pt x="53561" y="3828"/>
                </a:lnTo>
                <a:lnTo>
                  <a:pt x="51604" y="1869"/>
                </a:lnTo>
                <a:lnTo>
                  <a:pt x="49739" y="4"/>
                </a:lnTo>
                <a:lnTo>
                  <a:pt x="49349" y="4"/>
                </a:lnTo>
                <a:lnTo>
                  <a:pt x="45143" y="4211"/>
                </a:lnTo>
                <a:lnTo>
                  <a:pt x="41225" y="295"/>
                </a:lnTo>
                <a:lnTo>
                  <a:pt x="41515" y="5"/>
                </a:lnTo>
                <a:lnTo>
                  <a:pt x="41312" y="5"/>
                </a:lnTo>
                <a:lnTo>
                  <a:pt x="41123" y="194"/>
                </a:lnTo>
                <a:lnTo>
                  <a:pt x="40934" y="5"/>
                </a:lnTo>
                <a:lnTo>
                  <a:pt x="40730" y="5"/>
                </a:lnTo>
                <a:lnTo>
                  <a:pt x="41021" y="295"/>
                </a:lnTo>
                <a:lnTo>
                  <a:pt x="36721" y="4593"/>
                </a:lnTo>
                <a:lnTo>
                  <a:pt x="32805" y="677"/>
                </a:lnTo>
                <a:lnTo>
                  <a:pt x="33478" y="2"/>
                </a:lnTo>
                <a:lnTo>
                  <a:pt x="33275" y="2"/>
                </a:lnTo>
                <a:lnTo>
                  <a:pt x="32704" y="574"/>
                </a:lnTo>
                <a:lnTo>
                  <a:pt x="32603" y="675"/>
                </a:lnTo>
                <a:lnTo>
                  <a:pt x="28302" y="4975"/>
                </a:lnTo>
                <a:lnTo>
                  <a:pt x="28201" y="5076"/>
                </a:lnTo>
                <a:lnTo>
                  <a:pt x="23900" y="9377"/>
                </a:lnTo>
                <a:lnTo>
                  <a:pt x="23799" y="9478"/>
                </a:lnTo>
                <a:lnTo>
                  <a:pt x="19497" y="13779"/>
                </a:lnTo>
                <a:lnTo>
                  <a:pt x="19396" y="13880"/>
                </a:lnTo>
                <a:lnTo>
                  <a:pt x="14994" y="18281"/>
                </a:lnTo>
                <a:lnTo>
                  <a:pt x="10594" y="22686"/>
                </a:lnTo>
                <a:lnTo>
                  <a:pt x="6292" y="26986"/>
                </a:lnTo>
                <a:lnTo>
                  <a:pt x="6192" y="27086"/>
                </a:lnTo>
                <a:lnTo>
                  <a:pt x="1893" y="31386"/>
                </a:lnTo>
                <a:lnTo>
                  <a:pt x="1791" y="31487"/>
                </a:lnTo>
                <a:lnTo>
                  <a:pt x="2" y="33276"/>
                </a:lnTo>
                <a:lnTo>
                  <a:pt x="2" y="33479"/>
                </a:lnTo>
                <a:lnTo>
                  <a:pt x="1892" y="31589"/>
                </a:lnTo>
                <a:lnTo>
                  <a:pt x="5810" y="35507"/>
                </a:lnTo>
                <a:lnTo>
                  <a:pt x="1508" y="39807"/>
                </a:lnTo>
                <a:lnTo>
                  <a:pt x="1" y="38299"/>
                </a:lnTo>
                <a:lnTo>
                  <a:pt x="1" y="38503"/>
                </a:lnTo>
                <a:lnTo>
                  <a:pt x="1406" y="39908"/>
                </a:lnTo>
                <a:lnTo>
                  <a:pt x="1" y="41313"/>
                </a:lnTo>
                <a:lnTo>
                  <a:pt x="1" y="41518"/>
                </a:lnTo>
                <a:lnTo>
                  <a:pt x="1508" y="40009"/>
                </a:lnTo>
                <a:lnTo>
                  <a:pt x="5426" y="43927"/>
                </a:lnTo>
                <a:lnTo>
                  <a:pt x="1125" y="48228"/>
                </a:lnTo>
                <a:lnTo>
                  <a:pt x="1" y="47103"/>
                </a:lnTo>
                <a:lnTo>
                  <a:pt x="1" y="47307"/>
                </a:lnTo>
                <a:lnTo>
                  <a:pt x="1023" y="48329"/>
                </a:lnTo>
                <a:lnTo>
                  <a:pt x="1" y="49349"/>
                </a:lnTo>
                <a:lnTo>
                  <a:pt x="1" y="49554"/>
                </a:lnTo>
                <a:lnTo>
                  <a:pt x="1125" y="48430"/>
                </a:lnTo>
                <a:lnTo>
                  <a:pt x="3084" y="50387"/>
                </a:lnTo>
                <a:lnTo>
                  <a:pt x="5041" y="52346"/>
                </a:lnTo>
                <a:lnTo>
                  <a:pt x="742" y="56647"/>
                </a:lnTo>
                <a:lnTo>
                  <a:pt x="1" y="55906"/>
                </a:lnTo>
                <a:lnTo>
                  <a:pt x="1" y="56109"/>
                </a:lnTo>
                <a:lnTo>
                  <a:pt x="641" y="56749"/>
                </a:lnTo>
                <a:lnTo>
                  <a:pt x="1" y="57389"/>
                </a:lnTo>
                <a:lnTo>
                  <a:pt x="1" y="57593"/>
                </a:lnTo>
                <a:lnTo>
                  <a:pt x="742" y="56852"/>
                </a:lnTo>
                <a:lnTo>
                  <a:pt x="4658" y="60770"/>
                </a:lnTo>
                <a:lnTo>
                  <a:pt x="357" y="65071"/>
                </a:lnTo>
                <a:lnTo>
                  <a:pt x="1" y="64713"/>
                </a:lnTo>
                <a:lnTo>
                  <a:pt x="1" y="64917"/>
                </a:lnTo>
                <a:lnTo>
                  <a:pt x="256" y="65173"/>
                </a:lnTo>
                <a:lnTo>
                  <a:pt x="1" y="65428"/>
                </a:lnTo>
                <a:lnTo>
                  <a:pt x="1" y="65633"/>
                </a:lnTo>
                <a:lnTo>
                  <a:pt x="357" y="65275"/>
                </a:lnTo>
                <a:lnTo>
                  <a:pt x="4274" y="69192"/>
                </a:lnTo>
                <a:lnTo>
                  <a:pt x="2" y="73460"/>
                </a:lnTo>
                <a:lnTo>
                  <a:pt x="2" y="73715"/>
                </a:lnTo>
                <a:lnTo>
                  <a:pt x="1934" y="75646"/>
                </a:lnTo>
                <a:lnTo>
                  <a:pt x="3892" y="77605"/>
                </a:lnTo>
                <a:lnTo>
                  <a:pt x="2" y="81496"/>
                </a:lnTo>
                <a:lnTo>
                  <a:pt x="2" y="81699"/>
                </a:lnTo>
                <a:lnTo>
                  <a:pt x="3993" y="77708"/>
                </a:lnTo>
                <a:lnTo>
                  <a:pt x="7911" y="81626"/>
                </a:lnTo>
                <a:lnTo>
                  <a:pt x="3610" y="85925"/>
                </a:lnTo>
                <a:lnTo>
                  <a:pt x="1" y="82317"/>
                </a:lnTo>
                <a:lnTo>
                  <a:pt x="1" y="82521"/>
                </a:lnTo>
                <a:lnTo>
                  <a:pt x="3508" y="86026"/>
                </a:lnTo>
                <a:lnTo>
                  <a:pt x="2" y="89532"/>
                </a:lnTo>
                <a:lnTo>
                  <a:pt x="2" y="89735"/>
                </a:lnTo>
                <a:lnTo>
                  <a:pt x="3611" y="86126"/>
                </a:lnTo>
                <a:lnTo>
                  <a:pt x="7529" y="90043"/>
                </a:lnTo>
                <a:lnTo>
                  <a:pt x="3227" y="94342"/>
                </a:lnTo>
                <a:lnTo>
                  <a:pt x="1" y="91117"/>
                </a:lnTo>
                <a:lnTo>
                  <a:pt x="1" y="91320"/>
                </a:lnTo>
                <a:lnTo>
                  <a:pt x="3123" y="94443"/>
                </a:lnTo>
                <a:lnTo>
                  <a:pt x="2" y="97568"/>
                </a:lnTo>
                <a:lnTo>
                  <a:pt x="2" y="97771"/>
                </a:lnTo>
                <a:lnTo>
                  <a:pt x="3228" y="94545"/>
                </a:lnTo>
                <a:lnTo>
                  <a:pt x="7144" y="98463"/>
                </a:lnTo>
                <a:lnTo>
                  <a:pt x="4994" y="100612"/>
                </a:lnTo>
                <a:lnTo>
                  <a:pt x="2845" y="102761"/>
                </a:lnTo>
                <a:lnTo>
                  <a:pt x="886" y="100804"/>
                </a:lnTo>
                <a:lnTo>
                  <a:pt x="2" y="99920"/>
                </a:lnTo>
                <a:lnTo>
                  <a:pt x="2" y="100123"/>
                </a:lnTo>
                <a:lnTo>
                  <a:pt x="785" y="100906"/>
                </a:lnTo>
                <a:lnTo>
                  <a:pt x="2744" y="102865"/>
                </a:lnTo>
                <a:lnTo>
                  <a:pt x="2" y="105604"/>
                </a:lnTo>
                <a:lnTo>
                  <a:pt x="2" y="105807"/>
                </a:lnTo>
                <a:lnTo>
                  <a:pt x="2845" y="102966"/>
                </a:lnTo>
                <a:lnTo>
                  <a:pt x="6761" y="106882"/>
                </a:lnTo>
                <a:lnTo>
                  <a:pt x="2460" y="111183"/>
                </a:lnTo>
                <a:lnTo>
                  <a:pt x="2" y="108726"/>
                </a:lnTo>
                <a:lnTo>
                  <a:pt x="2" y="108929"/>
                </a:lnTo>
                <a:lnTo>
                  <a:pt x="2359" y="111286"/>
                </a:lnTo>
                <a:lnTo>
                  <a:pt x="2460" y="111387"/>
                </a:lnTo>
                <a:lnTo>
                  <a:pt x="6378" y="115304"/>
                </a:lnTo>
                <a:lnTo>
                  <a:pt x="6478" y="115405"/>
                </a:lnTo>
                <a:lnTo>
                  <a:pt x="10496" y="119422"/>
                </a:lnTo>
                <a:lnTo>
                  <a:pt x="14514" y="123441"/>
                </a:lnTo>
                <a:lnTo>
                  <a:pt x="18431" y="127357"/>
                </a:lnTo>
                <a:lnTo>
                  <a:pt x="22449" y="131376"/>
                </a:lnTo>
                <a:lnTo>
                  <a:pt x="26467" y="135393"/>
                </a:lnTo>
                <a:lnTo>
                  <a:pt x="26568" y="135494"/>
                </a:lnTo>
                <a:lnTo>
                  <a:pt x="30485" y="139412"/>
                </a:lnTo>
                <a:lnTo>
                  <a:pt x="30586" y="139513"/>
                </a:lnTo>
                <a:lnTo>
                  <a:pt x="34604" y="143530"/>
                </a:lnTo>
                <a:lnTo>
                  <a:pt x="34712" y="143638"/>
                </a:lnTo>
                <a:lnTo>
                  <a:pt x="34916" y="143638"/>
                </a:lnTo>
                <a:lnTo>
                  <a:pt x="34707" y="143429"/>
                </a:lnTo>
                <a:lnTo>
                  <a:pt x="39007" y="139128"/>
                </a:lnTo>
                <a:lnTo>
                  <a:pt x="40966" y="141087"/>
                </a:lnTo>
                <a:lnTo>
                  <a:pt x="42925" y="143046"/>
                </a:lnTo>
                <a:lnTo>
                  <a:pt x="42332" y="143638"/>
                </a:lnTo>
                <a:lnTo>
                  <a:pt x="42536" y="143638"/>
                </a:lnTo>
                <a:lnTo>
                  <a:pt x="43026" y="143148"/>
                </a:lnTo>
                <a:lnTo>
                  <a:pt x="43516" y="143638"/>
                </a:lnTo>
                <a:lnTo>
                  <a:pt x="43719" y="143638"/>
                </a:lnTo>
                <a:lnTo>
                  <a:pt x="43127" y="143046"/>
                </a:lnTo>
                <a:lnTo>
                  <a:pt x="45276" y="140897"/>
                </a:lnTo>
                <a:lnTo>
                  <a:pt x="47425" y="138746"/>
                </a:lnTo>
                <a:lnTo>
                  <a:pt x="49384" y="140705"/>
                </a:lnTo>
                <a:lnTo>
                  <a:pt x="51343" y="142664"/>
                </a:lnTo>
                <a:lnTo>
                  <a:pt x="50366" y="143640"/>
                </a:lnTo>
                <a:lnTo>
                  <a:pt x="50570" y="143640"/>
                </a:lnTo>
                <a:lnTo>
                  <a:pt x="51444" y="142766"/>
                </a:lnTo>
                <a:lnTo>
                  <a:pt x="52317" y="143640"/>
                </a:lnTo>
                <a:lnTo>
                  <a:pt x="52520" y="143640"/>
                </a:lnTo>
                <a:lnTo>
                  <a:pt x="51545" y="142664"/>
                </a:lnTo>
                <a:lnTo>
                  <a:pt x="55846" y="138363"/>
                </a:lnTo>
                <a:lnTo>
                  <a:pt x="59762" y="142280"/>
                </a:lnTo>
                <a:lnTo>
                  <a:pt x="58404" y="143638"/>
                </a:lnTo>
                <a:lnTo>
                  <a:pt x="58608" y="143638"/>
                </a:lnTo>
                <a:lnTo>
                  <a:pt x="59865" y="142381"/>
                </a:lnTo>
                <a:lnTo>
                  <a:pt x="61123" y="143638"/>
                </a:lnTo>
                <a:lnTo>
                  <a:pt x="61326" y="143638"/>
                </a:lnTo>
                <a:lnTo>
                  <a:pt x="59968" y="142280"/>
                </a:lnTo>
                <a:lnTo>
                  <a:pt x="64268" y="137979"/>
                </a:lnTo>
                <a:lnTo>
                  <a:pt x="68186" y="141896"/>
                </a:lnTo>
                <a:lnTo>
                  <a:pt x="66443" y="143638"/>
                </a:lnTo>
                <a:lnTo>
                  <a:pt x="66646" y="143638"/>
                </a:lnTo>
                <a:lnTo>
                  <a:pt x="68288" y="141997"/>
                </a:lnTo>
                <a:lnTo>
                  <a:pt x="69930" y="143638"/>
                </a:lnTo>
                <a:lnTo>
                  <a:pt x="70133" y="143638"/>
                </a:lnTo>
                <a:lnTo>
                  <a:pt x="68391" y="141896"/>
                </a:lnTo>
                <a:lnTo>
                  <a:pt x="70540" y="139746"/>
                </a:lnTo>
                <a:lnTo>
                  <a:pt x="72690" y="137597"/>
                </a:lnTo>
                <a:lnTo>
                  <a:pt x="76607" y="141514"/>
                </a:lnTo>
                <a:lnTo>
                  <a:pt x="74481" y="143640"/>
                </a:lnTo>
                <a:lnTo>
                  <a:pt x="74684" y="143640"/>
                </a:lnTo>
                <a:lnTo>
                  <a:pt x="76709" y="141615"/>
                </a:lnTo>
                <a:lnTo>
                  <a:pt x="78734" y="143640"/>
                </a:lnTo>
                <a:lnTo>
                  <a:pt x="78939" y="143640"/>
                </a:lnTo>
                <a:lnTo>
                  <a:pt x="76813" y="141514"/>
                </a:lnTo>
                <a:lnTo>
                  <a:pt x="81113" y="137214"/>
                </a:lnTo>
                <a:lnTo>
                  <a:pt x="85030" y="141130"/>
                </a:lnTo>
                <a:lnTo>
                  <a:pt x="82521" y="143640"/>
                </a:lnTo>
                <a:lnTo>
                  <a:pt x="82724" y="143640"/>
                </a:lnTo>
                <a:lnTo>
                  <a:pt x="85131" y="141233"/>
                </a:lnTo>
                <a:lnTo>
                  <a:pt x="85232" y="141132"/>
                </a:lnTo>
                <a:lnTo>
                  <a:pt x="89533" y="136832"/>
                </a:lnTo>
                <a:lnTo>
                  <a:pt x="89634" y="136731"/>
                </a:lnTo>
                <a:lnTo>
                  <a:pt x="93934" y="132430"/>
                </a:lnTo>
                <a:lnTo>
                  <a:pt x="94035" y="132329"/>
                </a:lnTo>
                <a:lnTo>
                  <a:pt x="98437" y="127927"/>
                </a:lnTo>
                <a:lnTo>
                  <a:pt x="102839" y="123525"/>
                </a:lnTo>
                <a:lnTo>
                  <a:pt x="107141" y="119225"/>
                </a:lnTo>
                <a:lnTo>
                  <a:pt x="107241" y="119124"/>
                </a:lnTo>
                <a:lnTo>
                  <a:pt x="111541" y="114823"/>
                </a:lnTo>
                <a:lnTo>
                  <a:pt x="111644" y="114722"/>
                </a:lnTo>
                <a:lnTo>
                  <a:pt x="115943" y="110421"/>
                </a:lnTo>
                <a:lnTo>
                  <a:pt x="116044" y="110320"/>
                </a:lnTo>
                <a:lnTo>
                  <a:pt x="120345" y="106019"/>
                </a:lnTo>
                <a:lnTo>
                  <a:pt x="120446" y="105918"/>
                </a:lnTo>
                <a:lnTo>
                  <a:pt x="124748" y="101617"/>
                </a:lnTo>
                <a:lnTo>
                  <a:pt x="124848" y="101516"/>
                </a:lnTo>
                <a:lnTo>
                  <a:pt x="129150" y="97216"/>
                </a:lnTo>
                <a:lnTo>
                  <a:pt x="133550" y="92814"/>
                </a:lnTo>
                <a:lnTo>
                  <a:pt x="137952" y="88412"/>
                </a:lnTo>
                <a:lnTo>
                  <a:pt x="138053" y="88311"/>
                </a:lnTo>
                <a:lnTo>
                  <a:pt x="142355" y="84010"/>
                </a:lnTo>
                <a:lnTo>
                  <a:pt x="142455" y="83909"/>
                </a:lnTo>
                <a:lnTo>
                  <a:pt x="146858" y="79508"/>
                </a:lnTo>
                <a:lnTo>
                  <a:pt x="151258" y="75106"/>
                </a:lnTo>
                <a:lnTo>
                  <a:pt x="147241" y="71087"/>
                </a:lnTo>
                <a:lnTo>
                  <a:pt x="147140" y="70986"/>
                </a:lnTo>
                <a:lnTo>
                  <a:pt x="143222" y="67070"/>
                </a:lnTo>
                <a:lnTo>
                  <a:pt x="139205" y="63051"/>
                </a:lnTo>
                <a:lnTo>
                  <a:pt x="135186" y="59034"/>
                </a:lnTo>
                <a:lnTo>
                  <a:pt x="135085" y="58933"/>
                </a:lnTo>
                <a:lnTo>
                  <a:pt x="131169" y="55015"/>
                </a:lnTo>
                <a:lnTo>
                  <a:pt x="131068" y="54915"/>
                </a:lnTo>
                <a:lnTo>
                  <a:pt x="127150" y="50998"/>
                </a:lnTo>
                <a:lnTo>
                  <a:pt x="127049" y="50897"/>
                </a:lnTo>
                <a:lnTo>
                  <a:pt x="123133" y="46980"/>
                </a:lnTo>
                <a:lnTo>
                  <a:pt x="123032" y="46879"/>
                </a:lnTo>
                <a:lnTo>
                  <a:pt x="119114" y="42962"/>
                </a:lnTo>
                <a:lnTo>
                  <a:pt x="119014" y="42861"/>
                </a:lnTo>
                <a:lnTo>
                  <a:pt x="115097" y="38944"/>
                </a:lnTo>
                <a:lnTo>
                  <a:pt x="114996" y="38843"/>
                </a:lnTo>
                <a:lnTo>
                  <a:pt x="110978" y="34825"/>
                </a:lnTo>
                <a:lnTo>
                  <a:pt x="106960" y="30807"/>
                </a:lnTo>
                <a:lnTo>
                  <a:pt x="103043" y="26890"/>
                </a:lnTo>
                <a:lnTo>
                  <a:pt x="99025" y="22872"/>
                </a:lnTo>
                <a:lnTo>
                  <a:pt x="95007" y="18855"/>
                </a:lnTo>
                <a:lnTo>
                  <a:pt x="94906" y="18754"/>
                </a:lnTo>
                <a:lnTo>
                  <a:pt x="90989" y="14836"/>
                </a:lnTo>
                <a:lnTo>
                  <a:pt x="90888" y="14735"/>
                </a:lnTo>
                <a:lnTo>
                  <a:pt x="86971" y="10819"/>
                </a:lnTo>
                <a:lnTo>
                  <a:pt x="86870" y="10718"/>
                </a:lnTo>
                <a:lnTo>
                  <a:pt x="82852" y="6699"/>
                </a:lnTo>
                <a:lnTo>
                  <a:pt x="78834" y="2682"/>
                </a:lnTo>
                <a:lnTo>
                  <a:pt x="76163" y="9"/>
                </a:lnTo>
                <a:lnTo>
                  <a:pt x="75958" y="9"/>
                </a:lnTo>
                <a:lnTo>
                  <a:pt x="78718" y="2777"/>
                </a:lnTo>
                <a:lnTo>
                  <a:pt x="76569" y="4928"/>
                </a:lnTo>
                <a:lnTo>
                  <a:pt x="74420" y="7077"/>
                </a:lnTo>
                <a:lnTo>
                  <a:pt x="72461" y="5118"/>
                </a:lnTo>
                <a:lnTo>
                  <a:pt x="70502" y="3159"/>
                </a:lnTo>
                <a:lnTo>
                  <a:pt x="73660" y="1"/>
                </a:lnTo>
                <a:lnTo>
                  <a:pt x="73457" y="1"/>
                </a:lnTo>
                <a:lnTo>
                  <a:pt x="70401" y="3057"/>
                </a:lnTo>
                <a:lnTo>
                  <a:pt x="67346" y="1"/>
                </a:lnTo>
                <a:close/>
              </a:path>
            </a:pathLst>
          </a:custGeom>
          <a:solidFill>
            <a:srgbClr val="171E51"/>
          </a:solidFill>
          <a:ln w="9525" cap="flat" cmpd="sng">
            <a:solidFill>
              <a:srgbClr val="171E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5"/>
          <p:cNvSpPr/>
          <p:nvPr/>
        </p:nvSpPr>
        <p:spPr>
          <a:xfrm flipH="1">
            <a:off x="-75" y="4741200"/>
            <a:ext cx="9144000" cy="402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flipH="1">
            <a:off x="-75" y="0"/>
            <a:ext cx="9144000" cy="402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8606083" y="4249795"/>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8606083" y="3876895"/>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8606083" y="3503995"/>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8606083" y="3131095"/>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8606083" y="2758195"/>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8606083" y="2385295"/>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5"/>
          <p:cNvSpPr/>
          <p:nvPr/>
        </p:nvSpPr>
        <p:spPr>
          <a:xfrm>
            <a:off x="8606083" y="2012395"/>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5"/>
          <p:cNvSpPr/>
          <p:nvPr/>
        </p:nvSpPr>
        <p:spPr>
          <a:xfrm>
            <a:off x="8606083" y="1639495"/>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5"/>
          <p:cNvSpPr/>
          <p:nvPr/>
        </p:nvSpPr>
        <p:spPr>
          <a:xfrm>
            <a:off x="8606083" y="1266595"/>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5"/>
          <p:cNvSpPr/>
          <p:nvPr/>
        </p:nvSpPr>
        <p:spPr>
          <a:xfrm>
            <a:off x="8606083" y="893695"/>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5"/>
          <p:cNvSpPr/>
          <p:nvPr/>
        </p:nvSpPr>
        <p:spPr>
          <a:xfrm>
            <a:off x="8606083" y="520795"/>
            <a:ext cx="372900" cy="3729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967"/>
        <p:cNvGrpSpPr/>
        <p:nvPr/>
      </p:nvGrpSpPr>
      <p:grpSpPr>
        <a:xfrm>
          <a:off x="0" y="0"/>
          <a:ext cx="0" cy="0"/>
          <a:chOff x="0" y="0"/>
          <a:chExt cx="0" cy="0"/>
        </a:xfrm>
      </p:grpSpPr>
      <p:grpSp>
        <p:nvGrpSpPr>
          <p:cNvPr id="968" name="Google Shape;968;p36"/>
          <p:cNvGrpSpPr/>
          <p:nvPr/>
        </p:nvGrpSpPr>
        <p:grpSpPr>
          <a:xfrm>
            <a:off x="8421000" y="402300"/>
            <a:ext cx="720000" cy="4753200"/>
            <a:chOff x="8421000" y="402300"/>
            <a:chExt cx="720000" cy="4753200"/>
          </a:xfrm>
        </p:grpSpPr>
        <p:sp>
          <p:nvSpPr>
            <p:cNvPr id="969" name="Google Shape;969;p36"/>
            <p:cNvSpPr/>
            <p:nvPr/>
          </p:nvSpPr>
          <p:spPr>
            <a:xfrm>
              <a:off x="8421000" y="402300"/>
              <a:ext cx="720000" cy="475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0" name="Google Shape;970;p36"/>
            <p:cNvCxnSpPr/>
            <p:nvPr/>
          </p:nvCxnSpPr>
          <p:spPr>
            <a:xfrm>
              <a:off x="8530900" y="402300"/>
              <a:ext cx="0" cy="4753200"/>
            </a:xfrm>
            <a:prstGeom prst="straightConnector1">
              <a:avLst/>
            </a:prstGeom>
            <a:noFill/>
            <a:ln w="9525" cap="flat" cmpd="sng">
              <a:solidFill>
                <a:schemeClr val="accent5"/>
              </a:solidFill>
              <a:prstDash val="solid"/>
              <a:round/>
              <a:headEnd type="none" w="med" len="med"/>
              <a:tailEnd type="none" w="med" len="med"/>
            </a:ln>
          </p:spPr>
        </p:cxnSp>
        <p:cxnSp>
          <p:nvCxnSpPr>
            <p:cNvPr id="971" name="Google Shape;971;p36"/>
            <p:cNvCxnSpPr/>
            <p:nvPr/>
          </p:nvCxnSpPr>
          <p:spPr>
            <a:xfrm>
              <a:off x="8655950" y="402300"/>
              <a:ext cx="0" cy="4753200"/>
            </a:xfrm>
            <a:prstGeom prst="straightConnector1">
              <a:avLst/>
            </a:prstGeom>
            <a:noFill/>
            <a:ln w="9525" cap="flat" cmpd="sng">
              <a:solidFill>
                <a:schemeClr val="accent5"/>
              </a:solidFill>
              <a:prstDash val="solid"/>
              <a:round/>
              <a:headEnd type="none" w="med" len="med"/>
              <a:tailEnd type="none" w="med" len="med"/>
            </a:ln>
          </p:spPr>
        </p:cxnSp>
        <p:cxnSp>
          <p:nvCxnSpPr>
            <p:cNvPr id="972" name="Google Shape;972;p36"/>
            <p:cNvCxnSpPr/>
            <p:nvPr/>
          </p:nvCxnSpPr>
          <p:spPr>
            <a:xfrm>
              <a:off x="8781000" y="402300"/>
              <a:ext cx="0" cy="4753200"/>
            </a:xfrm>
            <a:prstGeom prst="straightConnector1">
              <a:avLst/>
            </a:prstGeom>
            <a:noFill/>
            <a:ln w="9525" cap="flat" cmpd="sng">
              <a:solidFill>
                <a:schemeClr val="accent5"/>
              </a:solidFill>
              <a:prstDash val="solid"/>
              <a:round/>
              <a:headEnd type="none" w="med" len="med"/>
              <a:tailEnd type="none" w="med" len="med"/>
            </a:ln>
          </p:spPr>
        </p:cxnSp>
        <p:cxnSp>
          <p:nvCxnSpPr>
            <p:cNvPr id="973" name="Google Shape;973;p36"/>
            <p:cNvCxnSpPr/>
            <p:nvPr/>
          </p:nvCxnSpPr>
          <p:spPr>
            <a:xfrm>
              <a:off x="8906050" y="402300"/>
              <a:ext cx="0" cy="4753200"/>
            </a:xfrm>
            <a:prstGeom prst="straightConnector1">
              <a:avLst/>
            </a:prstGeom>
            <a:noFill/>
            <a:ln w="9525" cap="flat" cmpd="sng">
              <a:solidFill>
                <a:schemeClr val="accent5"/>
              </a:solidFill>
              <a:prstDash val="solid"/>
              <a:round/>
              <a:headEnd type="none" w="med" len="med"/>
              <a:tailEnd type="none" w="med" len="med"/>
            </a:ln>
          </p:spPr>
        </p:cxnSp>
        <p:cxnSp>
          <p:nvCxnSpPr>
            <p:cNvPr id="974" name="Google Shape;974;p36"/>
            <p:cNvCxnSpPr/>
            <p:nvPr/>
          </p:nvCxnSpPr>
          <p:spPr>
            <a:xfrm>
              <a:off x="9031100" y="402300"/>
              <a:ext cx="0" cy="4753200"/>
            </a:xfrm>
            <a:prstGeom prst="straightConnector1">
              <a:avLst/>
            </a:prstGeom>
            <a:noFill/>
            <a:ln w="9525" cap="flat" cmpd="sng">
              <a:solidFill>
                <a:schemeClr val="accent5"/>
              </a:solidFill>
              <a:prstDash val="solid"/>
              <a:round/>
              <a:headEnd type="none" w="med" len="med"/>
              <a:tailEnd type="none" w="med" len="med"/>
            </a:ln>
          </p:spPr>
        </p:cxnSp>
      </p:grpSp>
      <p:sp>
        <p:nvSpPr>
          <p:cNvPr id="975" name="Google Shape;975;p36"/>
          <p:cNvSpPr/>
          <p:nvPr/>
        </p:nvSpPr>
        <p:spPr>
          <a:xfrm>
            <a:off x="-75" y="4741200"/>
            <a:ext cx="9144000" cy="402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rot="10800000">
            <a:off x="1" y="0"/>
            <a:ext cx="9144000" cy="40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 name="Google Shape;977;p36"/>
          <p:cNvGrpSpPr/>
          <p:nvPr/>
        </p:nvGrpSpPr>
        <p:grpSpPr>
          <a:xfrm>
            <a:off x="719989" y="54597"/>
            <a:ext cx="614700" cy="293100"/>
            <a:chOff x="719989" y="54597"/>
            <a:chExt cx="614700" cy="293100"/>
          </a:xfrm>
        </p:grpSpPr>
        <p:sp>
          <p:nvSpPr>
            <p:cNvPr id="978" name="Google Shape;978;p36"/>
            <p:cNvSpPr/>
            <p:nvPr/>
          </p:nvSpPr>
          <p:spPr>
            <a:xfrm flipH="1">
              <a:off x="719989" y="54597"/>
              <a:ext cx="614700" cy="29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flipH="1">
              <a:off x="787600" y="115551"/>
              <a:ext cx="479700" cy="171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36"/>
          <p:cNvGrpSpPr/>
          <p:nvPr/>
        </p:nvGrpSpPr>
        <p:grpSpPr>
          <a:xfrm>
            <a:off x="2491564" y="54597"/>
            <a:ext cx="614700" cy="293100"/>
            <a:chOff x="719989" y="54597"/>
            <a:chExt cx="614700" cy="293100"/>
          </a:xfrm>
        </p:grpSpPr>
        <p:sp>
          <p:nvSpPr>
            <p:cNvPr id="981" name="Google Shape;981;p36"/>
            <p:cNvSpPr/>
            <p:nvPr/>
          </p:nvSpPr>
          <p:spPr>
            <a:xfrm flipH="1">
              <a:off x="719989" y="54597"/>
              <a:ext cx="614700" cy="29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flipH="1">
              <a:off x="787600" y="115551"/>
              <a:ext cx="479700" cy="171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36"/>
          <p:cNvGrpSpPr/>
          <p:nvPr/>
        </p:nvGrpSpPr>
        <p:grpSpPr>
          <a:xfrm>
            <a:off x="4263139" y="54597"/>
            <a:ext cx="614700" cy="293100"/>
            <a:chOff x="719989" y="54597"/>
            <a:chExt cx="614700" cy="293100"/>
          </a:xfrm>
        </p:grpSpPr>
        <p:sp>
          <p:nvSpPr>
            <p:cNvPr id="984" name="Google Shape;984;p36"/>
            <p:cNvSpPr/>
            <p:nvPr/>
          </p:nvSpPr>
          <p:spPr>
            <a:xfrm flipH="1">
              <a:off x="719989" y="54597"/>
              <a:ext cx="614700" cy="29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flipH="1">
              <a:off x="787600" y="115551"/>
              <a:ext cx="479700" cy="171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36"/>
          <p:cNvGrpSpPr/>
          <p:nvPr/>
        </p:nvGrpSpPr>
        <p:grpSpPr>
          <a:xfrm>
            <a:off x="6034714" y="54597"/>
            <a:ext cx="614700" cy="293100"/>
            <a:chOff x="719989" y="54597"/>
            <a:chExt cx="614700" cy="293100"/>
          </a:xfrm>
        </p:grpSpPr>
        <p:sp>
          <p:nvSpPr>
            <p:cNvPr id="987" name="Google Shape;987;p36"/>
            <p:cNvSpPr/>
            <p:nvPr/>
          </p:nvSpPr>
          <p:spPr>
            <a:xfrm flipH="1">
              <a:off x="719989" y="54597"/>
              <a:ext cx="614700" cy="29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flipH="1">
              <a:off x="787600" y="115551"/>
              <a:ext cx="479700" cy="171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36"/>
          <p:cNvGrpSpPr/>
          <p:nvPr/>
        </p:nvGrpSpPr>
        <p:grpSpPr>
          <a:xfrm>
            <a:off x="7806289" y="54597"/>
            <a:ext cx="614700" cy="293100"/>
            <a:chOff x="719989" y="54597"/>
            <a:chExt cx="614700" cy="293100"/>
          </a:xfrm>
        </p:grpSpPr>
        <p:sp>
          <p:nvSpPr>
            <p:cNvPr id="990" name="Google Shape;990;p36"/>
            <p:cNvSpPr/>
            <p:nvPr/>
          </p:nvSpPr>
          <p:spPr>
            <a:xfrm flipH="1">
              <a:off x="719989" y="54597"/>
              <a:ext cx="614700" cy="29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6"/>
            <p:cNvSpPr/>
            <p:nvPr/>
          </p:nvSpPr>
          <p:spPr>
            <a:xfrm flipH="1">
              <a:off x="787600" y="115551"/>
              <a:ext cx="479700" cy="171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36"/>
          <p:cNvGrpSpPr/>
          <p:nvPr/>
        </p:nvGrpSpPr>
        <p:grpSpPr>
          <a:xfrm>
            <a:off x="240551" y="539992"/>
            <a:ext cx="244172" cy="251679"/>
            <a:chOff x="2814000" y="4402950"/>
            <a:chExt cx="390300" cy="402300"/>
          </a:xfrm>
        </p:grpSpPr>
        <p:sp>
          <p:nvSpPr>
            <p:cNvPr id="993" name="Google Shape;993;p36"/>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6"/>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36"/>
          <p:cNvGrpSpPr/>
          <p:nvPr/>
        </p:nvGrpSpPr>
        <p:grpSpPr>
          <a:xfrm>
            <a:off x="240551" y="791667"/>
            <a:ext cx="244172" cy="251679"/>
            <a:chOff x="2814000" y="4402950"/>
            <a:chExt cx="390300" cy="402300"/>
          </a:xfrm>
        </p:grpSpPr>
        <p:sp>
          <p:nvSpPr>
            <p:cNvPr id="996" name="Google Shape;996;p36"/>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6"/>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36"/>
          <p:cNvGrpSpPr/>
          <p:nvPr/>
        </p:nvGrpSpPr>
        <p:grpSpPr>
          <a:xfrm>
            <a:off x="240551" y="1043342"/>
            <a:ext cx="244172" cy="251679"/>
            <a:chOff x="2814000" y="4402950"/>
            <a:chExt cx="390300" cy="402300"/>
          </a:xfrm>
        </p:grpSpPr>
        <p:sp>
          <p:nvSpPr>
            <p:cNvPr id="999" name="Google Shape;999;p36"/>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6"/>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36"/>
          <p:cNvGrpSpPr/>
          <p:nvPr/>
        </p:nvGrpSpPr>
        <p:grpSpPr>
          <a:xfrm>
            <a:off x="240551" y="1295017"/>
            <a:ext cx="244172" cy="251679"/>
            <a:chOff x="2814000" y="4402950"/>
            <a:chExt cx="390300" cy="402300"/>
          </a:xfrm>
        </p:grpSpPr>
        <p:sp>
          <p:nvSpPr>
            <p:cNvPr id="1002" name="Google Shape;1002;p36"/>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6"/>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36"/>
          <p:cNvGrpSpPr/>
          <p:nvPr/>
        </p:nvGrpSpPr>
        <p:grpSpPr>
          <a:xfrm>
            <a:off x="240551" y="1546692"/>
            <a:ext cx="244172" cy="251679"/>
            <a:chOff x="2814000" y="4402950"/>
            <a:chExt cx="390300" cy="402300"/>
          </a:xfrm>
        </p:grpSpPr>
        <p:sp>
          <p:nvSpPr>
            <p:cNvPr id="1005" name="Google Shape;1005;p36"/>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6"/>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36"/>
          <p:cNvGrpSpPr/>
          <p:nvPr/>
        </p:nvGrpSpPr>
        <p:grpSpPr>
          <a:xfrm>
            <a:off x="240551" y="1798367"/>
            <a:ext cx="244172" cy="251679"/>
            <a:chOff x="2814000" y="4402950"/>
            <a:chExt cx="390300" cy="402300"/>
          </a:xfrm>
        </p:grpSpPr>
        <p:sp>
          <p:nvSpPr>
            <p:cNvPr id="1008" name="Google Shape;1008;p36"/>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36"/>
          <p:cNvGrpSpPr/>
          <p:nvPr/>
        </p:nvGrpSpPr>
        <p:grpSpPr>
          <a:xfrm>
            <a:off x="240551" y="2050042"/>
            <a:ext cx="244172" cy="251679"/>
            <a:chOff x="2814000" y="4402950"/>
            <a:chExt cx="390300" cy="402300"/>
          </a:xfrm>
        </p:grpSpPr>
        <p:sp>
          <p:nvSpPr>
            <p:cNvPr id="1011" name="Google Shape;1011;p36"/>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6"/>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36"/>
          <p:cNvGrpSpPr/>
          <p:nvPr/>
        </p:nvGrpSpPr>
        <p:grpSpPr>
          <a:xfrm>
            <a:off x="240551" y="2301717"/>
            <a:ext cx="244172" cy="251679"/>
            <a:chOff x="2814000" y="4402950"/>
            <a:chExt cx="390300" cy="402300"/>
          </a:xfrm>
        </p:grpSpPr>
        <p:sp>
          <p:nvSpPr>
            <p:cNvPr id="1014" name="Google Shape;1014;p36"/>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6"/>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0"/>
        <p:cNvGrpSpPr/>
        <p:nvPr/>
      </p:nvGrpSpPr>
      <p:grpSpPr>
        <a:xfrm>
          <a:off x="0" y="0"/>
          <a:ext cx="0" cy="0"/>
          <a:chOff x="0" y="0"/>
          <a:chExt cx="0" cy="0"/>
        </a:xfrm>
      </p:grpSpPr>
      <p:sp>
        <p:nvSpPr>
          <p:cNvPr id="181" name="Google Shape;181;p5"/>
          <p:cNvSpPr/>
          <p:nvPr/>
        </p:nvSpPr>
        <p:spPr>
          <a:xfrm rot="5400000">
            <a:off x="-52695" y="131191"/>
            <a:ext cx="2093803" cy="1988337"/>
          </a:xfrm>
          <a:custGeom>
            <a:avLst/>
            <a:gdLst/>
            <a:ahLst/>
            <a:cxnLst/>
            <a:rect l="l" t="t" r="r" b="b"/>
            <a:pathLst>
              <a:path w="151259" h="143640" extrusionOk="0">
                <a:moveTo>
                  <a:pt x="49543" y="12"/>
                </a:moveTo>
                <a:lnTo>
                  <a:pt x="51501" y="1970"/>
                </a:lnTo>
                <a:lnTo>
                  <a:pt x="53460" y="3929"/>
                </a:lnTo>
                <a:lnTo>
                  <a:pt x="51310" y="6078"/>
                </a:lnTo>
                <a:lnTo>
                  <a:pt x="49161" y="8228"/>
                </a:lnTo>
                <a:lnTo>
                  <a:pt x="45244" y="4312"/>
                </a:lnTo>
                <a:lnTo>
                  <a:pt x="49543" y="12"/>
                </a:lnTo>
                <a:close/>
                <a:moveTo>
                  <a:pt x="41123" y="396"/>
                </a:moveTo>
                <a:lnTo>
                  <a:pt x="45039" y="4312"/>
                </a:lnTo>
                <a:lnTo>
                  <a:pt x="40740" y="8612"/>
                </a:lnTo>
                <a:lnTo>
                  <a:pt x="36822" y="4694"/>
                </a:lnTo>
                <a:lnTo>
                  <a:pt x="41123" y="396"/>
                </a:lnTo>
                <a:close/>
                <a:moveTo>
                  <a:pt x="32704" y="779"/>
                </a:moveTo>
                <a:lnTo>
                  <a:pt x="36620" y="4697"/>
                </a:lnTo>
                <a:lnTo>
                  <a:pt x="32319" y="8997"/>
                </a:lnTo>
                <a:lnTo>
                  <a:pt x="28403" y="5080"/>
                </a:lnTo>
                <a:lnTo>
                  <a:pt x="32704" y="779"/>
                </a:lnTo>
                <a:close/>
                <a:moveTo>
                  <a:pt x="78818" y="2879"/>
                </a:moveTo>
                <a:lnTo>
                  <a:pt x="82737" y="6796"/>
                </a:lnTo>
                <a:lnTo>
                  <a:pt x="78436" y="11095"/>
                </a:lnTo>
                <a:lnTo>
                  <a:pt x="74518" y="7179"/>
                </a:lnTo>
                <a:lnTo>
                  <a:pt x="76669" y="5030"/>
                </a:lnTo>
                <a:lnTo>
                  <a:pt x="78818" y="2879"/>
                </a:lnTo>
                <a:close/>
                <a:moveTo>
                  <a:pt x="70400" y="3264"/>
                </a:moveTo>
                <a:lnTo>
                  <a:pt x="72359" y="5222"/>
                </a:lnTo>
                <a:lnTo>
                  <a:pt x="74318" y="7180"/>
                </a:lnTo>
                <a:lnTo>
                  <a:pt x="70018" y="11480"/>
                </a:lnTo>
                <a:lnTo>
                  <a:pt x="66102" y="7562"/>
                </a:lnTo>
                <a:lnTo>
                  <a:pt x="68251" y="5413"/>
                </a:lnTo>
                <a:lnTo>
                  <a:pt x="70400" y="3264"/>
                </a:lnTo>
                <a:close/>
                <a:moveTo>
                  <a:pt x="61981" y="3646"/>
                </a:moveTo>
                <a:lnTo>
                  <a:pt x="63939" y="5605"/>
                </a:lnTo>
                <a:lnTo>
                  <a:pt x="65897" y="7562"/>
                </a:lnTo>
                <a:lnTo>
                  <a:pt x="61597" y="11864"/>
                </a:lnTo>
                <a:lnTo>
                  <a:pt x="59640" y="9905"/>
                </a:lnTo>
                <a:lnTo>
                  <a:pt x="57681" y="7947"/>
                </a:lnTo>
                <a:lnTo>
                  <a:pt x="61981" y="3646"/>
                </a:lnTo>
                <a:close/>
                <a:moveTo>
                  <a:pt x="53561" y="4031"/>
                </a:moveTo>
                <a:lnTo>
                  <a:pt x="57478" y="7947"/>
                </a:lnTo>
                <a:lnTo>
                  <a:pt x="55328" y="10096"/>
                </a:lnTo>
                <a:lnTo>
                  <a:pt x="53179" y="12246"/>
                </a:lnTo>
                <a:lnTo>
                  <a:pt x="51220" y="10290"/>
                </a:lnTo>
                <a:lnTo>
                  <a:pt x="49261" y="8331"/>
                </a:lnTo>
                <a:lnTo>
                  <a:pt x="51411" y="6182"/>
                </a:lnTo>
                <a:lnTo>
                  <a:pt x="53561" y="4031"/>
                </a:lnTo>
                <a:close/>
                <a:moveTo>
                  <a:pt x="45143" y="4412"/>
                </a:moveTo>
                <a:lnTo>
                  <a:pt x="49058" y="8331"/>
                </a:lnTo>
                <a:lnTo>
                  <a:pt x="46909" y="10480"/>
                </a:lnTo>
                <a:lnTo>
                  <a:pt x="44758" y="12629"/>
                </a:lnTo>
                <a:lnTo>
                  <a:pt x="42801" y="10672"/>
                </a:lnTo>
                <a:lnTo>
                  <a:pt x="40842" y="8713"/>
                </a:lnTo>
                <a:lnTo>
                  <a:pt x="45143" y="4412"/>
                </a:lnTo>
                <a:close/>
                <a:moveTo>
                  <a:pt x="36721" y="4796"/>
                </a:moveTo>
                <a:lnTo>
                  <a:pt x="40639" y="8714"/>
                </a:lnTo>
                <a:lnTo>
                  <a:pt x="36338" y="13015"/>
                </a:lnTo>
                <a:lnTo>
                  <a:pt x="32420" y="9098"/>
                </a:lnTo>
                <a:lnTo>
                  <a:pt x="36721" y="4796"/>
                </a:lnTo>
                <a:close/>
                <a:moveTo>
                  <a:pt x="28302" y="5181"/>
                </a:moveTo>
                <a:lnTo>
                  <a:pt x="32218" y="9098"/>
                </a:lnTo>
                <a:lnTo>
                  <a:pt x="27918" y="13399"/>
                </a:lnTo>
                <a:lnTo>
                  <a:pt x="24000" y="9481"/>
                </a:lnTo>
                <a:lnTo>
                  <a:pt x="28302" y="5181"/>
                </a:lnTo>
                <a:close/>
                <a:moveTo>
                  <a:pt x="82838" y="6898"/>
                </a:moveTo>
                <a:lnTo>
                  <a:pt x="86754" y="10814"/>
                </a:lnTo>
                <a:lnTo>
                  <a:pt x="82453" y="15115"/>
                </a:lnTo>
                <a:lnTo>
                  <a:pt x="78537" y="11199"/>
                </a:lnTo>
                <a:lnTo>
                  <a:pt x="82838" y="6898"/>
                </a:lnTo>
                <a:close/>
                <a:moveTo>
                  <a:pt x="74420" y="7280"/>
                </a:moveTo>
                <a:lnTo>
                  <a:pt x="78335" y="11198"/>
                </a:lnTo>
                <a:lnTo>
                  <a:pt x="74037" y="15497"/>
                </a:lnTo>
                <a:lnTo>
                  <a:pt x="70119" y="11581"/>
                </a:lnTo>
                <a:lnTo>
                  <a:pt x="74420" y="7280"/>
                </a:lnTo>
                <a:close/>
                <a:moveTo>
                  <a:pt x="66001" y="7663"/>
                </a:moveTo>
                <a:lnTo>
                  <a:pt x="69916" y="11581"/>
                </a:lnTo>
                <a:lnTo>
                  <a:pt x="65614" y="15881"/>
                </a:lnTo>
                <a:lnTo>
                  <a:pt x="61700" y="11965"/>
                </a:lnTo>
                <a:lnTo>
                  <a:pt x="66001" y="7663"/>
                </a:lnTo>
                <a:close/>
                <a:moveTo>
                  <a:pt x="57578" y="8050"/>
                </a:moveTo>
                <a:lnTo>
                  <a:pt x="59537" y="10006"/>
                </a:lnTo>
                <a:lnTo>
                  <a:pt x="61496" y="11965"/>
                </a:lnTo>
                <a:lnTo>
                  <a:pt x="57195" y="16266"/>
                </a:lnTo>
                <a:lnTo>
                  <a:pt x="53280" y="12348"/>
                </a:lnTo>
                <a:lnTo>
                  <a:pt x="55429" y="10199"/>
                </a:lnTo>
                <a:lnTo>
                  <a:pt x="57578" y="8050"/>
                </a:lnTo>
                <a:close/>
                <a:moveTo>
                  <a:pt x="49159" y="8432"/>
                </a:moveTo>
                <a:lnTo>
                  <a:pt x="51118" y="10389"/>
                </a:lnTo>
                <a:lnTo>
                  <a:pt x="53075" y="12348"/>
                </a:lnTo>
                <a:lnTo>
                  <a:pt x="50926" y="14499"/>
                </a:lnTo>
                <a:lnTo>
                  <a:pt x="48777" y="16648"/>
                </a:lnTo>
                <a:lnTo>
                  <a:pt x="44859" y="12730"/>
                </a:lnTo>
                <a:lnTo>
                  <a:pt x="47010" y="10581"/>
                </a:lnTo>
                <a:lnTo>
                  <a:pt x="49159" y="8432"/>
                </a:lnTo>
                <a:close/>
                <a:moveTo>
                  <a:pt x="40741" y="8814"/>
                </a:moveTo>
                <a:lnTo>
                  <a:pt x="42700" y="10772"/>
                </a:lnTo>
                <a:lnTo>
                  <a:pt x="44658" y="12730"/>
                </a:lnTo>
                <a:lnTo>
                  <a:pt x="40358" y="17031"/>
                </a:lnTo>
                <a:lnTo>
                  <a:pt x="38399" y="15072"/>
                </a:lnTo>
                <a:lnTo>
                  <a:pt x="36440" y="13115"/>
                </a:lnTo>
                <a:lnTo>
                  <a:pt x="40741" y="8814"/>
                </a:lnTo>
                <a:close/>
                <a:moveTo>
                  <a:pt x="32322" y="9197"/>
                </a:moveTo>
                <a:lnTo>
                  <a:pt x="36238" y="13115"/>
                </a:lnTo>
                <a:lnTo>
                  <a:pt x="34088" y="15265"/>
                </a:lnTo>
                <a:lnTo>
                  <a:pt x="31937" y="17415"/>
                </a:lnTo>
                <a:lnTo>
                  <a:pt x="29979" y="15457"/>
                </a:lnTo>
                <a:lnTo>
                  <a:pt x="28021" y="13498"/>
                </a:lnTo>
                <a:lnTo>
                  <a:pt x="32322" y="9197"/>
                </a:lnTo>
                <a:close/>
                <a:moveTo>
                  <a:pt x="23900" y="9583"/>
                </a:moveTo>
                <a:lnTo>
                  <a:pt x="27816" y="13500"/>
                </a:lnTo>
                <a:lnTo>
                  <a:pt x="25667" y="15649"/>
                </a:lnTo>
                <a:lnTo>
                  <a:pt x="23518" y="17799"/>
                </a:lnTo>
                <a:lnTo>
                  <a:pt x="21559" y="15841"/>
                </a:lnTo>
                <a:lnTo>
                  <a:pt x="19600" y="13882"/>
                </a:lnTo>
                <a:lnTo>
                  <a:pt x="23900" y="9583"/>
                </a:lnTo>
                <a:close/>
                <a:moveTo>
                  <a:pt x="86855" y="10915"/>
                </a:moveTo>
                <a:lnTo>
                  <a:pt x="90773" y="14833"/>
                </a:lnTo>
                <a:lnTo>
                  <a:pt x="86472" y="19134"/>
                </a:lnTo>
                <a:lnTo>
                  <a:pt x="82554" y="15216"/>
                </a:lnTo>
                <a:lnTo>
                  <a:pt x="86855" y="10915"/>
                </a:lnTo>
                <a:close/>
                <a:moveTo>
                  <a:pt x="78437" y="11299"/>
                </a:moveTo>
                <a:lnTo>
                  <a:pt x="82355" y="15215"/>
                </a:lnTo>
                <a:lnTo>
                  <a:pt x="78054" y="19516"/>
                </a:lnTo>
                <a:lnTo>
                  <a:pt x="74138" y="15598"/>
                </a:lnTo>
                <a:lnTo>
                  <a:pt x="78437" y="11299"/>
                </a:lnTo>
                <a:close/>
                <a:moveTo>
                  <a:pt x="70018" y="11682"/>
                </a:moveTo>
                <a:lnTo>
                  <a:pt x="73936" y="15598"/>
                </a:lnTo>
                <a:lnTo>
                  <a:pt x="69635" y="19900"/>
                </a:lnTo>
                <a:lnTo>
                  <a:pt x="65717" y="15983"/>
                </a:lnTo>
                <a:lnTo>
                  <a:pt x="70018" y="11682"/>
                </a:lnTo>
                <a:close/>
                <a:moveTo>
                  <a:pt x="61599" y="12065"/>
                </a:moveTo>
                <a:lnTo>
                  <a:pt x="65514" y="15983"/>
                </a:lnTo>
                <a:lnTo>
                  <a:pt x="61215" y="20283"/>
                </a:lnTo>
                <a:lnTo>
                  <a:pt x="57297" y="16367"/>
                </a:lnTo>
                <a:lnTo>
                  <a:pt x="61599" y="12065"/>
                </a:lnTo>
                <a:close/>
                <a:moveTo>
                  <a:pt x="53176" y="12452"/>
                </a:moveTo>
                <a:lnTo>
                  <a:pt x="57094" y="16368"/>
                </a:lnTo>
                <a:lnTo>
                  <a:pt x="52794" y="20668"/>
                </a:lnTo>
                <a:lnTo>
                  <a:pt x="50837" y="18709"/>
                </a:lnTo>
                <a:lnTo>
                  <a:pt x="48878" y="16750"/>
                </a:lnTo>
                <a:lnTo>
                  <a:pt x="51027" y="14601"/>
                </a:lnTo>
                <a:lnTo>
                  <a:pt x="53176" y="12452"/>
                </a:lnTo>
                <a:close/>
                <a:moveTo>
                  <a:pt x="44757" y="12834"/>
                </a:moveTo>
                <a:lnTo>
                  <a:pt x="48675" y="16750"/>
                </a:lnTo>
                <a:lnTo>
                  <a:pt x="44374" y="21051"/>
                </a:lnTo>
                <a:lnTo>
                  <a:pt x="40456" y="17133"/>
                </a:lnTo>
                <a:lnTo>
                  <a:pt x="44757" y="12834"/>
                </a:lnTo>
                <a:close/>
                <a:moveTo>
                  <a:pt x="36336" y="13219"/>
                </a:moveTo>
                <a:lnTo>
                  <a:pt x="38296" y="15176"/>
                </a:lnTo>
                <a:lnTo>
                  <a:pt x="40254" y="17133"/>
                </a:lnTo>
                <a:lnTo>
                  <a:pt x="35954" y="21435"/>
                </a:lnTo>
                <a:lnTo>
                  <a:pt x="32036" y="17517"/>
                </a:lnTo>
                <a:lnTo>
                  <a:pt x="34186" y="15368"/>
                </a:lnTo>
                <a:lnTo>
                  <a:pt x="36336" y="13219"/>
                </a:lnTo>
                <a:close/>
                <a:moveTo>
                  <a:pt x="27915" y="13601"/>
                </a:moveTo>
                <a:lnTo>
                  <a:pt x="29876" y="15558"/>
                </a:lnTo>
                <a:lnTo>
                  <a:pt x="31835" y="17515"/>
                </a:lnTo>
                <a:lnTo>
                  <a:pt x="27533" y="21817"/>
                </a:lnTo>
                <a:lnTo>
                  <a:pt x="23617" y="17899"/>
                </a:lnTo>
                <a:lnTo>
                  <a:pt x="25766" y="15750"/>
                </a:lnTo>
                <a:lnTo>
                  <a:pt x="27915" y="13601"/>
                </a:lnTo>
                <a:close/>
                <a:moveTo>
                  <a:pt x="19500" y="13983"/>
                </a:moveTo>
                <a:lnTo>
                  <a:pt x="21458" y="15941"/>
                </a:lnTo>
                <a:lnTo>
                  <a:pt x="23417" y="17899"/>
                </a:lnTo>
                <a:lnTo>
                  <a:pt x="19115" y="22200"/>
                </a:lnTo>
                <a:lnTo>
                  <a:pt x="17158" y="20241"/>
                </a:lnTo>
                <a:lnTo>
                  <a:pt x="15199" y="18284"/>
                </a:lnTo>
                <a:lnTo>
                  <a:pt x="19500" y="13983"/>
                </a:lnTo>
                <a:close/>
                <a:moveTo>
                  <a:pt x="90874" y="14934"/>
                </a:moveTo>
                <a:lnTo>
                  <a:pt x="94790" y="18852"/>
                </a:lnTo>
                <a:lnTo>
                  <a:pt x="90489" y="23151"/>
                </a:lnTo>
                <a:lnTo>
                  <a:pt x="86573" y="19235"/>
                </a:lnTo>
                <a:lnTo>
                  <a:pt x="90874" y="14934"/>
                </a:lnTo>
                <a:close/>
                <a:moveTo>
                  <a:pt x="82456" y="15316"/>
                </a:moveTo>
                <a:lnTo>
                  <a:pt x="86372" y="19234"/>
                </a:lnTo>
                <a:lnTo>
                  <a:pt x="82073" y="23533"/>
                </a:lnTo>
                <a:lnTo>
                  <a:pt x="78155" y="19617"/>
                </a:lnTo>
                <a:lnTo>
                  <a:pt x="82456" y="15316"/>
                </a:lnTo>
                <a:close/>
                <a:moveTo>
                  <a:pt x="74037" y="15699"/>
                </a:moveTo>
                <a:lnTo>
                  <a:pt x="77953" y="19617"/>
                </a:lnTo>
                <a:lnTo>
                  <a:pt x="73652" y="23918"/>
                </a:lnTo>
                <a:lnTo>
                  <a:pt x="69735" y="20000"/>
                </a:lnTo>
                <a:lnTo>
                  <a:pt x="74037" y="15699"/>
                </a:lnTo>
                <a:close/>
                <a:moveTo>
                  <a:pt x="65616" y="16084"/>
                </a:moveTo>
                <a:lnTo>
                  <a:pt x="69532" y="20000"/>
                </a:lnTo>
                <a:lnTo>
                  <a:pt x="65231" y="24302"/>
                </a:lnTo>
                <a:lnTo>
                  <a:pt x="61316" y="20384"/>
                </a:lnTo>
                <a:lnTo>
                  <a:pt x="65616" y="16084"/>
                </a:lnTo>
                <a:close/>
                <a:moveTo>
                  <a:pt x="57196" y="16468"/>
                </a:moveTo>
                <a:lnTo>
                  <a:pt x="61111" y="20384"/>
                </a:lnTo>
                <a:lnTo>
                  <a:pt x="56813" y="24685"/>
                </a:lnTo>
                <a:lnTo>
                  <a:pt x="52895" y="20769"/>
                </a:lnTo>
                <a:lnTo>
                  <a:pt x="57196" y="16468"/>
                </a:lnTo>
                <a:close/>
                <a:moveTo>
                  <a:pt x="48777" y="16850"/>
                </a:moveTo>
                <a:lnTo>
                  <a:pt x="50736" y="18808"/>
                </a:lnTo>
                <a:lnTo>
                  <a:pt x="52693" y="20766"/>
                </a:lnTo>
                <a:lnTo>
                  <a:pt x="48394" y="25067"/>
                </a:lnTo>
                <a:lnTo>
                  <a:pt x="46435" y="23108"/>
                </a:lnTo>
                <a:lnTo>
                  <a:pt x="44476" y="21151"/>
                </a:lnTo>
                <a:lnTo>
                  <a:pt x="48777" y="16850"/>
                </a:lnTo>
                <a:close/>
                <a:moveTo>
                  <a:pt x="40358" y="17233"/>
                </a:moveTo>
                <a:lnTo>
                  <a:pt x="44274" y="21151"/>
                </a:lnTo>
                <a:lnTo>
                  <a:pt x="39973" y="25450"/>
                </a:lnTo>
                <a:lnTo>
                  <a:pt x="36057" y="21534"/>
                </a:lnTo>
                <a:lnTo>
                  <a:pt x="40358" y="17233"/>
                </a:lnTo>
                <a:close/>
                <a:moveTo>
                  <a:pt x="31937" y="17616"/>
                </a:moveTo>
                <a:lnTo>
                  <a:pt x="35855" y="21534"/>
                </a:lnTo>
                <a:lnTo>
                  <a:pt x="31553" y="25835"/>
                </a:lnTo>
                <a:lnTo>
                  <a:pt x="27637" y="21918"/>
                </a:lnTo>
                <a:lnTo>
                  <a:pt x="31937" y="17616"/>
                </a:lnTo>
                <a:close/>
                <a:moveTo>
                  <a:pt x="23516" y="18001"/>
                </a:moveTo>
                <a:lnTo>
                  <a:pt x="27432" y="21918"/>
                </a:lnTo>
                <a:lnTo>
                  <a:pt x="23133" y="26219"/>
                </a:lnTo>
                <a:lnTo>
                  <a:pt x="19215" y="22301"/>
                </a:lnTo>
                <a:lnTo>
                  <a:pt x="23516" y="18001"/>
                </a:lnTo>
                <a:close/>
                <a:moveTo>
                  <a:pt x="15098" y="18385"/>
                </a:moveTo>
                <a:lnTo>
                  <a:pt x="17057" y="20344"/>
                </a:lnTo>
                <a:lnTo>
                  <a:pt x="19015" y="22301"/>
                </a:lnTo>
                <a:lnTo>
                  <a:pt x="14715" y="26602"/>
                </a:lnTo>
                <a:lnTo>
                  <a:pt x="10797" y="22686"/>
                </a:lnTo>
                <a:lnTo>
                  <a:pt x="15098" y="18385"/>
                </a:lnTo>
                <a:close/>
                <a:moveTo>
                  <a:pt x="94894" y="18950"/>
                </a:moveTo>
                <a:lnTo>
                  <a:pt x="98809" y="22869"/>
                </a:lnTo>
                <a:lnTo>
                  <a:pt x="96660" y="25018"/>
                </a:lnTo>
                <a:lnTo>
                  <a:pt x="94509" y="27169"/>
                </a:lnTo>
                <a:lnTo>
                  <a:pt x="92552" y="25210"/>
                </a:lnTo>
                <a:lnTo>
                  <a:pt x="90593" y="23251"/>
                </a:lnTo>
                <a:lnTo>
                  <a:pt x="94894" y="18950"/>
                </a:lnTo>
                <a:close/>
                <a:moveTo>
                  <a:pt x="86473" y="19335"/>
                </a:moveTo>
                <a:lnTo>
                  <a:pt x="90391" y="23251"/>
                </a:lnTo>
                <a:lnTo>
                  <a:pt x="88239" y="25403"/>
                </a:lnTo>
                <a:lnTo>
                  <a:pt x="86090" y="27552"/>
                </a:lnTo>
                <a:lnTo>
                  <a:pt x="84131" y="25593"/>
                </a:lnTo>
                <a:lnTo>
                  <a:pt x="82172" y="23634"/>
                </a:lnTo>
                <a:lnTo>
                  <a:pt x="86473" y="19335"/>
                </a:lnTo>
                <a:close/>
                <a:moveTo>
                  <a:pt x="78054" y="19718"/>
                </a:moveTo>
                <a:lnTo>
                  <a:pt x="81972" y="23634"/>
                </a:lnTo>
                <a:lnTo>
                  <a:pt x="77671" y="27935"/>
                </a:lnTo>
                <a:lnTo>
                  <a:pt x="73753" y="24019"/>
                </a:lnTo>
                <a:lnTo>
                  <a:pt x="78054" y="19718"/>
                </a:lnTo>
                <a:close/>
                <a:moveTo>
                  <a:pt x="69635" y="20101"/>
                </a:moveTo>
                <a:lnTo>
                  <a:pt x="73549" y="24019"/>
                </a:lnTo>
                <a:lnTo>
                  <a:pt x="69251" y="28319"/>
                </a:lnTo>
                <a:lnTo>
                  <a:pt x="65333" y="24403"/>
                </a:lnTo>
                <a:lnTo>
                  <a:pt x="69635" y="20101"/>
                </a:lnTo>
                <a:close/>
                <a:moveTo>
                  <a:pt x="61215" y="20485"/>
                </a:moveTo>
                <a:lnTo>
                  <a:pt x="65132" y="24403"/>
                </a:lnTo>
                <a:lnTo>
                  <a:pt x="60830" y="28704"/>
                </a:lnTo>
                <a:lnTo>
                  <a:pt x="56914" y="24786"/>
                </a:lnTo>
                <a:lnTo>
                  <a:pt x="61215" y="20485"/>
                </a:lnTo>
                <a:close/>
                <a:moveTo>
                  <a:pt x="52794" y="20870"/>
                </a:moveTo>
                <a:lnTo>
                  <a:pt x="56712" y="24786"/>
                </a:lnTo>
                <a:lnTo>
                  <a:pt x="52411" y="29087"/>
                </a:lnTo>
                <a:lnTo>
                  <a:pt x="48495" y="25169"/>
                </a:lnTo>
                <a:lnTo>
                  <a:pt x="52794" y="20870"/>
                </a:lnTo>
                <a:close/>
                <a:moveTo>
                  <a:pt x="44376" y="21252"/>
                </a:moveTo>
                <a:lnTo>
                  <a:pt x="46334" y="23212"/>
                </a:lnTo>
                <a:lnTo>
                  <a:pt x="48293" y="25169"/>
                </a:lnTo>
                <a:lnTo>
                  <a:pt x="46142" y="27320"/>
                </a:lnTo>
                <a:lnTo>
                  <a:pt x="43993" y="29469"/>
                </a:lnTo>
                <a:lnTo>
                  <a:pt x="40077" y="25551"/>
                </a:lnTo>
                <a:lnTo>
                  <a:pt x="44376" y="21252"/>
                </a:lnTo>
                <a:close/>
                <a:moveTo>
                  <a:pt x="35954" y="21635"/>
                </a:moveTo>
                <a:lnTo>
                  <a:pt x="39871" y="25551"/>
                </a:lnTo>
                <a:lnTo>
                  <a:pt x="35569" y="29853"/>
                </a:lnTo>
                <a:lnTo>
                  <a:pt x="31653" y="25935"/>
                </a:lnTo>
                <a:lnTo>
                  <a:pt x="35954" y="21635"/>
                </a:lnTo>
                <a:close/>
                <a:moveTo>
                  <a:pt x="27533" y="22018"/>
                </a:moveTo>
                <a:lnTo>
                  <a:pt x="31451" y="25936"/>
                </a:lnTo>
                <a:lnTo>
                  <a:pt x="27150" y="30236"/>
                </a:lnTo>
                <a:lnTo>
                  <a:pt x="23234" y="26320"/>
                </a:lnTo>
                <a:lnTo>
                  <a:pt x="27533" y="22018"/>
                </a:lnTo>
                <a:close/>
                <a:moveTo>
                  <a:pt x="19115" y="22402"/>
                </a:moveTo>
                <a:lnTo>
                  <a:pt x="23032" y="26320"/>
                </a:lnTo>
                <a:lnTo>
                  <a:pt x="18731" y="30619"/>
                </a:lnTo>
                <a:lnTo>
                  <a:pt x="14816" y="26703"/>
                </a:lnTo>
                <a:lnTo>
                  <a:pt x="19115" y="22402"/>
                </a:lnTo>
                <a:close/>
                <a:moveTo>
                  <a:pt x="10696" y="22787"/>
                </a:moveTo>
                <a:lnTo>
                  <a:pt x="14614" y="26703"/>
                </a:lnTo>
                <a:lnTo>
                  <a:pt x="10313" y="31004"/>
                </a:lnTo>
                <a:lnTo>
                  <a:pt x="6395" y="27086"/>
                </a:lnTo>
                <a:lnTo>
                  <a:pt x="10696" y="22787"/>
                </a:lnTo>
                <a:close/>
                <a:moveTo>
                  <a:pt x="98910" y="22971"/>
                </a:moveTo>
                <a:lnTo>
                  <a:pt x="102829" y="26888"/>
                </a:lnTo>
                <a:lnTo>
                  <a:pt x="98528" y="31187"/>
                </a:lnTo>
                <a:lnTo>
                  <a:pt x="96569" y="29230"/>
                </a:lnTo>
                <a:lnTo>
                  <a:pt x="94610" y="27271"/>
                </a:lnTo>
                <a:lnTo>
                  <a:pt x="96759" y="25122"/>
                </a:lnTo>
                <a:lnTo>
                  <a:pt x="98910" y="22971"/>
                </a:lnTo>
                <a:close/>
                <a:moveTo>
                  <a:pt x="90489" y="23353"/>
                </a:moveTo>
                <a:lnTo>
                  <a:pt x="92448" y="25312"/>
                </a:lnTo>
                <a:lnTo>
                  <a:pt x="94407" y="27271"/>
                </a:lnTo>
                <a:lnTo>
                  <a:pt x="90109" y="31569"/>
                </a:lnTo>
                <a:lnTo>
                  <a:pt x="86191" y="27653"/>
                </a:lnTo>
                <a:lnTo>
                  <a:pt x="88340" y="25502"/>
                </a:lnTo>
                <a:lnTo>
                  <a:pt x="90489" y="23353"/>
                </a:lnTo>
                <a:close/>
                <a:moveTo>
                  <a:pt x="82073" y="23735"/>
                </a:moveTo>
                <a:lnTo>
                  <a:pt x="84030" y="25694"/>
                </a:lnTo>
                <a:lnTo>
                  <a:pt x="85989" y="27653"/>
                </a:lnTo>
                <a:lnTo>
                  <a:pt x="81688" y="31954"/>
                </a:lnTo>
                <a:lnTo>
                  <a:pt x="79730" y="29995"/>
                </a:lnTo>
                <a:lnTo>
                  <a:pt x="77771" y="28036"/>
                </a:lnTo>
                <a:lnTo>
                  <a:pt x="82073" y="23735"/>
                </a:lnTo>
                <a:close/>
                <a:moveTo>
                  <a:pt x="73652" y="24120"/>
                </a:moveTo>
                <a:lnTo>
                  <a:pt x="77570" y="28036"/>
                </a:lnTo>
                <a:lnTo>
                  <a:pt x="75418" y="30188"/>
                </a:lnTo>
                <a:lnTo>
                  <a:pt x="73268" y="32338"/>
                </a:lnTo>
                <a:lnTo>
                  <a:pt x="71309" y="30379"/>
                </a:lnTo>
                <a:lnTo>
                  <a:pt x="69352" y="28420"/>
                </a:lnTo>
                <a:lnTo>
                  <a:pt x="73652" y="24120"/>
                </a:lnTo>
                <a:close/>
                <a:moveTo>
                  <a:pt x="65232" y="24503"/>
                </a:moveTo>
                <a:lnTo>
                  <a:pt x="69149" y="28420"/>
                </a:lnTo>
                <a:lnTo>
                  <a:pt x="67000" y="30570"/>
                </a:lnTo>
                <a:lnTo>
                  <a:pt x="64849" y="32721"/>
                </a:lnTo>
                <a:lnTo>
                  <a:pt x="62890" y="30762"/>
                </a:lnTo>
                <a:lnTo>
                  <a:pt x="60931" y="28805"/>
                </a:lnTo>
                <a:lnTo>
                  <a:pt x="65232" y="24503"/>
                </a:lnTo>
                <a:close/>
                <a:moveTo>
                  <a:pt x="56813" y="24887"/>
                </a:moveTo>
                <a:lnTo>
                  <a:pt x="60729" y="28805"/>
                </a:lnTo>
                <a:lnTo>
                  <a:pt x="56430" y="33104"/>
                </a:lnTo>
                <a:lnTo>
                  <a:pt x="52512" y="29188"/>
                </a:lnTo>
                <a:lnTo>
                  <a:pt x="56813" y="24887"/>
                </a:lnTo>
                <a:close/>
                <a:moveTo>
                  <a:pt x="48391" y="25270"/>
                </a:moveTo>
                <a:lnTo>
                  <a:pt x="52309" y="29188"/>
                </a:lnTo>
                <a:lnTo>
                  <a:pt x="48009" y="33486"/>
                </a:lnTo>
                <a:lnTo>
                  <a:pt x="46051" y="31529"/>
                </a:lnTo>
                <a:lnTo>
                  <a:pt x="44092" y="29570"/>
                </a:lnTo>
                <a:lnTo>
                  <a:pt x="46242" y="27421"/>
                </a:lnTo>
                <a:lnTo>
                  <a:pt x="48391" y="25270"/>
                </a:lnTo>
                <a:close/>
                <a:moveTo>
                  <a:pt x="39973" y="25652"/>
                </a:moveTo>
                <a:lnTo>
                  <a:pt x="43891" y="29570"/>
                </a:lnTo>
                <a:lnTo>
                  <a:pt x="39589" y="33871"/>
                </a:lnTo>
                <a:lnTo>
                  <a:pt x="35673" y="29953"/>
                </a:lnTo>
                <a:lnTo>
                  <a:pt x="39973" y="25652"/>
                </a:lnTo>
                <a:close/>
                <a:moveTo>
                  <a:pt x="31553" y="26037"/>
                </a:moveTo>
                <a:lnTo>
                  <a:pt x="35471" y="29953"/>
                </a:lnTo>
                <a:lnTo>
                  <a:pt x="31170" y="34255"/>
                </a:lnTo>
                <a:lnTo>
                  <a:pt x="27252" y="30337"/>
                </a:lnTo>
                <a:lnTo>
                  <a:pt x="31553" y="26037"/>
                </a:lnTo>
                <a:close/>
                <a:moveTo>
                  <a:pt x="23134" y="26421"/>
                </a:moveTo>
                <a:lnTo>
                  <a:pt x="27050" y="30337"/>
                </a:lnTo>
                <a:lnTo>
                  <a:pt x="22751" y="34638"/>
                </a:lnTo>
                <a:lnTo>
                  <a:pt x="18833" y="30722"/>
                </a:lnTo>
                <a:lnTo>
                  <a:pt x="23134" y="26421"/>
                </a:lnTo>
                <a:close/>
                <a:moveTo>
                  <a:pt x="14715" y="26804"/>
                </a:moveTo>
                <a:lnTo>
                  <a:pt x="18631" y="30722"/>
                </a:lnTo>
                <a:lnTo>
                  <a:pt x="14330" y="35022"/>
                </a:lnTo>
                <a:lnTo>
                  <a:pt x="10414" y="31105"/>
                </a:lnTo>
                <a:lnTo>
                  <a:pt x="14715" y="26804"/>
                </a:lnTo>
                <a:close/>
                <a:moveTo>
                  <a:pt x="102930" y="26988"/>
                </a:moveTo>
                <a:lnTo>
                  <a:pt x="106846" y="30905"/>
                </a:lnTo>
                <a:lnTo>
                  <a:pt x="102545" y="35206"/>
                </a:lnTo>
                <a:lnTo>
                  <a:pt x="98629" y="31288"/>
                </a:lnTo>
                <a:lnTo>
                  <a:pt x="102930" y="26988"/>
                </a:lnTo>
                <a:close/>
                <a:moveTo>
                  <a:pt x="6294" y="27187"/>
                </a:moveTo>
                <a:lnTo>
                  <a:pt x="10212" y="31105"/>
                </a:lnTo>
                <a:lnTo>
                  <a:pt x="5910" y="35403"/>
                </a:lnTo>
                <a:lnTo>
                  <a:pt x="1994" y="31489"/>
                </a:lnTo>
                <a:lnTo>
                  <a:pt x="6294" y="27187"/>
                </a:lnTo>
                <a:close/>
                <a:moveTo>
                  <a:pt x="94509" y="27370"/>
                </a:moveTo>
                <a:lnTo>
                  <a:pt x="96468" y="29328"/>
                </a:lnTo>
                <a:lnTo>
                  <a:pt x="98427" y="31287"/>
                </a:lnTo>
                <a:lnTo>
                  <a:pt x="96275" y="33439"/>
                </a:lnTo>
                <a:lnTo>
                  <a:pt x="94126" y="35588"/>
                </a:lnTo>
                <a:lnTo>
                  <a:pt x="90209" y="31670"/>
                </a:lnTo>
                <a:lnTo>
                  <a:pt x="94509" y="27370"/>
                </a:lnTo>
                <a:close/>
                <a:moveTo>
                  <a:pt x="86090" y="27754"/>
                </a:moveTo>
                <a:lnTo>
                  <a:pt x="90008" y="31670"/>
                </a:lnTo>
                <a:lnTo>
                  <a:pt x="85706" y="35971"/>
                </a:lnTo>
                <a:lnTo>
                  <a:pt x="81789" y="32055"/>
                </a:lnTo>
                <a:lnTo>
                  <a:pt x="86090" y="27754"/>
                </a:lnTo>
                <a:close/>
                <a:moveTo>
                  <a:pt x="77668" y="28139"/>
                </a:moveTo>
                <a:lnTo>
                  <a:pt x="79627" y="30098"/>
                </a:lnTo>
                <a:lnTo>
                  <a:pt x="81585" y="32057"/>
                </a:lnTo>
                <a:lnTo>
                  <a:pt x="77287" y="36355"/>
                </a:lnTo>
                <a:lnTo>
                  <a:pt x="73369" y="32438"/>
                </a:lnTo>
                <a:lnTo>
                  <a:pt x="75518" y="30289"/>
                </a:lnTo>
                <a:lnTo>
                  <a:pt x="77668" y="28139"/>
                </a:lnTo>
                <a:close/>
                <a:moveTo>
                  <a:pt x="69248" y="28522"/>
                </a:moveTo>
                <a:lnTo>
                  <a:pt x="71207" y="30481"/>
                </a:lnTo>
                <a:lnTo>
                  <a:pt x="73166" y="32440"/>
                </a:lnTo>
                <a:lnTo>
                  <a:pt x="68866" y="36740"/>
                </a:lnTo>
                <a:lnTo>
                  <a:pt x="64950" y="32822"/>
                </a:lnTo>
                <a:lnTo>
                  <a:pt x="67099" y="30673"/>
                </a:lnTo>
                <a:lnTo>
                  <a:pt x="69248" y="28522"/>
                </a:lnTo>
                <a:close/>
                <a:moveTo>
                  <a:pt x="60830" y="28906"/>
                </a:moveTo>
                <a:lnTo>
                  <a:pt x="62789" y="30863"/>
                </a:lnTo>
                <a:lnTo>
                  <a:pt x="64748" y="32822"/>
                </a:lnTo>
                <a:lnTo>
                  <a:pt x="60447" y="37123"/>
                </a:lnTo>
                <a:lnTo>
                  <a:pt x="58488" y="35164"/>
                </a:lnTo>
                <a:lnTo>
                  <a:pt x="56531" y="33205"/>
                </a:lnTo>
                <a:lnTo>
                  <a:pt x="60830" y="28906"/>
                </a:lnTo>
                <a:close/>
                <a:moveTo>
                  <a:pt x="52411" y="29288"/>
                </a:moveTo>
                <a:lnTo>
                  <a:pt x="56329" y="33204"/>
                </a:lnTo>
                <a:lnTo>
                  <a:pt x="54177" y="35356"/>
                </a:lnTo>
                <a:lnTo>
                  <a:pt x="52028" y="37505"/>
                </a:lnTo>
                <a:lnTo>
                  <a:pt x="50069" y="35546"/>
                </a:lnTo>
                <a:lnTo>
                  <a:pt x="48110" y="33587"/>
                </a:lnTo>
                <a:lnTo>
                  <a:pt x="52411" y="29288"/>
                </a:lnTo>
                <a:close/>
                <a:moveTo>
                  <a:pt x="43993" y="29671"/>
                </a:moveTo>
                <a:lnTo>
                  <a:pt x="45950" y="31631"/>
                </a:lnTo>
                <a:lnTo>
                  <a:pt x="47908" y="33590"/>
                </a:lnTo>
                <a:lnTo>
                  <a:pt x="45759" y="35739"/>
                </a:lnTo>
                <a:lnTo>
                  <a:pt x="43610" y="37888"/>
                </a:lnTo>
                <a:lnTo>
                  <a:pt x="39692" y="33972"/>
                </a:lnTo>
                <a:lnTo>
                  <a:pt x="43993" y="29671"/>
                </a:lnTo>
                <a:close/>
                <a:moveTo>
                  <a:pt x="35572" y="30054"/>
                </a:moveTo>
                <a:lnTo>
                  <a:pt x="39489" y="33972"/>
                </a:lnTo>
                <a:lnTo>
                  <a:pt x="35187" y="38272"/>
                </a:lnTo>
                <a:lnTo>
                  <a:pt x="31271" y="34356"/>
                </a:lnTo>
                <a:lnTo>
                  <a:pt x="35572" y="30054"/>
                </a:lnTo>
                <a:close/>
                <a:moveTo>
                  <a:pt x="27151" y="30438"/>
                </a:moveTo>
                <a:lnTo>
                  <a:pt x="31069" y="34356"/>
                </a:lnTo>
                <a:lnTo>
                  <a:pt x="26768" y="38655"/>
                </a:lnTo>
                <a:lnTo>
                  <a:pt x="22852" y="34739"/>
                </a:lnTo>
                <a:lnTo>
                  <a:pt x="27151" y="30438"/>
                </a:lnTo>
                <a:close/>
                <a:moveTo>
                  <a:pt x="18732" y="30823"/>
                </a:moveTo>
                <a:lnTo>
                  <a:pt x="22650" y="34739"/>
                </a:lnTo>
                <a:lnTo>
                  <a:pt x="18349" y="39040"/>
                </a:lnTo>
                <a:lnTo>
                  <a:pt x="14431" y="35122"/>
                </a:lnTo>
                <a:lnTo>
                  <a:pt x="18732" y="30823"/>
                </a:lnTo>
                <a:close/>
                <a:moveTo>
                  <a:pt x="106949" y="31004"/>
                </a:moveTo>
                <a:lnTo>
                  <a:pt x="110865" y="34923"/>
                </a:lnTo>
                <a:lnTo>
                  <a:pt x="108715" y="37073"/>
                </a:lnTo>
                <a:lnTo>
                  <a:pt x="106565" y="39222"/>
                </a:lnTo>
                <a:lnTo>
                  <a:pt x="102649" y="35305"/>
                </a:lnTo>
                <a:lnTo>
                  <a:pt x="106949" y="31004"/>
                </a:lnTo>
                <a:close/>
                <a:moveTo>
                  <a:pt x="10313" y="31206"/>
                </a:moveTo>
                <a:lnTo>
                  <a:pt x="14229" y="35122"/>
                </a:lnTo>
                <a:lnTo>
                  <a:pt x="9929" y="39424"/>
                </a:lnTo>
                <a:lnTo>
                  <a:pt x="6011" y="35507"/>
                </a:lnTo>
                <a:lnTo>
                  <a:pt x="10313" y="31206"/>
                </a:lnTo>
                <a:close/>
                <a:moveTo>
                  <a:pt x="98525" y="31392"/>
                </a:moveTo>
                <a:lnTo>
                  <a:pt x="102443" y="35308"/>
                </a:lnTo>
                <a:lnTo>
                  <a:pt x="98145" y="39608"/>
                </a:lnTo>
                <a:lnTo>
                  <a:pt x="96186" y="37649"/>
                </a:lnTo>
                <a:lnTo>
                  <a:pt x="94227" y="35690"/>
                </a:lnTo>
                <a:lnTo>
                  <a:pt x="96376" y="33541"/>
                </a:lnTo>
                <a:lnTo>
                  <a:pt x="98525" y="31392"/>
                </a:lnTo>
                <a:close/>
                <a:moveTo>
                  <a:pt x="90109" y="31771"/>
                </a:moveTo>
                <a:lnTo>
                  <a:pt x="94025" y="35689"/>
                </a:lnTo>
                <a:lnTo>
                  <a:pt x="89724" y="39989"/>
                </a:lnTo>
                <a:lnTo>
                  <a:pt x="85807" y="36072"/>
                </a:lnTo>
                <a:lnTo>
                  <a:pt x="90109" y="31771"/>
                </a:lnTo>
                <a:close/>
                <a:moveTo>
                  <a:pt x="81688" y="32156"/>
                </a:moveTo>
                <a:lnTo>
                  <a:pt x="85606" y="36072"/>
                </a:lnTo>
                <a:lnTo>
                  <a:pt x="81304" y="40373"/>
                </a:lnTo>
                <a:lnTo>
                  <a:pt x="77388" y="36456"/>
                </a:lnTo>
                <a:lnTo>
                  <a:pt x="81688" y="32156"/>
                </a:lnTo>
                <a:close/>
                <a:moveTo>
                  <a:pt x="73268" y="32539"/>
                </a:moveTo>
                <a:lnTo>
                  <a:pt x="77186" y="36456"/>
                </a:lnTo>
                <a:lnTo>
                  <a:pt x="72885" y="40757"/>
                </a:lnTo>
                <a:lnTo>
                  <a:pt x="68967" y="36841"/>
                </a:lnTo>
                <a:lnTo>
                  <a:pt x="73268" y="32539"/>
                </a:lnTo>
                <a:close/>
                <a:moveTo>
                  <a:pt x="64849" y="32923"/>
                </a:moveTo>
                <a:lnTo>
                  <a:pt x="68765" y="36841"/>
                </a:lnTo>
                <a:lnTo>
                  <a:pt x="64464" y="41140"/>
                </a:lnTo>
                <a:lnTo>
                  <a:pt x="60548" y="37224"/>
                </a:lnTo>
                <a:lnTo>
                  <a:pt x="64849" y="32923"/>
                </a:lnTo>
                <a:close/>
                <a:moveTo>
                  <a:pt x="56427" y="33308"/>
                </a:moveTo>
                <a:lnTo>
                  <a:pt x="58387" y="35265"/>
                </a:lnTo>
                <a:lnTo>
                  <a:pt x="60346" y="37224"/>
                </a:lnTo>
                <a:lnTo>
                  <a:pt x="56045" y="41524"/>
                </a:lnTo>
                <a:lnTo>
                  <a:pt x="52128" y="37607"/>
                </a:lnTo>
                <a:lnTo>
                  <a:pt x="54278" y="35458"/>
                </a:lnTo>
                <a:lnTo>
                  <a:pt x="56427" y="33308"/>
                </a:lnTo>
                <a:close/>
                <a:moveTo>
                  <a:pt x="48007" y="33691"/>
                </a:moveTo>
                <a:lnTo>
                  <a:pt x="49966" y="35649"/>
                </a:lnTo>
                <a:lnTo>
                  <a:pt x="51925" y="37607"/>
                </a:lnTo>
                <a:lnTo>
                  <a:pt x="47625" y="41907"/>
                </a:lnTo>
                <a:lnTo>
                  <a:pt x="45667" y="39948"/>
                </a:lnTo>
                <a:lnTo>
                  <a:pt x="43709" y="37989"/>
                </a:lnTo>
                <a:lnTo>
                  <a:pt x="45858" y="35840"/>
                </a:lnTo>
                <a:lnTo>
                  <a:pt x="48007" y="33691"/>
                </a:lnTo>
                <a:close/>
                <a:moveTo>
                  <a:pt x="39589" y="34073"/>
                </a:moveTo>
                <a:lnTo>
                  <a:pt x="43507" y="37989"/>
                </a:lnTo>
                <a:lnTo>
                  <a:pt x="41355" y="40141"/>
                </a:lnTo>
                <a:lnTo>
                  <a:pt x="39206" y="42291"/>
                </a:lnTo>
                <a:lnTo>
                  <a:pt x="37247" y="40332"/>
                </a:lnTo>
                <a:lnTo>
                  <a:pt x="35288" y="38373"/>
                </a:lnTo>
                <a:lnTo>
                  <a:pt x="39589" y="34073"/>
                </a:lnTo>
                <a:close/>
                <a:moveTo>
                  <a:pt x="31170" y="34456"/>
                </a:moveTo>
                <a:lnTo>
                  <a:pt x="35086" y="38373"/>
                </a:lnTo>
                <a:lnTo>
                  <a:pt x="32936" y="40525"/>
                </a:lnTo>
                <a:lnTo>
                  <a:pt x="30787" y="42674"/>
                </a:lnTo>
                <a:lnTo>
                  <a:pt x="28828" y="40715"/>
                </a:lnTo>
                <a:lnTo>
                  <a:pt x="26869" y="38758"/>
                </a:lnTo>
                <a:lnTo>
                  <a:pt x="31170" y="34456"/>
                </a:lnTo>
                <a:close/>
                <a:moveTo>
                  <a:pt x="22751" y="34840"/>
                </a:moveTo>
                <a:lnTo>
                  <a:pt x="26667" y="38758"/>
                </a:lnTo>
                <a:lnTo>
                  <a:pt x="22366" y="43057"/>
                </a:lnTo>
                <a:lnTo>
                  <a:pt x="18449" y="39141"/>
                </a:lnTo>
                <a:lnTo>
                  <a:pt x="22751" y="34840"/>
                </a:lnTo>
                <a:close/>
                <a:moveTo>
                  <a:pt x="110963" y="35026"/>
                </a:moveTo>
                <a:lnTo>
                  <a:pt x="114882" y="38941"/>
                </a:lnTo>
                <a:lnTo>
                  <a:pt x="110581" y="43242"/>
                </a:lnTo>
                <a:lnTo>
                  <a:pt x="108622" y="41283"/>
                </a:lnTo>
                <a:lnTo>
                  <a:pt x="106665" y="39324"/>
                </a:lnTo>
                <a:lnTo>
                  <a:pt x="108814" y="37175"/>
                </a:lnTo>
                <a:lnTo>
                  <a:pt x="110963" y="35026"/>
                </a:lnTo>
                <a:close/>
                <a:moveTo>
                  <a:pt x="14330" y="35223"/>
                </a:moveTo>
                <a:lnTo>
                  <a:pt x="18248" y="39141"/>
                </a:lnTo>
                <a:lnTo>
                  <a:pt x="13946" y="43442"/>
                </a:lnTo>
                <a:lnTo>
                  <a:pt x="10030" y="39525"/>
                </a:lnTo>
                <a:lnTo>
                  <a:pt x="14330" y="35223"/>
                </a:lnTo>
                <a:close/>
                <a:moveTo>
                  <a:pt x="102545" y="35408"/>
                </a:moveTo>
                <a:lnTo>
                  <a:pt x="106463" y="39324"/>
                </a:lnTo>
                <a:lnTo>
                  <a:pt x="102162" y="43625"/>
                </a:lnTo>
                <a:lnTo>
                  <a:pt x="98245" y="39709"/>
                </a:lnTo>
                <a:lnTo>
                  <a:pt x="102545" y="35408"/>
                </a:lnTo>
                <a:close/>
                <a:moveTo>
                  <a:pt x="5910" y="35608"/>
                </a:moveTo>
                <a:lnTo>
                  <a:pt x="9828" y="39525"/>
                </a:lnTo>
                <a:lnTo>
                  <a:pt x="5527" y="43826"/>
                </a:lnTo>
                <a:lnTo>
                  <a:pt x="1609" y="39908"/>
                </a:lnTo>
                <a:lnTo>
                  <a:pt x="5910" y="35608"/>
                </a:lnTo>
                <a:close/>
                <a:moveTo>
                  <a:pt x="94127" y="35790"/>
                </a:moveTo>
                <a:lnTo>
                  <a:pt x="96086" y="37749"/>
                </a:lnTo>
                <a:lnTo>
                  <a:pt x="98045" y="39706"/>
                </a:lnTo>
                <a:lnTo>
                  <a:pt x="95893" y="41858"/>
                </a:lnTo>
                <a:lnTo>
                  <a:pt x="93744" y="44007"/>
                </a:lnTo>
                <a:lnTo>
                  <a:pt x="89828" y="40091"/>
                </a:lnTo>
                <a:lnTo>
                  <a:pt x="94127" y="35790"/>
                </a:lnTo>
                <a:close/>
                <a:moveTo>
                  <a:pt x="85706" y="36173"/>
                </a:moveTo>
                <a:lnTo>
                  <a:pt x="89623" y="40091"/>
                </a:lnTo>
                <a:lnTo>
                  <a:pt x="85323" y="44391"/>
                </a:lnTo>
                <a:lnTo>
                  <a:pt x="81405" y="40474"/>
                </a:lnTo>
                <a:lnTo>
                  <a:pt x="85706" y="36173"/>
                </a:lnTo>
                <a:close/>
                <a:moveTo>
                  <a:pt x="77287" y="36557"/>
                </a:moveTo>
                <a:lnTo>
                  <a:pt x="81203" y="40474"/>
                </a:lnTo>
                <a:lnTo>
                  <a:pt x="76902" y="44776"/>
                </a:lnTo>
                <a:lnTo>
                  <a:pt x="72986" y="40858"/>
                </a:lnTo>
                <a:lnTo>
                  <a:pt x="77287" y="36557"/>
                </a:lnTo>
                <a:close/>
                <a:moveTo>
                  <a:pt x="68866" y="36941"/>
                </a:moveTo>
                <a:lnTo>
                  <a:pt x="72784" y="40858"/>
                </a:lnTo>
                <a:lnTo>
                  <a:pt x="68483" y="45159"/>
                </a:lnTo>
                <a:lnTo>
                  <a:pt x="64567" y="41241"/>
                </a:lnTo>
                <a:lnTo>
                  <a:pt x="68866" y="36941"/>
                </a:lnTo>
                <a:close/>
                <a:moveTo>
                  <a:pt x="60447" y="37325"/>
                </a:moveTo>
                <a:lnTo>
                  <a:pt x="64365" y="41241"/>
                </a:lnTo>
                <a:lnTo>
                  <a:pt x="60063" y="45542"/>
                </a:lnTo>
                <a:lnTo>
                  <a:pt x="56146" y="41626"/>
                </a:lnTo>
                <a:lnTo>
                  <a:pt x="60447" y="37325"/>
                </a:lnTo>
                <a:close/>
                <a:moveTo>
                  <a:pt x="52028" y="37708"/>
                </a:moveTo>
                <a:lnTo>
                  <a:pt x="55944" y="41626"/>
                </a:lnTo>
                <a:lnTo>
                  <a:pt x="51644" y="45926"/>
                </a:lnTo>
                <a:lnTo>
                  <a:pt x="47726" y="42010"/>
                </a:lnTo>
                <a:lnTo>
                  <a:pt x="52028" y="37708"/>
                </a:lnTo>
                <a:close/>
                <a:moveTo>
                  <a:pt x="43605" y="38095"/>
                </a:moveTo>
                <a:lnTo>
                  <a:pt x="45566" y="40051"/>
                </a:lnTo>
                <a:lnTo>
                  <a:pt x="47525" y="42010"/>
                </a:lnTo>
                <a:lnTo>
                  <a:pt x="43223" y="46311"/>
                </a:lnTo>
                <a:lnTo>
                  <a:pt x="41266" y="44352"/>
                </a:lnTo>
                <a:lnTo>
                  <a:pt x="39307" y="42393"/>
                </a:lnTo>
                <a:lnTo>
                  <a:pt x="41456" y="40244"/>
                </a:lnTo>
                <a:lnTo>
                  <a:pt x="43605" y="38095"/>
                </a:lnTo>
                <a:close/>
                <a:moveTo>
                  <a:pt x="35187" y="38475"/>
                </a:moveTo>
                <a:lnTo>
                  <a:pt x="37146" y="40434"/>
                </a:lnTo>
                <a:lnTo>
                  <a:pt x="39105" y="42393"/>
                </a:lnTo>
                <a:lnTo>
                  <a:pt x="34804" y="46694"/>
                </a:lnTo>
                <a:lnTo>
                  <a:pt x="30889" y="42775"/>
                </a:lnTo>
                <a:lnTo>
                  <a:pt x="33038" y="40626"/>
                </a:lnTo>
                <a:lnTo>
                  <a:pt x="35187" y="38475"/>
                </a:lnTo>
                <a:close/>
                <a:moveTo>
                  <a:pt x="26769" y="38859"/>
                </a:moveTo>
                <a:lnTo>
                  <a:pt x="28727" y="40816"/>
                </a:lnTo>
                <a:lnTo>
                  <a:pt x="30686" y="42775"/>
                </a:lnTo>
                <a:lnTo>
                  <a:pt x="26385" y="47076"/>
                </a:lnTo>
                <a:lnTo>
                  <a:pt x="24426" y="45117"/>
                </a:lnTo>
                <a:lnTo>
                  <a:pt x="22470" y="43158"/>
                </a:lnTo>
                <a:lnTo>
                  <a:pt x="26769" y="38859"/>
                </a:lnTo>
                <a:close/>
                <a:moveTo>
                  <a:pt x="114983" y="39042"/>
                </a:moveTo>
                <a:lnTo>
                  <a:pt x="118901" y="42959"/>
                </a:lnTo>
                <a:lnTo>
                  <a:pt x="114600" y="47259"/>
                </a:lnTo>
                <a:lnTo>
                  <a:pt x="110682" y="43343"/>
                </a:lnTo>
                <a:lnTo>
                  <a:pt x="114983" y="39042"/>
                </a:lnTo>
                <a:close/>
                <a:moveTo>
                  <a:pt x="18349" y="39242"/>
                </a:moveTo>
                <a:lnTo>
                  <a:pt x="22265" y="43158"/>
                </a:lnTo>
                <a:lnTo>
                  <a:pt x="20116" y="45309"/>
                </a:lnTo>
                <a:lnTo>
                  <a:pt x="17965" y="47460"/>
                </a:lnTo>
                <a:lnTo>
                  <a:pt x="16006" y="45501"/>
                </a:lnTo>
                <a:lnTo>
                  <a:pt x="14047" y="43543"/>
                </a:lnTo>
                <a:lnTo>
                  <a:pt x="18349" y="39242"/>
                </a:lnTo>
                <a:close/>
                <a:moveTo>
                  <a:pt x="106565" y="39424"/>
                </a:moveTo>
                <a:lnTo>
                  <a:pt x="108524" y="41382"/>
                </a:lnTo>
                <a:lnTo>
                  <a:pt x="110483" y="43341"/>
                </a:lnTo>
                <a:lnTo>
                  <a:pt x="108331" y="45492"/>
                </a:lnTo>
                <a:lnTo>
                  <a:pt x="106182" y="47641"/>
                </a:lnTo>
                <a:lnTo>
                  <a:pt x="102264" y="43725"/>
                </a:lnTo>
                <a:lnTo>
                  <a:pt x="106565" y="39424"/>
                </a:lnTo>
                <a:close/>
                <a:moveTo>
                  <a:pt x="9929" y="39625"/>
                </a:moveTo>
                <a:lnTo>
                  <a:pt x="13846" y="43543"/>
                </a:lnTo>
                <a:lnTo>
                  <a:pt x="11696" y="45692"/>
                </a:lnTo>
                <a:lnTo>
                  <a:pt x="9546" y="47841"/>
                </a:lnTo>
                <a:lnTo>
                  <a:pt x="7587" y="45885"/>
                </a:lnTo>
                <a:lnTo>
                  <a:pt x="5628" y="43927"/>
                </a:lnTo>
                <a:lnTo>
                  <a:pt x="9929" y="39625"/>
                </a:lnTo>
                <a:close/>
                <a:moveTo>
                  <a:pt x="98142" y="39811"/>
                </a:moveTo>
                <a:lnTo>
                  <a:pt x="102059" y="43728"/>
                </a:lnTo>
                <a:lnTo>
                  <a:pt x="97760" y="48027"/>
                </a:lnTo>
                <a:lnTo>
                  <a:pt x="95802" y="46069"/>
                </a:lnTo>
                <a:lnTo>
                  <a:pt x="93843" y="44110"/>
                </a:lnTo>
                <a:lnTo>
                  <a:pt x="95993" y="41961"/>
                </a:lnTo>
                <a:lnTo>
                  <a:pt x="98142" y="39811"/>
                </a:lnTo>
                <a:close/>
                <a:moveTo>
                  <a:pt x="89724" y="40192"/>
                </a:moveTo>
                <a:lnTo>
                  <a:pt x="93642" y="44108"/>
                </a:lnTo>
                <a:lnTo>
                  <a:pt x="89340" y="48409"/>
                </a:lnTo>
                <a:lnTo>
                  <a:pt x="85424" y="44492"/>
                </a:lnTo>
                <a:lnTo>
                  <a:pt x="89724" y="40192"/>
                </a:lnTo>
                <a:close/>
                <a:moveTo>
                  <a:pt x="81304" y="40575"/>
                </a:moveTo>
                <a:lnTo>
                  <a:pt x="85222" y="44492"/>
                </a:lnTo>
                <a:lnTo>
                  <a:pt x="80921" y="48793"/>
                </a:lnTo>
                <a:lnTo>
                  <a:pt x="77003" y="44876"/>
                </a:lnTo>
                <a:lnTo>
                  <a:pt x="81304" y="40575"/>
                </a:lnTo>
                <a:close/>
                <a:moveTo>
                  <a:pt x="72885" y="40959"/>
                </a:moveTo>
                <a:lnTo>
                  <a:pt x="76801" y="44876"/>
                </a:lnTo>
                <a:lnTo>
                  <a:pt x="72500" y="49176"/>
                </a:lnTo>
                <a:lnTo>
                  <a:pt x="68584" y="45260"/>
                </a:lnTo>
                <a:lnTo>
                  <a:pt x="72885" y="40959"/>
                </a:lnTo>
                <a:close/>
                <a:moveTo>
                  <a:pt x="64466" y="41342"/>
                </a:moveTo>
                <a:lnTo>
                  <a:pt x="68382" y="45260"/>
                </a:lnTo>
                <a:lnTo>
                  <a:pt x="64081" y="49560"/>
                </a:lnTo>
                <a:lnTo>
                  <a:pt x="60164" y="45643"/>
                </a:lnTo>
                <a:lnTo>
                  <a:pt x="64466" y="41342"/>
                </a:lnTo>
                <a:close/>
                <a:moveTo>
                  <a:pt x="56045" y="41727"/>
                </a:moveTo>
                <a:lnTo>
                  <a:pt x="59963" y="45643"/>
                </a:lnTo>
                <a:lnTo>
                  <a:pt x="55661" y="49945"/>
                </a:lnTo>
                <a:lnTo>
                  <a:pt x="51745" y="46027"/>
                </a:lnTo>
                <a:lnTo>
                  <a:pt x="56045" y="41727"/>
                </a:lnTo>
                <a:close/>
                <a:moveTo>
                  <a:pt x="47625" y="42109"/>
                </a:moveTo>
                <a:lnTo>
                  <a:pt x="51543" y="46025"/>
                </a:lnTo>
                <a:lnTo>
                  <a:pt x="47242" y="50327"/>
                </a:lnTo>
                <a:lnTo>
                  <a:pt x="43324" y="46409"/>
                </a:lnTo>
                <a:lnTo>
                  <a:pt x="47625" y="42109"/>
                </a:lnTo>
                <a:close/>
                <a:moveTo>
                  <a:pt x="39207" y="42492"/>
                </a:moveTo>
                <a:lnTo>
                  <a:pt x="41166" y="44451"/>
                </a:lnTo>
                <a:lnTo>
                  <a:pt x="43125" y="46409"/>
                </a:lnTo>
                <a:lnTo>
                  <a:pt x="40973" y="48561"/>
                </a:lnTo>
                <a:lnTo>
                  <a:pt x="38824" y="50710"/>
                </a:lnTo>
                <a:lnTo>
                  <a:pt x="34906" y="46794"/>
                </a:lnTo>
                <a:lnTo>
                  <a:pt x="39207" y="42492"/>
                </a:lnTo>
                <a:close/>
                <a:moveTo>
                  <a:pt x="30788" y="42876"/>
                </a:moveTo>
                <a:lnTo>
                  <a:pt x="34703" y="46794"/>
                </a:lnTo>
                <a:lnTo>
                  <a:pt x="30402" y="51093"/>
                </a:lnTo>
                <a:lnTo>
                  <a:pt x="26487" y="47177"/>
                </a:lnTo>
                <a:lnTo>
                  <a:pt x="30788" y="42876"/>
                </a:lnTo>
                <a:close/>
                <a:moveTo>
                  <a:pt x="119002" y="43060"/>
                </a:moveTo>
                <a:lnTo>
                  <a:pt x="122918" y="46977"/>
                </a:lnTo>
                <a:lnTo>
                  <a:pt x="118617" y="51278"/>
                </a:lnTo>
                <a:lnTo>
                  <a:pt x="114701" y="47360"/>
                </a:lnTo>
                <a:lnTo>
                  <a:pt x="119002" y="43060"/>
                </a:lnTo>
                <a:close/>
                <a:moveTo>
                  <a:pt x="22364" y="43262"/>
                </a:moveTo>
                <a:lnTo>
                  <a:pt x="24325" y="45218"/>
                </a:lnTo>
                <a:lnTo>
                  <a:pt x="26284" y="47177"/>
                </a:lnTo>
                <a:lnTo>
                  <a:pt x="21982" y="51478"/>
                </a:lnTo>
                <a:lnTo>
                  <a:pt x="18066" y="47560"/>
                </a:lnTo>
                <a:lnTo>
                  <a:pt x="20215" y="45411"/>
                </a:lnTo>
                <a:lnTo>
                  <a:pt x="22364" y="43262"/>
                </a:lnTo>
                <a:close/>
                <a:moveTo>
                  <a:pt x="110581" y="43445"/>
                </a:moveTo>
                <a:lnTo>
                  <a:pt x="114499" y="47362"/>
                </a:lnTo>
                <a:lnTo>
                  <a:pt x="110199" y="51661"/>
                </a:lnTo>
                <a:lnTo>
                  <a:pt x="108242" y="49702"/>
                </a:lnTo>
                <a:lnTo>
                  <a:pt x="106283" y="47745"/>
                </a:lnTo>
                <a:lnTo>
                  <a:pt x="108432" y="45594"/>
                </a:lnTo>
                <a:lnTo>
                  <a:pt x="110581" y="43445"/>
                </a:lnTo>
                <a:close/>
                <a:moveTo>
                  <a:pt x="13945" y="43646"/>
                </a:moveTo>
                <a:lnTo>
                  <a:pt x="15905" y="45602"/>
                </a:lnTo>
                <a:lnTo>
                  <a:pt x="17864" y="47560"/>
                </a:lnTo>
                <a:lnTo>
                  <a:pt x="13563" y="51862"/>
                </a:lnTo>
                <a:lnTo>
                  <a:pt x="9645" y="47944"/>
                </a:lnTo>
                <a:lnTo>
                  <a:pt x="11796" y="45795"/>
                </a:lnTo>
                <a:lnTo>
                  <a:pt x="13945" y="43646"/>
                </a:lnTo>
                <a:close/>
                <a:moveTo>
                  <a:pt x="102163" y="43826"/>
                </a:moveTo>
                <a:lnTo>
                  <a:pt x="106081" y="47742"/>
                </a:lnTo>
                <a:lnTo>
                  <a:pt x="103929" y="49894"/>
                </a:lnTo>
                <a:lnTo>
                  <a:pt x="101780" y="52043"/>
                </a:lnTo>
                <a:lnTo>
                  <a:pt x="99821" y="50084"/>
                </a:lnTo>
                <a:lnTo>
                  <a:pt x="97863" y="48127"/>
                </a:lnTo>
                <a:lnTo>
                  <a:pt x="102163" y="43826"/>
                </a:lnTo>
                <a:close/>
                <a:moveTo>
                  <a:pt x="5529" y="44027"/>
                </a:moveTo>
                <a:lnTo>
                  <a:pt x="7487" y="45986"/>
                </a:lnTo>
                <a:lnTo>
                  <a:pt x="9446" y="47944"/>
                </a:lnTo>
                <a:lnTo>
                  <a:pt x="5145" y="52245"/>
                </a:lnTo>
                <a:lnTo>
                  <a:pt x="3186" y="50286"/>
                </a:lnTo>
                <a:lnTo>
                  <a:pt x="1227" y="48329"/>
                </a:lnTo>
                <a:lnTo>
                  <a:pt x="5529" y="44027"/>
                </a:lnTo>
                <a:close/>
                <a:moveTo>
                  <a:pt x="93744" y="44209"/>
                </a:moveTo>
                <a:lnTo>
                  <a:pt x="95703" y="46168"/>
                </a:lnTo>
                <a:lnTo>
                  <a:pt x="97662" y="48127"/>
                </a:lnTo>
                <a:lnTo>
                  <a:pt x="95510" y="50277"/>
                </a:lnTo>
                <a:lnTo>
                  <a:pt x="93360" y="52427"/>
                </a:lnTo>
                <a:lnTo>
                  <a:pt x="91402" y="50469"/>
                </a:lnTo>
                <a:lnTo>
                  <a:pt x="89443" y="48510"/>
                </a:lnTo>
                <a:lnTo>
                  <a:pt x="93744" y="44209"/>
                </a:lnTo>
                <a:close/>
                <a:moveTo>
                  <a:pt x="85323" y="44593"/>
                </a:moveTo>
                <a:lnTo>
                  <a:pt x="89239" y="48510"/>
                </a:lnTo>
                <a:lnTo>
                  <a:pt x="84938" y="52812"/>
                </a:lnTo>
                <a:lnTo>
                  <a:pt x="81022" y="48894"/>
                </a:lnTo>
                <a:lnTo>
                  <a:pt x="85323" y="44593"/>
                </a:lnTo>
                <a:close/>
                <a:moveTo>
                  <a:pt x="76902" y="44977"/>
                </a:moveTo>
                <a:lnTo>
                  <a:pt x="80820" y="48894"/>
                </a:lnTo>
                <a:lnTo>
                  <a:pt x="76519" y="53195"/>
                </a:lnTo>
                <a:lnTo>
                  <a:pt x="72602" y="49277"/>
                </a:lnTo>
                <a:lnTo>
                  <a:pt x="76902" y="44977"/>
                </a:lnTo>
                <a:close/>
                <a:moveTo>
                  <a:pt x="68483" y="45361"/>
                </a:moveTo>
                <a:lnTo>
                  <a:pt x="72401" y="49277"/>
                </a:lnTo>
                <a:lnTo>
                  <a:pt x="68099" y="53578"/>
                </a:lnTo>
                <a:lnTo>
                  <a:pt x="64182" y="49662"/>
                </a:lnTo>
                <a:lnTo>
                  <a:pt x="68483" y="45361"/>
                </a:lnTo>
                <a:close/>
                <a:moveTo>
                  <a:pt x="60063" y="45744"/>
                </a:moveTo>
                <a:lnTo>
                  <a:pt x="63980" y="49662"/>
                </a:lnTo>
                <a:lnTo>
                  <a:pt x="59680" y="53962"/>
                </a:lnTo>
                <a:lnTo>
                  <a:pt x="55762" y="50045"/>
                </a:lnTo>
                <a:lnTo>
                  <a:pt x="60063" y="45744"/>
                </a:lnTo>
                <a:close/>
                <a:moveTo>
                  <a:pt x="51644" y="46128"/>
                </a:moveTo>
                <a:lnTo>
                  <a:pt x="55560" y="50045"/>
                </a:lnTo>
                <a:lnTo>
                  <a:pt x="51259" y="54347"/>
                </a:lnTo>
                <a:lnTo>
                  <a:pt x="47343" y="50429"/>
                </a:lnTo>
                <a:lnTo>
                  <a:pt x="51644" y="46128"/>
                </a:lnTo>
                <a:close/>
                <a:moveTo>
                  <a:pt x="43223" y="46511"/>
                </a:moveTo>
                <a:lnTo>
                  <a:pt x="47141" y="50429"/>
                </a:lnTo>
                <a:lnTo>
                  <a:pt x="42840" y="54730"/>
                </a:lnTo>
                <a:lnTo>
                  <a:pt x="40884" y="52770"/>
                </a:lnTo>
                <a:lnTo>
                  <a:pt x="38925" y="50811"/>
                </a:lnTo>
                <a:lnTo>
                  <a:pt x="41074" y="48662"/>
                </a:lnTo>
                <a:lnTo>
                  <a:pt x="43223" y="46511"/>
                </a:lnTo>
                <a:close/>
                <a:moveTo>
                  <a:pt x="34805" y="46894"/>
                </a:moveTo>
                <a:lnTo>
                  <a:pt x="38722" y="50811"/>
                </a:lnTo>
                <a:lnTo>
                  <a:pt x="34420" y="55112"/>
                </a:lnTo>
                <a:lnTo>
                  <a:pt x="30506" y="51194"/>
                </a:lnTo>
                <a:lnTo>
                  <a:pt x="34805" y="46894"/>
                </a:lnTo>
                <a:close/>
                <a:moveTo>
                  <a:pt x="123019" y="47078"/>
                </a:moveTo>
                <a:lnTo>
                  <a:pt x="126937" y="50995"/>
                </a:lnTo>
                <a:lnTo>
                  <a:pt x="122636" y="55295"/>
                </a:lnTo>
                <a:lnTo>
                  <a:pt x="118718" y="51379"/>
                </a:lnTo>
                <a:lnTo>
                  <a:pt x="123019" y="47078"/>
                </a:lnTo>
                <a:close/>
                <a:moveTo>
                  <a:pt x="26385" y="47278"/>
                </a:moveTo>
                <a:lnTo>
                  <a:pt x="30301" y="51194"/>
                </a:lnTo>
                <a:lnTo>
                  <a:pt x="26001" y="55495"/>
                </a:lnTo>
                <a:lnTo>
                  <a:pt x="22083" y="51579"/>
                </a:lnTo>
                <a:lnTo>
                  <a:pt x="26385" y="47278"/>
                </a:lnTo>
                <a:close/>
                <a:moveTo>
                  <a:pt x="114601" y="47461"/>
                </a:moveTo>
                <a:lnTo>
                  <a:pt x="118519" y="51379"/>
                </a:lnTo>
                <a:lnTo>
                  <a:pt x="114218" y="55680"/>
                </a:lnTo>
                <a:lnTo>
                  <a:pt x="110300" y="51762"/>
                </a:lnTo>
                <a:lnTo>
                  <a:pt x="114601" y="47461"/>
                </a:lnTo>
                <a:close/>
                <a:moveTo>
                  <a:pt x="17965" y="47661"/>
                </a:moveTo>
                <a:lnTo>
                  <a:pt x="21882" y="51579"/>
                </a:lnTo>
                <a:lnTo>
                  <a:pt x="17580" y="55879"/>
                </a:lnTo>
                <a:lnTo>
                  <a:pt x="13664" y="51963"/>
                </a:lnTo>
                <a:lnTo>
                  <a:pt x="17965" y="47661"/>
                </a:lnTo>
                <a:close/>
                <a:moveTo>
                  <a:pt x="106179" y="47847"/>
                </a:moveTo>
                <a:lnTo>
                  <a:pt x="108138" y="49806"/>
                </a:lnTo>
                <a:lnTo>
                  <a:pt x="110097" y="51764"/>
                </a:lnTo>
                <a:lnTo>
                  <a:pt x="105799" y="56063"/>
                </a:lnTo>
                <a:lnTo>
                  <a:pt x="101881" y="52146"/>
                </a:lnTo>
                <a:lnTo>
                  <a:pt x="104030" y="49996"/>
                </a:lnTo>
                <a:lnTo>
                  <a:pt x="106179" y="47847"/>
                </a:lnTo>
                <a:close/>
                <a:moveTo>
                  <a:pt x="9544" y="48045"/>
                </a:moveTo>
                <a:lnTo>
                  <a:pt x="13462" y="51963"/>
                </a:lnTo>
                <a:lnTo>
                  <a:pt x="9161" y="56262"/>
                </a:lnTo>
                <a:lnTo>
                  <a:pt x="5245" y="52346"/>
                </a:lnTo>
                <a:lnTo>
                  <a:pt x="9544" y="48045"/>
                </a:lnTo>
                <a:close/>
                <a:moveTo>
                  <a:pt x="97760" y="48231"/>
                </a:moveTo>
                <a:lnTo>
                  <a:pt x="99719" y="50190"/>
                </a:lnTo>
                <a:lnTo>
                  <a:pt x="101677" y="52148"/>
                </a:lnTo>
                <a:lnTo>
                  <a:pt x="97378" y="56447"/>
                </a:lnTo>
                <a:lnTo>
                  <a:pt x="93461" y="52530"/>
                </a:lnTo>
                <a:lnTo>
                  <a:pt x="95611" y="50380"/>
                </a:lnTo>
                <a:lnTo>
                  <a:pt x="97760" y="48231"/>
                </a:lnTo>
                <a:close/>
                <a:moveTo>
                  <a:pt x="89342" y="48611"/>
                </a:moveTo>
                <a:lnTo>
                  <a:pt x="91301" y="50570"/>
                </a:lnTo>
                <a:lnTo>
                  <a:pt x="93260" y="52528"/>
                </a:lnTo>
                <a:lnTo>
                  <a:pt x="91108" y="54680"/>
                </a:lnTo>
                <a:lnTo>
                  <a:pt x="88958" y="56829"/>
                </a:lnTo>
                <a:lnTo>
                  <a:pt x="86999" y="54870"/>
                </a:lnTo>
                <a:lnTo>
                  <a:pt x="85041" y="52912"/>
                </a:lnTo>
                <a:lnTo>
                  <a:pt x="89342" y="48611"/>
                </a:lnTo>
                <a:close/>
                <a:moveTo>
                  <a:pt x="80922" y="48995"/>
                </a:moveTo>
                <a:lnTo>
                  <a:pt x="84840" y="52912"/>
                </a:lnTo>
                <a:lnTo>
                  <a:pt x="82688" y="55063"/>
                </a:lnTo>
                <a:lnTo>
                  <a:pt x="80539" y="57212"/>
                </a:lnTo>
                <a:lnTo>
                  <a:pt x="78580" y="55255"/>
                </a:lnTo>
                <a:lnTo>
                  <a:pt x="76621" y="53296"/>
                </a:lnTo>
                <a:lnTo>
                  <a:pt x="80922" y="48995"/>
                </a:lnTo>
                <a:close/>
                <a:moveTo>
                  <a:pt x="72503" y="49378"/>
                </a:moveTo>
                <a:lnTo>
                  <a:pt x="76419" y="53296"/>
                </a:lnTo>
                <a:lnTo>
                  <a:pt x="74269" y="55446"/>
                </a:lnTo>
                <a:lnTo>
                  <a:pt x="72120" y="57597"/>
                </a:lnTo>
                <a:lnTo>
                  <a:pt x="70161" y="55638"/>
                </a:lnTo>
                <a:lnTo>
                  <a:pt x="68202" y="53679"/>
                </a:lnTo>
                <a:lnTo>
                  <a:pt x="72503" y="49378"/>
                </a:lnTo>
                <a:close/>
                <a:moveTo>
                  <a:pt x="64081" y="49763"/>
                </a:moveTo>
                <a:lnTo>
                  <a:pt x="67999" y="53679"/>
                </a:lnTo>
                <a:lnTo>
                  <a:pt x="63697" y="57980"/>
                </a:lnTo>
                <a:lnTo>
                  <a:pt x="59780" y="54063"/>
                </a:lnTo>
                <a:lnTo>
                  <a:pt x="64081" y="49763"/>
                </a:lnTo>
                <a:close/>
                <a:moveTo>
                  <a:pt x="55663" y="50146"/>
                </a:moveTo>
                <a:lnTo>
                  <a:pt x="59579" y="54063"/>
                </a:lnTo>
                <a:lnTo>
                  <a:pt x="55279" y="58364"/>
                </a:lnTo>
                <a:lnTo>
                  <a:pt x="51363" y="54448"/>
                </a:lnTo>
                <a:lnTo>
                  <a:pt x="55663" y="50146"/>
                </a:lnTo>
                <a:close/>
                <a:moveTo>
                  <a:pt x="47243" y="50528"/>
                </a:moveTo>
                <a:lnTo>
                  <a:pt x="51161" y="54445"/>
                </a:lnTo>
                <a:lnTo>
                  <a:pt x="46860" y="58746"/>
                </a:lnTo>
                <a:lnTo>
                  <a:pt x="42942" y="54829"/>
                </a:lnTo>
                <a:lnTo>
                  <a:pt x="47243" y="50528"/>
                </a:lnTo>
                <a:close/>
                <a:moveTo>
                  <a:pt x="38824" y="50912"/>
                </a:moveTo>
                <a:lnTo>
                  <a:pt x="40783" y="52871"/>
                </a:lnTo>
                <a:lnTo>
                  <a:pt x="42740" y="54829"/>
                </a:lnTo>
                <a:lnTo>
                  <a:pt x="40590" y="56980"/>
                </a:lnTo>
                <a:lnTo>
                  <a:pt x="38441" y="59129"/>
                </a:lnTo>
                <a:lnTo>
                  <a:pt x="34523" y="55213"/>
                </a:lnTo>
                <a:lnTo>
                  <a:pt x="38824" y="50912"/>
                </a:lnTo>
                <a:close/>
                <a:moveTo>
                  <a:pt x="127038" y="51098"/>
                </a:moveTo>
                <a:lnTo>
                  <a:pt x="130954" y="55014"/>
                </a:lnTo>
                <a:lnTo>
                  <a:pt x="126653" y="59315"/>
                </a:lnTo>
                <a:lnTo>
                  <a:pt x="122737" y="55399"/>
                </a:lnTo>
                <a:lnTo>
                  <a:pt x="127038" y="51098"/>
                </a:lnTo>
                <a:close/>
                <a:moveTo>
                  <a:pt x="30402" y="51298"/>
                </a:moveTo>
                <a:lnTo>
                  <a:pt x="34320" y="55214"/>
                </a:lnTo>
                <a:lnTo>
                  <a:pt x="30020" y="59514"/>
                </a:lnTo>
                <a:lnTo>
                  <a:pt x="26103" y="55596"/>
                </a:lnTo>
                <a:lnTo>
                  <a:pt x="30402" y="51298"/>
                </a:lnTo>
                <a:close/>
                <a:moveTo>
                  <a:pt x="118620" y="51480"/>
                </a:moveTo>
                <a:lnTo>
                  <a:pt x="122536" y="55396"/>
                </a:lnTo>
                <a:lnTo>
                  <a:pt x="118235" y="59697"/>
                </a:lnTo>
                <a:lnTo>
                  <a:pt x="114319" y="55781"/>
                </a:lnTo>
                <a:lnTo>
                  <a:pt x="118620" y="51480"/>
                </a:lnTo>
                <a:close/>
                <a:moveTo>
                  <a:pt x="21982" y="51680"/>
                </a:moveTo>
                <a:lnTo>
                  <a:pt x="25900" y="55596"/>
                </a:lnTo>
                <a:lnTo>
                  <a:pt x="21599" y="59898"/>
                </a:lnTo>
                <a:lnTo>
                  <a:pt x="17681" y="55980"/>
                </a:lnTo>
                <a:lnTo>
                  <a:pt x="21982" y="51680"/>
                </a:lnTo>
                <a:close/>
                <a:moveTo>
                  <a:pt x="110199" y="51863"/>
                </a:moveTo>
                <a:lnTo>
                  <a:pt x="114117" y="55781"/>
                </a:lnTo>
                <a:lnTo>
                  <a:pt x="109816" y="60081"/>
                </a:lnTo>
                <a:lnTo>
                  <a:pt x="105899" y="56164"/>
                </a:lnTo>
                <a:lnTo>
                  <a:pt x="110199" y="51863"/>
                </a:lnTo>
                <a:close/>
                <a:moveTo>
                  <a:pt x="13563" y="52063"/>
                </a:moveTo>
                <a:lnTo>
                  <a:pt x="17479" y="55980"/>
                </a:lnTo>
                <a:lnTo>
                  <a:pt x="13180" y="60281"/>
                </a:lnTo>
                <a:lnTo>
                  <a:pt x="9262" y="56365"/>
                </a:lnTo>
                <a:lnTo>
                  <a:pt x="13563" y="52063"/>
                </a:lnTo>
                <a:close/>
                <a:moveTo>
                  <a:pt x="101780" y="52246"/>
                </a:moveTo>
                <a:lnTo>
                  <a:pt x="105698" y="56164"/>
                </a:lnTo>
                <a:lnTo>
                  <a:pt x="101396" y="60465"/>
                </a:lnTo>
                <a:lnTo>
                  <a:pt x="97479" y="56548"/>
                </a:lnTo>
                <a:lnTo>
                  <a:pt x="101780" y="52246"/>
                </a:lnTo>
                <a:close/>
                <a:moveTo>
                  <a:pt x="5145" y="52447"/>
                </a:moveTo>
                <a:lnTo>
                  <a:pt x="9061" y="56365"/>
                </a:lnTo>
                <a:lnTo>
                  <a:pt x="4762" y="60664"/>
                </a:lnTo>
                <a:lnTo>
                  <a:pt x="844" y="56748"/>
                </a:lnTo>
                <a:lnTo>
                  <a:pt x="5145" y="52447"/>
                </a:lnTo>
                <a:close/>
                <a:moveTo>
                  <a:pt x="93358" y="52631"/>
                </a:moveTo>
                <a:lnTo>
                  <a:pt x="97275" y="56548"/>
                </a:lnTo>
                <a:lnTo>
                  <a:pt x="92977" y="60847"/>
                </a:lnTo>
                <a:lnTo>
                  <a:pt x="91018" y="58889"/>
                </a:lnTo>
                <a:lnTo>
                  <a:pt x="89059" y="56930"/>
                </a:lnTo>
                <a:lnTo>
                  <a:pt x="91208" y="54780"/>
                </a:lnTo>
                <a:lnTo>
                  <a:pt x="93358" y="52631"/>
                </a:lnTo>
                <a:close/>
                <a:moveTo>
                  <a:pt x="84938" y="53015"/>
                </a:moveTo>
                <a:lnTo>
                  <a:pt x="86897" y="54974"/>
                </a:lnTo>
                <a:lnTo>
                  <a:pt x="88856" y="56931"/>
                </a:lnTo>
                <a:lnTo>
                  <a:pt x="84556" y="61231"/>
                </a:lnTo>
                <a:lnTo>
                  <a:pt x="80640" y="57313"/>
                </a:lnTo>
                <a:lnTo>
                  <a:pt x="82789" y="55164"/>
                </a:lnTo>
                <a:lnTo>
                  <a:pt x="84938" y="53015"/>
                </a:lnTo>
                <a:close/>
                <a:moveTo>
                  <a:pt x="76519" y="53398"/>
                </a:moveTo>
                <a:lnTo>
                  <a:pt x="78478" y="55357"/>
                </a:lnTo>
                <a:lnTo>
                  <a:pt x="80437" y="57316"/>
                </a:lnTo>
                <a:lnTo>
                  <a:pt x="76137" y="61614"/>
                </a:lnTo>
                <a:lnTo>
                  <a:pt x="72220" y="57698"/>
                </a:lnTo>
                <a:lnTo>
                  <a:pt x="74370" y="55547"/>
                </a:lnTo>
                <a:lnTo>
                  <a:pt x="76519" y="53398"/>
                </a:lnTo>
                <a:close/>
                <a:moveTo>
                  <a:pt x="68101" y="53780"/>
                </a:moveTo>
                <a:lnTo>
                  <a:pt x="70060" y="55739"/>
                </a:lnTo>
                <a:lnTo>
                  <a:pt x="72019" y="57698"/>
                </a:lnTo>
                <a:lnTo>
                  <a:pt x="67717" y="61998"/>
                </a:lnTo>
                <a:lnTo>
                  <a:pt x="65759" y="60040"/>
                </a:lnTo>
                <a:lnTo>
                  <a:pt x="63800" y="58081"/>
                </a:lnTo>
                <a:lnTo>
                  <a:pt x="68101" y="53780"/>
                </a:lnTo>
                <a:close/>
                <a:moveTo>
                  <a:pt x="59682" y="54164"/>
                </a:moveTo>
                <a:lnTo>
                  <a:pt x="63598" y="58081"/>
                </a:lnTo>
                <a:lnTo>
                  <a:pt x="61447" y="60231"/>
                </a:lnTo>
                <a:lnTo>
                  <a:pt x="59298" y="62383"/>
                </a:lnTo>
                <a:lnTo>
                  <a:pt x="57339" y="60424"/>
                </a:lnTo>
                <a:lnTo>
                  <a:pt x="55380" y="58465"/>
                </a:lnTo>
                <a:lnTo>
                  <a:pt x="59682" y="54164"/>
                </a:lnTo>
                <a:close/>
                <a:moveTo>
                  <a:pt x="51262" y="54548"/>
                </a:moveTo>
                <a:lnTo>
                  <a:pt x="55178" y="58465"/>
                </a:lnTo>
                <a:lnTo>
                  <a:pt x="53028" y="60614"/>
                </a:lnTo>
                <a:lnTo>
                  <a:pt x="50877" y="62765"/>
                </a:lnTo>
                <a:lnTo>
                  <a:pt x="48920" y="60807"/>
                </a:lnTo>
                <a:lnTo>
                  <a:pt x="46961" y="58848"/>
                </a:lnTo>
                <a:lnTo>
                  <a:pt x="51262" y="54548"/>
                </a:lnTo>
                <a:close/>
                <a:moveTo>
                  <a:pt x="42840" y="54932"/>
                </a:moveTo>
                <a:lnTo>
                  <a:pt x="46758" y="58848"/>
                </a:lnTo>
                <a:lnTo>
                  <a:pt x="42456" y="63149"/>
                </a:lnTo>
                <a:lnTo>
                  <a:pt x="40499" y="61189"/>
                </a:lnTo>
                <a:lnTo>
                  <a:pt x="38542" y="59230"/>
                </a:lnTo>
                <a:lnTo>
                  <a:pt x="40691" y="57081"/>
                </a:lnTo>
                <a:lnTo>
                  <a:pt x="42840" y="54932"/>
                </a:lnTo>
                <a:close/>
                <a:moveTo>
                  <a:pt x="131055" y="55115"/>
                </a:moveTo>
                <a:lnTo>
                  <a:pt x="134973" y="59033"/>
                </a:lnTo>
                <a:lnTo>
                  <a:pt x="130672" y="63334"/>
                </a:lnTo>
                <a:lnTo>
                  <a:pt x="126754" y="59416"/>
                </a:lnTo>
                <a:lnTo>
                  <a:pt x="131055" y="55115"/>
                </a:lnTo>
                <a:close/>
                <a:moveTo>
                  <a:pt x="34422" y="55314"/>
                </a:moveTo>
                <a:lnTo>
                  <a:pt x="38337" y="59230"/>
                </a:lnTo>
                <a:lnTo>
                  <a:pt x="34039" y="63531"/>
                </a:lnTo>
                <a:lnTo>
                  <a:pt x="30121" y="59615"/>
                </a:lnTo>
                <a:lnTo>
                  <a:pt x="34422" y="55314"/>
                </a:lnTo>
                <a:close/>
                <a:moveTo>
                  <a:pt x="122637" y="55497"/>
                </a:moveTo>
                <a:lnTo>
                  <a:pt x="126555" y="59415"/>
                </a:lnTo>
                <a:lnTo>
                  <a:pt x="122254" y="63716"/>
                </a:lnTo>
                <a:lnTo>
                  <a:pt x="118336" y="59798"/>
                </a:lnTo>
                <a:lnTo>
                  <a:pt x="122637" y="55497"/>
                </a:lnTo>
                <a:close/>
                <a:moveTo>
                  <a:pt x="26001" y="55699"/>
                </a:moveTo>
                <a:lnTo>
                  <a:pt x="29917" y="59616"/>
                </a:lnTo>
                <a:lnTo>
                  <a:pt x="25616" y="63918"/>
                </a:lnTo>
                <a:lnTo>
                  <a:pt x="21700" y="60000"/>
                </a:lnTo>
                <a:lnTo>
                  <a:pt x="26001" y="55699"/>
                </a:lnTo>
                <a:close/>
                <a:moveTo>
                  <a:pt x="114218" y="55882"/>
                </a:moveTo>
                <a:lnTo>
                  <a:pt x="118134" y="59798"/>
                </a:lnTo>
                <a:lnTo>
                  <a:pt x="113834" y="64099"/>
                </a:lnTo>
                <a:lnTo>
                  <a:pt x="109917" y="60181"/>
                </a:lnTo>
                <a:lnTo>
                  <a:pt x="114218" y="55882"/>
                </a:lnTo>
                <a:close/>
                <a:moveTo>
                  <a:pt x="17580" y="56081"/>
                </a:moveTo>
                <a:lnTo>
                  <a:pt x="21498" y="59998"/>
                </a:lnTo>
                <a:lnTo>
                  <a:pt x="17197" y="64300"/>
                </a:lnTo>
                <a:lnTo>
                  <a:pt x="13281" y="60382"/>
                </a:lnTo>
                <a:lnTo>
                  <a:pt x="17580" y="56081"/>
                </a:lnTo>
                <a:close/>
                <a:moveTo>
                  <a:pt x="105799" y="56265"/>
                </a:moveTo>
                <a:lnTo>
                  <a:pt x="109715" y="60181"/>
                </a:lnTo>
                <a:lnTo>
                  <a:pt x="105414" y="64483"/>
                </a:lnTo>
                <a:lnTo>
                  <a:pt x="101497" y="60566"/>
                </a:lnTo>
                <a:lnTo>
                  <a:pt x="105799" y="56265"/>
                </a:lnTo>
                <a:close/>
                <a:moveTo>
                  <a:pt x="9161" y="56466"/>
                </a:moveTo>
                <a:lnTo>
                  <a:pt x="13079" y="60382"/>
                </a:lnTo>
                <a:lnTo>
                  <a:pt x="8777" y="64683"/>
                </a:lnTo>
                <a:lnTo>
                  <a:pt x="4860" y="60765"/>
                </a:lnTo>
                <a:lnTo>
                  <a:pt x="9161" y="56466"/>
                </a:lnTo>
                <a:close/>
                <a:moveTo>
                  <a:pt x="97378" y="56649"/>
                </a:moveTo>
                <a:lnTo>
                  <a:pt x="101296" y="60566"/>
                </a:lnTo>
                <a:lnTo>
                  <a:pt x="96994" y="64866"/>
                </a:lnTo>
                <a:lnTo>
                  <a:pt x="93078" y="60950"/>
                </a:lnTo>
                <a:lnTo>
                  <a:pt x="97378" y="56649"/>
                </a:lnTo>
                <a:close/>
                <a:moveTo>
                  <a:pt x="88958" y="57032"/>
                </a:moveTo>
                <a:lnTo>
                  <a:pt x="90917" y="58991"/>
                </a:lnTo>
                <a:lnTo>
                  <a:pt x="92876" y="60950"/>
                </a:lnTo>
                <a:lnTo>
                  <a:pt x="90724" y="63099"/>
                </a:lnTo>
                <a:lnTo>
                  <a:pt x="88575" y="65248"/>
                </a:lnTo>
                <a:lnTo>
                  <a:pt x="84657" y="61333"/>
                </a:lnTo>
                <a:lnTo>
                  <a:pt x="88958" y="57032"/>
                </a:lnTo>
                <a:close/>
                <a:moveTo>
                  <a:pt x="80539" y="57414"/>
                </a:moveTo>
                <a:lnTo>
                  <a:pt x="84455" y="61332"/>
                </a:lnTo>
                <a:lnTo>
                  <a:pt x="80156" y="65633"/>
                </a:lnTo>
                <a:lnTo>
                  <a:pt x="76238" y="61715"/>
                </a:lnTo>
                <a:lnTo>
                  <a:pt x="80539" y="57414"/>
                </a:lnTo>
                <a:close/>
                <a:moveTo>
                  <a:pt x="72120" y="57799"/>
                </a:moveTo>
                <a:lnTo>
                  <a:pt x="76036" y="61715"/>
                </a:lnTo>
                <a:lnTo>
                  <a:pt x="71735" y="66016"/>
                </a:lnTo>
                <a:lnTo>
                  <a:pt x="67818" y="62099"/>
                </a:lnTo>
                <a:lnTo>
                  <a:pt x="72120" y="57799"/>
                </a:lnTo>
                <a:close/>
                <a:moveTo>
                  <a:pt x="63697" y="58184"/>
                </a:moveTo>
                <a:lnTo>
                  <a:pt x="65656" y="60141"/>
                </a:lnTo>
                <a:lnTo>
                  <a:pt x="67615" y="62099"/>
                </a:lnTo>
                <a:lnTo>
                  <a:pt x="63315" y="66400"/>
                </a:lnTo>
                <a:lnTo>
                  <a:pt x="59399" y="62483"/>
                </a:lnTo>
                <a:lnTo>
                  <a:pt x="61548" y="60333"/>
                </a:lnTo>
                <a:lnTo>
                  <a:pt x="63697" y="58184"/>
                </a:lnTo>
                <a:close/>
                <a:moveTo>
                  <a:pt x="55277" y="58567"/>
                </a:moveTo>
                <a:lnTo>
                  <a:pt x="57237" y="60525"/>
                </a:lnTo>
                <a:lnTo>
                  <a:pt x="59194" y="62483"/>
                </a:lnTo>
                <a:lnTo>
                  <a:pt x="54895" y="66783"/>
                </a:lnTo>
                <a:lnTo>
                  <a:pt x="50977" y="62867"/>
                </a:lnTo>
                <a:lnTo>
                  <a:pt x="53126" y="60718"/>
                </a:lnTo>
                <a:lnTo>
                  <a:pt x="55277" y="58567"/>
                </a:lnTo>
                <a:close/>
                <a:moveTo>
                  <a:pt x="46860" y="58949"/>
                </a:moveTo>
                <a:lnTo>
                  <a:pt x="48819" y="60908"/>
                </a:lnTo>
                <a:lnTo>
                  <a:pt x="50776" y="62867"/>
                </a:lnTo>
                <a:lnTo>
                  <a:pt x="46477" y="67165"/>
                </a:lnTo>
                <a:lnTo>
                  <a:pt x="44518" y="65208"/>
                </a:lnTo>
                <a:lnTo>
                  <a:pt x="42559" y="63250"/>
                </a:lnTo>
                <a:lnTo>
                  <a:pt x="46860" y="58949"/>
                </a:lnTo>
                <a:close/>
                <a:moveTo>
                  <a:pt x="135074" y="59134"/>
                </a:moveTo>
                <a:lnTo>
                  <a:pt x="138990" y="63050"/>
                </a:lnTo>
                <a:lnTo>
                  <a:pt x="134689" y="67351"/>
                </a:lnTo>
                <a:lnTo>
                  <a:pt x="130773" y="63435"/>
                </a:lnTo>
                <a:lnTo>
                  <a:pt x="135074" y="59134"/>
                </a:lnTo>
                <a:close/>
                <a:moveTo>
                  <a:pt x="38441" y="59331"/>
                </a:moveTo>
                <a:lnTo>
                  <a:pt x="40398" y="61290"/>
                </a:lnTo>
                <a:lnTo>
                  <a:pt x="42357" y="63249"/>
                </a:lnTo>
                <a:lnTo>
                  <a:pt x="40206" y="65399"/>
                </a:lnTo>
                <a:lnTo>
                  <a:pt x="38056" y="67550"/>
                </a:lnTo>
                <a:lnTo>
                  <a:pt x="36098" y="65591"/>
                </a:lnTo>
                <a:lnTo>
                  <a:pt x="34139" y="63632"/>
                </a:lnTo>
                <a:lnTo>
                  <a:pt x="38441" y="59331"/>
                </a:lnTo>
                <a:close/>
                <a:moveTo>
                  <a:pt x="126656" y="59516"/>
                </a:moveTo>
                <a:lnTo>
                  <a:pt x="130572" y="63432"/>
                </a:lnTo>
                <a:lnTo>
                  <a:pt x="126271" y="67733"/>
                </a:lnTo>
                <a:lnTo>
                  <a:pt x="122355" y="63817"/>
                </a:lnTo>
                <a:lnTo>
                  <a:pt x="126656" y="59516"/>
                </a:lnTo>
                <a:close/>
                <a:moveTo>
                  <a:pt x="30020" y="59716"/>
                </a:moveTo>
                <a:lnTo>
                  <a:pt x="33936" y="63632"/>
                </a:lnTo>
                <a:lnTo>
                  <a:pt x="31786" y="65784"/>
                </a:lnTo>
                <a:lnTo>
                  <a:pt x="29636" y="67933"/>
                </a:lnTo>
                <a:lnTo>
                  <a:pt x="27677" y="65975"/>
                </a:lnTo>
                <a:lnTo>
                  <a:pt x="25720" y="64016"/>
                </a:lnTo>
                <a:lnTo>
                  <a:pt x="30020" y="59716"/>
                </a:lnTo>
                <a:close/>
                <a:moveTo>
                  <a:pt x="118235" y="59899"/>
                </a:moveTo>
                <a:lnTo>
                  <a:pt x="122153" y="63817"/>
                </a:lnTo>
                <a:lnTo>
                  <a:pt x="117852" y="68117"/>
                </a:lnTo>
                <a:lnTo>
                  <a:pt x="113935" y="64200"/>
                </a:lnTo>
                <a:lnTo>
                  <a:pt x="118235" y="59899"/>
                </a:lnTo>
                <a:close/>
                <a:moveTo>
                  <a:pt x="21600" y="60101"/>
                </a:moveTo>
                <a:lnTo>
                  <a:pt x="25518" y="64019"/>
                </a:lnTo>
                <a:lnTo>
                  <a:pt x="21217" y="68318"/>
                </a:lnTo>
                <a:lnTo>
                  <a:pt x="17299" y="64402"/>
                </a:lnTo>
                <a:lnTo>
                  <a:pt x="21600" y="60101"/>
                </a:lnTo>
                <a:close/>
                <a:moveTo>
                  <a:pt x="109816" y="60282"/>
                </a:moveTo>
                <a:lnTo>
                  <a:pt x="113734" y="64200"/>
                </a:lnTo>
                <a:lnTo>
                  <a:pt x="109432" y="68501"/>
                </a:lnTo>
                <a:lnTo>
                  <a:pt x="105515" y="64584"/>
                </a:lnTo>
                <a:lnTo>
                  <a:pt x="109816" y="60282"/>
                </a:lnTo>
                <a:close/>
                <a:moveTo>
                  <a:pt x="13180" y="60483"/>
                </a:moveTo>
                <a:lnTo>
                  <a:pt x="17096" y="64401"/>
                </a:lnTo>
                <a:lnTo>
                  <a:pt x="12795" y="68700"/>
                </a:lnTo>
                <a:lnTo>
                  <a:pt x="8878" y="64784"/>
                </a:lnTo>
                <a:lnTo>
                  <a:pt x="13180" y="60483"/>
                </a:lnTo>
                <a:close/>
                <a:moveTo>
                  <a:pt x="101396" y="60667"/>
                </a:moveTo>
                <a:lnTo>
                  <a:pt x="105313" y="64584"/>
                </a:lnTo>
                <a:lnTo>
                  <a:pt x="101013" y="68885"/>
                </a:lnTo>
                <a:lnTo>
                  <a:pt x="97095" y="64967"/>
                </a:lnTo>
                <a:lnTo>
                  <a:pt x="101396" y="60667"/>
                </a:lnTo>
                <a:close/>
                <a:moveTo>
                  <a:pt x="4762" y="60866"/>
                </a:moveTo>
                <a:lnTo>
                  <a:pt x="8678" y="64784"/>
                </a:lnTo>
                <a:lnTo>
                  <a:pt x="4377" y="69085"/>
                </a:lnTo>
                <a:lnTo>
                  <a:pt x="460" y="65167"/>
                </a:lnTo>
                <a:lnTo>
                  <a:pt x="4762" y="60866"/>
                </a:lnTo>
                <a:close/>
                <a:moveTo>
                  <a:pt x="92974" y="61052"/>
                </a:moveTo>
                <a:lnTo>
                  <a:pt x="96892" y="64968"/>
                </a:lnTo>
                <a:lnTo>
                  <a:pt x="92592" y="69267"/>
                </a:lnTo>
                <a:lnTo>
                  <a:pt x="90633" y="67308"/>
                </a:lnTo>
                <a:lnTo>
                  <a:pt x="88676" y="65352"/>
                </a:lnTo>
                <a:lnTo>
                  <a:pt x="90825" y="63201"/>
                </a:lnTo>
                <a:lnTo>
                  <a:pt x="92974" y="61052"/>
                </a:lnTo>
                <a:close/>
                <a:moveTo>
                  <a:pt x="84556" y="61433"/>
                </a:moveTo>
                <a:lnTo>
                  <a:pt x="88474" y="65349"/>
                </a:lnTo>
                <a:lnTo>
                  <a:pt x="84173" y="69650"/>
                </a:lnTo>
                <a:lnTo>
                  <a:pt x="80256" y="65734"/>
                </a:lnTo>
                <a:lnTo>
                  <a:pt x="84556" y="61433"/>
                </a:lnTo>
                <a:close/>
                <a:moveTo>
                  <a:pt x="76137" y="61816"/>
                </a:moveTo>
                <a:lnTo>
                  <a:pt x="80055" y="65734"/>
                </a:lnTo>
                <a:lnTo>
                  <a:pt x="75753" y="70034"/>
                </a:lnTo>
                <a:lnTo>
                  <a:pt x="71836" y="66117"/>
                </a:lnTo>
                <a:lnTo>
                  <a:pt x="76137" y="61816"/>
                </a:lnTo>
                <a:close/>
                <a:moveTo>
                  <a:pt x="67717" y="62199"/>
                </a:moveTo>
                <a:lnTo>
                  <a:pt x="71634" y="66117"/>
                </a:lnTo>
                <a:lnTo>
                  <a:pt x="67334" y="70418"/>
                </a:lnTo>
                <a:lnTo>
                  <a:pt x="63416" y="66501"/>
                </a:lnTo>
                <a:lnTo>
                  <a:pt x="67717" y="62199"/>
                </a:lnTo>
                <a:close/>
                <a:moveTo>
                  <a:pt x="59298" y="62584"/>
                </a:moveTo>
                <a:lnTo>
                  <a:pt x="63214" y="66501"/>
                </a:lnTo>
                <a:lnTo>
                  <a:pt x="58913" y="70802"/>
                </a:lnTo>
                <a:lnTo>
                  <a:pt x="54997" y="66884"/>
                </a:lnTo>
                <a:lnTo>
                  <a:pt x="59298" y="62584"/>
                </a:lnTo>
                <a:close/>
                <a:moveTo>
                  <a:pt x="50877" y="62968"/>
                </a:moveTo>
                <a:lnTo>
                  <a:pt x="54795" y="66884"/>
                </a:lnTo>
                <a:lnTo>
                  <a:pt x="50494" y="71184"/>
                </a:lnTo>
                <a:lnTo>
                  <a:pt x="46577" y="67269"/>
                </a:lnTo>
                <a:lnTo>
                  <a:pt x="50877" y="62968"/>
                </a:lnTo>
                <a:close/>
                <a:moveTo>
                  <a:pt x="139093" y="63149"/>
                </a:moveTo>
                <a:lnTo>
                  <a:pt x="143009" y="67069"/>
                </a:lnTo>
                <a:lnTo>
                  <a:pt x="140858" y="69218"/>
                </a:lnTo>
                <a:lnTo>
                  <a:pt x="138709" y="71367"/>
                </a:lnTo>
                <a:lnTo>
                  <a:pt x="134793" y="67451"/>
                </a:lnTo>
                <a:lnTo>
                  <a:pt x="139093" y="63149"/>
                </a:lnTo>
                <a:close/>
                <a:moveTo>
                  <a:pt x="42456" y="63351"/>
                </a:moveTo>
                <a:lnTo>
                  <a:pt x="44417" y="65310"/>
                </a:lnTo>
                <a:lnTo>
                  <a:pt x="46376" y="67269"/>
                </a:lnTo>
                <a:lnTo>
                  <a:pt x="42074" y="71567"/>
                </a:lnTo>
                <a:lnTo>
                  <a:pt x="38157" y="67651"/>
                </a:lnTo>
                <a:lnTo>
                  <a:pt x="40307" y="65500"/>
                </a:lnTo>
                <a:lnTo>
                  <a:pt x="42456" y="63351"/>
                </a:lnTo>
                <a:close/>
                <a:moveTo>
                  <a:pt x="130673" y="63533"/>
                </a:moveTo>
                <a:lnTo>
                  <a:pt x="134591" y="67451"/>
                </a:lnTo>
                <a:lnTo>
                  <a:pt x="130290" y="71752"/>
                </a:lnTo>
                <a:lnTo>
                  <a:pt x="126372" y="67834"/>
                </a:lnTo>
                <a:lnTo>
                  <a:pt x="130673" y="63533"/>
                </a:lnTo>
                <a:close/>
                <a:moveTo>
                  <a:pt x="34037" y="63735"/>
                </a:moveTo>
                <a:lnTo>
                  <a:pt x="35997" y="65693"/>
                </a:lnTo>
                <a:lnTo>
                  <a:pt x="37955" y="67652"/>
                </a:lnTo>
                <a:lnTo>
                  <a:pt x="35804" y="69802"/>
                </a:lnTo>
                <a:lnTo>
                  <a:pt x="33655" y="71951"/>
                </a:lnTo>
                <a:lnTo>
                  <a:pt x="29737" y="68034"/>
                </a:lnTo>
                <a:lnTo>
                  <a:pt x="31886" y="65885"/>
                </a:lnTo>
                <a:lnTo>
                  <a:pt x="34037" y="63735"/>
                </a:lnTo>
                <a:close/>
                <a:moveTo>
                  <a:pt x="122254" y="63918"/>
                </a:moveTo>
                <a:lnTo>
                  <a:pt x="126170" y="67834"/>
                </a:lnTo>
                <a:lnTo>
                  <a:pt x="121870" y="72135"/>
                </a:lnTo>
                <a:lnTo>
                  <a:pt x="117953" y="68217"/>
                </a:lnTo>
                <a:lnTo>
                  <a:pt x="122254" y="63918"/>
                </a:lnTo>
                <a:close/>
                <a:moveTo>
                  <a:pt x="25619" y="64117"/>
                </a:moveTo>
                <a:lnTo>
                  <a:pt x="27577" y="66075"/>
                </a:lnTo>
                <a:lnTo>
                  <a:pt x="29535" y="68034"/>
                </a:lnTo>
                <a:lnTo>
                  <a:pt x="25234" y="72336"/>
                </a:lnTo>
                <a:lnTo>
                  <a:pt x="23277" y="70377"/>
                </a:lnTo>
                <a:lnTo>
                  <a:pt x="21318" y="68418"/>
                </a:lnTo>
                <a:lnTo>
                  <a:pt x="25619" y="64117"/>
                </a:lnTo>
                <a:close/>
                <a:moveTo>
                  <a:pt x="113834" y="64301"/>
                </a:moveTo>
                <a:lnTo>
                  <a:pt x="117751" y="68217"/>
                </a:lnTo>
                <a:lnTo>
                  <a:pt x="113450" y="72519"/>
                </a:lnTo>
                <a:lnTo>
                  <a:pt x="109533" y="68602"/>
                </a:lnTo>
                <a:lnTo>
                  <a:pt x="113834" y="64301"/>
                </a:lnTo>
                <a:close/>
                <a:moveTo>
                  <a:pt x="17198" y="64501"/>
                </a:moveTo>
                <a:lnTo>
                  <a:pt x="21116" y="68418"/>
                </a:lnTo>
                <a:lnTo>
                  <a:pt x="18967" y="70567"/>
                </a:lnTo>
                <a:lnTo>
                  <a:pt x="16816" y="72718"/>
                </a:lnTo>
                <a:lnTo>
                  <a:pt x="14859" y="70759"/>
                </a:lnTo>
                <a:lnTo>
                  <a:pt x="12900" y="68800"/>
                </a:lnTo>
                <a:lnTo>
                  <a:pt x="17198" y="64501"/>
                </a:lnTo>
                <a:close/>
                <a:moveTo>
                  <a:pt x="105414" y="64684"/>
                </a:moveTo>
                <a:lnTo>
                  <a:pt x="109331" y="68602"/>
                </a:lnTo>
                <a:lnTo>
                  <a:pt x="105030" y="72902"/>
                </a:lnTo>
                <a:lnTo>
                  <a:pt x="101114" y="68986"/>
                </a:lnTo>
                <a:lnTo>
                  <a:pt x="105414" y="64684"/>
                </a:lnTo>
                <a:close/>
                <a:moveTo>
                  <a:pt x="8779" y="64883"/>
                </a:moveTo>
                <a:lnTo>
                  <a:pt x="12694" y="68801"/>
                </a:lnTo>
                <a:lnTo>
                  <a:pt x="10545" y="70952"/>
                </a:lnTo>
                <a:lnTo>
                  <a:pt x="8396" y="73101"/>
                </a:lnTo>
                <a:lnTo>
                  <a:pt x="6437" y="71142"/>
                </a:lnTo>
                <a:lnTo>
                  <a:pt x="4478" y="69183"/>
                </a:lnTo>
                <a:lnTo>
                  <a:pt x="8779" y="64883"/>
                </a:lnTo>
                <a:close/>
                <a:moveTo>
                  <a:pt x="96994" y="65068"/>
                </a:moveTo>
                <a:lnTo>
                  <a:pt x="100912" y="68986"/>
                </a:lnTo>
                <a:lnTo>
                  <a:pt x="96611" y="73287"/>
                </a:lnTo>
                <a:lnTo>
                  <a:pt x="92693" y="69369"/>
                </a:lnTo>
                <a:lnTo>
                  <a:pt x="96994" y="65068"/>
                </a:lnTo>
                <a:close/>
                <a:moveTo>
                  <a:pt x="88575" y="65450"/>
                </a:moveTo>
                <a:lnTo>
                  <a:pt x="90534" y="67409"/>
                </a:lnTo>
                <a:lnTo>
                  <a:pt x="92491" y="69368"/>
                </a:lnTo>
                <a:lnTo>
                  <a:pt x="88191" y="73669"/>
                </a:lnTo>
                <a:lnTo>
                  <a:pt x="86233" y="71710"/>
                </a:lnTo>
                <a:lnTo>
                  <a:pt x="84274" y="69751"/>
                </a:lnTo>
                <a:lnTo>
                  <a:pt x="88575" y="65450"/>
                </a:lnTo>
                <a:close/>
                <a:moveTo>
                  <a:pt x="80156" y="65835"/>
                </a:moveTo>
                <a:lnTo>
                  <a:pt x="84072" y="69751"/>
                </a:lnTo>
                <a:lnTo>
                  <a:pt x="79771" y="74052"/>
                </a:lnTo>
                <a:lnTo>
                  <a:pt x="75854" y="70134"/>
                </a:lnTo>
                <a:lnTo>
                  <a:pt x="80156" y="65835"/>
                </a:lnTo>
                <a:close/>
                <a:moveTo>
                  <a:pt x="71735" y="66220"/>
                </a:moveTo>
                <a:lnTo>
                  <a:pt x="75653" y="70137"/>
                </a:lnTo>
                <a:lnTo>
                  <a:pt x="71351" y="74436"/>
                </a:lnTo>
                <a:lnTo>
                  <a:pt x="67435" y="70519"/>
                </a:lnTo>
                <a:lnTo>
                  <a:pt x="71735" y="66220"/>
                </a:lnTo>
                <a:close/>
                <a:moveTo>
                  <a:pt x="63315" y="66602"/>
                </a:moveTo>
                <a:lnTo>
                  <a:pt x="67233" y="70519"/>
                </a:lnTo>
                <a:lnTo>
                  <a:pt x="62932" y="74819"/>
                </a:lnTo>
                <a:lnTo>
                  <a:pt x="59014" y="70903"/>
                </a:lnTo>
                <a:lnTo>
                  <a:pt x="63315" y="66602"/>
                </a:lnTo>
                <a:close/>
                <a:moveTo>
                  <a:pt x="54896" y="66985"/>
                </a:moveTo>
                <a:lnTo>
                  <a:pt x="58812" y="70903"/>
                </a:lnTo>
                <a:lnTo>
                  <a:pt x="54513" y="75204"/>
                </a:lnTo>
                <a:lnTo>
                  <a:pt x="50595" y="71286"/>
                </a:lnTo>
                <a:lnTo>
                  <a:pt x="54896" y="66985"/>
                </a:lnTo>
                <a:close/>
                <a:moveTo>
                  <a:pt x="143108" y="67171"/>
                </a:moveTo>
                <a:lnTo>
                  <a:pt x="147028" y="71086"/>
                </a:lnTo>
                <a:lnTo>
                  <a:pt x="142728" y="75387"/>
                </a:lnTo>
                <a:lnTo>
                  <a:pt x="140769" y="73428"/>
                </a:lnTo>
                <a:lnTo>
                  <a:pt x="138810" y="71471"/>
                </a:lnTo>
                <a:lnTo>
                  <a:pt x="140959" y="69320"/>
                </a:lnTo>
                <a:lnTo>
                  <a:pt x="143108" y="67171"/>
                </a:lnTo>
                <a:close/>
                <a:moveTo>
                  <a:pt x="46477" y="67367"/>
                </a:moveTo>
                <a:lnTo>
                  <a:pt x="50393" y="71286"/>
                </a:lnTo>
                <a:lnTo>
                  <a:pt x="46092" y="75586"/>
                </a:lnTo>
                <a:lnTo>
                  <a:pt x="42175" y="71668"/>
                </a:lnTo>
                <a:lnTo>
                  <a:pt x="46477" y="67367"/>
                </a:lnTo>
                <a:close/>
                <a:moveTo>
                  <a:pt x="134692" y="67551"/>
                </a:moveTo>
                <a:lnTo>
                  <a:pt x="138608" y="71468"/>
                </a:lnTo>
                <a:lnTo>
                  <a:pt x="134307" y="75769"/>
                </a:lnTo>
                <a:lnTo>
                  <a:pt x="130391" y="71853"/>
                </a:lnTo>
                <a:lnTo>
                  <a:pt x="134692" y="67551"/>
                </a:lnTo>
                <a:close/>
                <a:moveTo>
                  <a:pt x="38054" y="67755"/>
                </a:moveTo>
                <a:lnTo>
                  <a:pt x="41974" y="71670"/>
                </a:lnTo>
                <a:lnTo>
                  <a:pt x="37672" y="75971"/>
                </a:lnTo>
                <a:lnTo>
                  <a:pt x="35713" y="74012"/>
                </a:lnTo>
                <a:lnTo>
                  <a:pt x="33756" y="72054"/>
                </a:lnTo>
                <a:lnTo>
                  <a:pt x="35905" y="69904"/>
                </a:lnTo>
                <a:lnTo>
                  <a:pt x="38054" y="67755"/>
                </a:lnTo>
                <a:close/>
                <a:moveTo>
                  <a:pt x="126271" y="67935"/>
                </a:moveTo>
                <a:lnTo>
                  <a:pt x="130189" y="71853"/>
                </a:lnTo>
                <a:lnTo>
                  <a:pt x="125888" y="76152"/>
                </a:lnTo>
                <a:lnTo>
                  <a:pt x="121971" y="72236"/>
                </a:lnTo>
                <a:lnTo>
                  <a:pt x="126271" y="67935"/>
                </a:lnTo>
                <a:close/>
                <a:moveTo>
                  <a:pt x="29636" y="68135"/>
                </a:moveTo>
                <a:lnTo>
                  <a:pt x="33554" y="72052"/>
                </a:lnTo>
                <a:lnTo>
                  <a:pt x="29253" y="76353"/>
                </a:lnTo>
                <a:lnTo>
                  <a:pt x="25335" y="72436"/>
                </a:lnTo>
                <a:lnTo>
                  <a:pt x="29636" y="68135"/>
                </a:lnTo>
                <a:close/>
                <a:moveTo>
                  <a:pt x="117852" y="68318"/>
                </a:moveTo>
                <a:lnTo>
                  <a:pt x="121770" y="72236"/>
                </a:lnTo>
                <a:lnTo>
                  <a:pt x="117468" y="76537"/>
                </a:lnTo>
                <a:lnTo>
                  <a:pt x="113551" y="72620"/>
                </a:lnTo>
                <a:lnTo>
                  <a:pt x="117852" y="68318"/>
                </a:lnTo>
                <a:close/>
                <a:moveTo>
                  <a:pt x="21216" y="68520"/>
                </a:moveTo>
                <a:lnTo>
                  <a:pt x="23176" y="70478"/>
                </a:lnTo>
                <a:lnTo>
                  <a:pt x="25133" y="72436"/>
                </a:lnTo>
                <a:lnTo>
                  <a:pt x="20834" y="76736"/>
                </a:lnTo>
                <a:lnTo>
                  <a:pt x="16916" y="72820"/>
                </a:lnTo>
                <a:lnTo>
                  <a:pt x="19065" y="70671"/>
                </a:lnTo>
                <a:lnTo>
                  <a:pt x="21216" y="68520"/>
                </a:lnTo>
                <a:close/>
                <a:moveTo>
                  <a:pt x="109432" y="68703"/>
                </a:moveTo>
                <a:lnTo>
                  <a:pt x="113349" y="72620"/>
                </a:lnTo>
                <a:lnTo>
                  <a:pt x="109049" y="76921"/>
                </a:lnTo>
                <a:lnTo>
                  <a:pt x="105131" y="73003"/>
                </a:lnTo>
                <a:lnTo>
                  <a:pt x="109432" y="68703"/>
                </a:lnTo>
                <a:close/>
                <a:moveTo>
                  <a:pt x="12798" y="68905"/>
                </a:moveTo>
                <a:lnTo>
                  <a:pt x="14755" y="70862"/>
                </a:lnTo>
                <a:lnTo>
                  <a:pt x="16714" y="72821"/>
                </a:lnTo>
                <a:lnTo>
                  <a:pt x="12413" y="77123"/>
                </a:lnTo>
                <a:lnTo>
                  <a:pt x="8496" y="73205"/>
                </a:lnTo>
                <a:lnTo>
                  <a:pt x="10647" y="71054"/>
                </a:lnTo>
                <a:lnTo>
                  <a:pt x="12798" y="68905"/>
                </a:lnTo>
                <a:close/>
                <a:moveTo>
                  <a:pt x="101013" y="69085"/>
                </a:moveTo>
                <a:lnTo>
                  <a:pt x="104929" y="73001"/>
                </a:lnTo>
                <a:lnTo>
                  <a:pt x="102779" y="75154"/>
                </a:lnTo>
                <a:lnTo>
                  <a:pt x="100628" y="77303"/>
                </a:lnTo>
                <a:lnTo>
                  <a:pt x="98671" y="75344"/>
                </a:lnTo>
                <a:lnTo>
                  <a:pt x="96712" y="73385"/>
                </a:lnTo>
                <a:lnTo>
                  <a:pt x="101013" y="69085"/>
                </a:lnTo>
                <a:close/>
                <a:moveTo>
                  <a:pt x="4377" y="69287"/>
                </a:moveTo>
                <a:lnTo>
                  <a:pt x="6336" y="71244"/>
                </a:lnTo>
                <a:lnTo>
                  <a:pt x="8295" y="73203"/>
                </a:lnTo>
                <a:lnTo>
                  <a:pt x="3993" y="77504"/>
                </a:lnTo>
                <a:lnTo>
                  <a:pt x="2034" y="75546"/>
                </a:lnTo>
                <a:lnTo>
                  <a:pt x="77" y="73587"/>
                </a:lnTo>
                <a:lnTo>
                  <a:pt x="4377" y="69287"/>
                </a:lnTo>
                <a:close/>
                <a:moveTo>
                  <a:pt x="92592" y="69470"/>
                </a:moveTo>
                <a:lnTo>
                  <a:pt x="96510" y="73388"/>
                </a:lnTo>
                <a:lnTo>
                  <a:pt x="94358" y="75537"/>
                </a:lnTo>
                <a:lnTo>
                  <a:pt x="92209" y="77686"/>
                </a:lnTo>
                <a:lnTo>
                  <a:pt x="90250" y="75730"/>
                </a:lnTo>
                <a:lnTo>
                  <a:pt x="88291" y="73771"/>
                </a:lnTo>
                <a:lnTo>
                  <a:pt x="92592" y="69470"/>
                </a:lnTo>
                <a:close/>
                <a:moveTo>
                  <a:pt x="84173" y="69852"/>
                </a:moveTo>
                <a:lnTo>
                  <a:pt x="86132" y="71811"/>
                </a:lnTo>
                <a:lnTo>
                  <a:pt x="88091" y="73770"/>
                </a:lnTo>
                <a:lnTo>
                  <a:pt x="85939" y="75920"/>
                </a:lnTo>
                <a:lnTo>
                  <a:pt x="83789" y="78070"/>
                </a:lnTo>
                <a:lnTo>
                  <a:pt x="79872" y="74153"/>
                </a:lnTo>
                <a:lnTo>
                  <a:pt x="84173" y="69852"/>
                </a:lnTo>
                <a:close/>
                <a:moveTo>
                  <a:pt x="75753" y="70235"/>
                </a:moveTo>
                <a:lnTo>
                  <a:pt x="79670" y="74153"/>
                </a:lnTo>
                <a:lnTo>
                  <a:pt x="75370" y="78454"/>
                </a:lnTo>
                <a:lnTo>
                  <a:pt x="71452" y="74537"/>
                </a:lnTo>
                <a:lnTo>
                  <a:pt x="75753" y="70235"/>
                </a:lnTo>
                <a:close/>
                <a:moveTo>
                  <a:pt x="67334" y="70620"/>
                </a:moveTo>
                <a:lnTo>
                  <a:pt x="71250" y="74537"/>
                </a:lnTo>
                <a:lnTo>
                  <a:pt x="66949" y="78838"/>
                </a:lnTo>
                <a:lnTo>
                  <a:pt x="63033" y="74920"/>
                </a:lnTo>
                <a:lnTo>
                  <a:pt x="67334" y="70620"/>
                </a:lnTo>
                <a:close/>
                <a:moveTo>
                  <a:pt x="58913" y="71004"/>
                </a:moveTo>
                <a:lnTo>
                  <a:pt x="62831" y="74920"/>
                </a:lnTo>
                <a:lnTo>
                  <a:pt x="58530" y="79221"/>
                </a:lnTo>
                <a:lnTo>
                  <a:pt x="54613" y="75305"/>
                </a:lnTo>
                <a:lnTo>
                  <a:pt x="58913" y="71004"/>
                </a:lnTo>
                <a:close/>
                <a:moveTo>
                  <a:pt x="147131" y="71187"/>
                </a:moveTo>
                <a:lnTo>
                  <a:pt x="151046" y="75105"/>
                </a:lnTo>
                <a:lnTo>
                  <a:pt x="146747" y="79406"/>
                </a:lnTo>
                <a:lnTo>
                  <a:pt x="144789" y="77447"/>
                </a:lnTo>
                <a:lnTo>
                  <a:pt x="142830" y="75488"/>
                </a:lnTo>
                <a:lnTo>
                  <a:pt x="147131" y="71187"/>
                </a:lnTo>
                <a:close/>
                <a:moveTo>
                  <a:pt x="50494" y="71387"/>
                </a:moveTo>
                <a:lnTo>
                  <a:pt x="54410" y="75305"/>
                </a:lnTo>
                <a:lnTo>
                  <a:pt x="50110" y="79603"/>
                </a:lnTo>
                <a:lnTo>
                  <a:pt x="46193" y="75688"/>
                </a:lnTo>
                <a:lnTo>
                  <a:pt x="50494" y="71387"/>
                </a:lnTo>
                <a:close/>
                <a:moveTo>
                  <a:pt x="138709" y="71572"/>
                </a:moveTo>
                <a:lnTo>
                  <a:pt x="140668" y="73529"/>
                </a:lnTo>
                <a:lnTo>
                  <a:pt x="142627" y="75488"/>
                </a:lnTo>
                <a:lnTo>
                  <a:pt x="140476" y="77637"/>
                </a:lnTo>
                <a:lnTo>
                  <a:pt x="138327" y="79788"/>
                </a:lnTo>
                <a:lnTo>
                  <a:pt x="134408" y="75871"/>
                </a:lnTo>
                <a:lnTo>
                  <a:pt x="138709" y="71572"/>
                </a:lnTo>
                <a:close/>
                <a:moveTo>
                  <a:pt x="42074" y="71771"/>
                </a:moveTo>
                <a:lnTo>
                  <a:pt x="45991" y="75688"/>
                </a:lnTo>
                <a:lnTo>
                  <a:pt x="41690" y="79989"/>
                </a:lnTo>
                <a:lnTo>
                  <a:pt x="37773" y="76072"/>
                </a:lnTo>
                <a:lnTo>
                  <a:pt x="42074" y="71771"/>
                </a:lnTo>
                <a:close/>
                <a:moveTo>
                  <a:pt x="130290" y="71954"/>
                </a:moveTo>
                <a:lnTo>
                  <a:pt x="134206" y="75870"/>
                </a:lnTo>
                <a:lnTo>
                  <a:pt x="129906" y="80171"/>
                </a:lnTo>
                <a:lnTo>
                  <a:pt x="125989" y="76253"/>
                </a:lnTo>
                <a:lnTo>
                  <a:pt x="130290" y="71954"/>
                </a:lnTo>
                <a:close/>
                <a:moveTo>
                  <a:pt x="33655" y="72155"/>
                </a:moveTo>
                <a:lnTo>
                  <a:pt x="35613" y="74113"/>
                </a:lnTo>
                <a:lnTo>
                  <a:pt x="37571" y="76072"/>
                </a:lnTo>
                <a:lnTo>
                  <a:pt x="33270" y="80373"/>
                </a:lnTo>
                <a:lnTo>
                  <a:pt x="31313" y="78414"/>
                </a:lnTo>
                <a:lnTo>
                  <a:pt x="29354" y="76455"/>
                </a:lnTo>
                <a:lnTo>
                  <a:pt x="33655" y="72155"/>
                </a:lnTo>
                <a:close/>
                <a:moveTo>
                  <a:pt x="121870" y="72337"/>
                </a:moveTo>
                <a:lnTo>
                  <a:pt x="125787" y="76253"/>
                </a:lnTo>
                <a:lnTo>
                  <a:pt x="121486" y="80555"/>
                </a:lnTo>
                <a:lnTo>
                  <a:pt x="117569" y="76638"/>
                </a:lnTo>
                <a:lnTo>
                  <a:pt x="121870" y="72337"/>
                </a:lnTo>
                <a:close/>
                <a:moveTo>
                  <a:pt x="25234" y="72537"/>
                </a:moveTo>
                <a:lnTo>
                  <a:pt x="29152" y="76454"/>
                </a:lnTo>
                <a:lnTo>
                  <a:pt x="24851" y="80755"/>
                </a:lnTo>
                <a:lnTo>
                  <a:pt x="20934" y="76837"/>
                </a:lnTo>
                <a:lnTo>
                  <a:pt x="25234" y="72537"/>
                </a:lnTo>
                <a:close/>
                <a:moveTo>
                  <a:pt x="113450" y="72720"/>
                </a:moveTo>
                <a:lnTo>
                  <a:pt x="117367" y="76638"/>
                </a:lnTo>
                <a:lnTo>
                  <a:pt x="113066" y="80938"/>
                </a:lnTo>
                <a:lnTo>
                  <a:pt x="109150" y="77022"/>
                </a:lnTo>
                <a:lnTo>
                  <a:pt x="113450" y="72720"/>
                </a:lnTo>
                <a:close/>
                <a:moveTo>
                  <a:pt x="16815" y="72921"/>
                </a:moveTo>
                <a:lnTo>
                  <a:pt x="20733" y="76837"/>
                </a:lnTo>
                <a:lnTo>
                  <a:pt x="16431" y="81138"/>
                </a:lnTo>
                <a:lnTo>
                  <a:pt x="12514" y="77222"/>
                </a:lnTo>
                <a:lnTo>
                  <a:pt x="16815" y="72921"/>
                </a:lnTo>
                <a:close/>
                <a:moveTo>
                  <a:pt x="105029" y="73107"/>
                </a:moveTo>
                <a:lnTo>
                  <a:pt x="108945" y="77023"/>
                </a:lnTo>
                <a:lnTo>
                  <a:pt x="106796" y="79172"/>
                </a:lnTo>
                <a:lnTo>
                  <a:pt x="104647" y="81323"/>
                </a:lnTo>
                <a:lnTo>
                  <a:pt x="100729" y="77405"/>
                </a:lnTo>
                <a:lnTo>
                  <a:pt x="102880" y="75256"/>
                </a:lnTo>
                <a:lnTo>
                  <a:pt x="105029" y="73107"/>
                </a:lnTo>
                <a:close/>
                <a:moveTo>
                  <a:pt x="8396" y="73304"/>
                </a:moveTo>
                <a:lnTo>
                  <a:pt x="12312" y="77222"/>
                </a:lnTo>
                <a:lnTo>
                  <a:pt x="8012" y="81522"/>
                </a:lnTo>
                <a:lnTo>
                  <a:pt x="4094" y="77605"/>
                </a:lnTo>
                <a:lnTo>
                  <a:pt x="8396" y="73304"/>
                </a:lnTo>
                <a:close/>
                <a:moveTo>
                  <a:pt x="96608" y="73490"/>
                </a:moveTo>
                <a:lnTo>
                  <a:pt x="98567" y="75449"/>
                </a:lnTo>
                <a:lnTo>
                  <a:pt x="100526" y="77406"/>
                </a:lnTo>
                <a:lnTo>
                  <a:pt x="96225" y="81708"/>
                </a:lnTo>
                <a:lnTo>
                  <a:pt x="92310" y="77788"/>
                </a:lnTo>
                <a:lnTo>
                  <a:pt x="94459" y="75639"/>
                </a:lnTo>
                <a:lnTo>
                  <a:pt x="96608" y="73490"/>
                </a:lnTo>
                <a:close/>
                <a:moveTo>
                  <a:pt x="88191" y="73872"/>
                </a:moveTo>
                <a:lnTo>
                  <a:pt x="90149" y="75831"/>
                </a:lnTo>
                <a:lnTo>
                  <a:pt x="92108" y="77788"/>
                </a:lnTo>
                <a:lnTo>
                  <a:pt x="87807" y="82090"/>
                </a:lnTo>
                <a:lnTo>
                  <a:pt x="85849" y="80131"/>
                </a:lnTo>
                <a:lnTo>
                  <a:pt x="83890" y="78173"/>
                </a:lnTo>
                <a:lnTo>
                  <a:pt x="86039" y="76023"/>
                </a:lnTo>
                <a:lnTo>
                  <a:pt x="88191" y="73872"/>
                </a:lnTo>
                <a:close/>
                <a:moveTo>
                  <a:pt x="79771" y="74256"/>
                </a:moveTo>
                <a:lnTo>
                  <a:pt x="83688" y="78173"/>
                </a:lnTo>
                <a:lnTo>
                  <a:pt x="81539" y="80322"/>
                </a:lnTo>
                <a:lnTo>
                  <a:pt x="79387" y="82472"/>
                </a:lnTo>
                <a:lnTo>
                  <a:pt x="77428" y="80513"/>
                </a:lnTo>
                <a:lnTo>
                  <a:pt x="75469" y="78555"/>
                </a:lnTo>
                <a:lnTo>
                  <a:pt x="79771" y="74256"/>
                </a:lnTo>
                <a:close/>
                <a:moveTo>
                  <a:pt x="71351" y="74639"/>
                </a:moveTo>
                <a:lnTo>
                  <a:pt x="75269" y="78557"/>
                </a:lnTo>
                <a:lnTo>
                  <a:pt x="73117" y="80706"/>
                </a:lnTo>
                <a:lnTo>
                  <a:pt x="70968" y="82855"/>
                </a:lnTo>
                <a:lnTo>
                  <a:pt x="69009" y="80898"/>
                </a:lnTo>
                <a:lnTo>
                  <a:pt x="67050" y="78939"/>
                </a:lnTo>
                <a:lnTo>
                  <a:pt x="71351" y="74639"/>
                </a:lnTo>
                <a:close/>
                <a:moveTo>
                  <a:pt x="62932" y="75021"/>
                </a:moveTo>
                <a:lnTo>
                  <a:pt x="66848" y="78939"/>
                </a:lnTo>
                <a:lnTo>
                  <a:pt x="62549" y="83238"/>
                </a:lnTo>
                <a:lnTo>
                  <a:pt x="58631" y="79322"/>
                </a:lnTo>
                <a:lnTo>
                  <a:pt x="62932" y="75021"/>
                </a:lnTo>
                <a:close/>
                <a:moveTo>
                  <a:pt x="54513" y="75406"/>
                </a:moveTo>
                <a:lnTo>
                  <a:pt x="58429" y="79322"/>
                </a:lnTo>
                <a:lnTo>
                  <a:pt x="54128" y="83623"/>
                </a:lnTo>
                <a:lnTo>
                  <a:pt x="50211" y="79706"/>
                </a:lnTo>
                <a:lnTo>
                  <a:pt x="54513" y="75406"/>
                </a:lnTo>
                <a:close/>
                <a:moveTo>
                  <a:pt x="142725" y="75590"/>
                </a:moveTo>
                <a:lnTo>
                  <a:pt x="144684" y="77549"/>
                </a:lnTo>
                <a:lnTo>
                  <a:pt x="146643" y="79508"/>
                </a:lnTo>
                <a:lnTo>
                  <a:pt x="142343" y="83806"/>
                </a:lnTo>
                <a:lnTo>
                  <a:pt x="138427" y="79890"/>
                </a:lnTo>
                <a:lnTo>
                  <a:pt x="140576" y="77741"/>
                </a:lnTo>
                <a:lnTo>
                  <a:pt x="142725" y="75590"/>
                </a:lnTo>
                <a:close/>
                <a:moveTo>
                  <a:pt x="46092" y="75789"/>
                </a:moveTo>
                <a:lnTo>
                  <a:pt x="50010" y="79706"/>
                </a:lnTo>
                <a:lnTo>
                  <a:pt x="45708" y="84007"/>
                </a:lnTo>
                <a:lnTo>
                  <a:pt x="41792" y="80090"/>
                </a:lnTo>
                <a:lnTo>
                  <a:pt x="46092" y="75789"/>
                </a:lnTo>
                <a:close/>
                <a:moveTo>
                  <a:pt x="134307" y="75971"/>
                </a:moveTo>
                <a:lnTo>
                  <a:pt x="138225" y="79889"/>
                </a:lnTo>
                <a:lnTo>
                  <a:pt x="136076" y="82038"/>
                </a:lnTo>
                <a:lnTo>
                  <a:pt x="133925" y="84187"/>
                </a:lnTo>
                <a:lnTo>
                  <a:pt x="131965" y="82231"/>
                </a:lnTo>
                <a:lnTo>
                  <a:pt x="130007" y="80272"/>
                </a:lnTo>
                <a:lnTo>
                  <a:pt x="134307" y="75971"/>
                </a:lnTo>
                <a:close/>
                <a:moveTo>
                  <a:pt x="37672" y="76173"/>
                </a:moveTo>
                <a:lnTo>
                  <a:pt x="41590" y="80090"/>
                </a:lnTo>
                <a:lnTo>
                  <a:pt x="37289" y="84390"/>
                </a:lnTo>
                <a:lnTo>
                  <a:pt x="33371" y="80474"/>
                </a:lnTo>
                <a:lnTo>
                  <a:pt x="37672" y="76173"/>
                </a:lnTo>
                <a:close/>
                <a:moveTo>
                  <a:pt x="125888" y="76354"/>
                </a:moveTo>
                <a:lnTo>
                  <a:pt x="129806" y="80272"/>
                </a:lnTo>
                <a:lnTo>
                  <a:pt x="127655" y="82421"/>
                </a:lnTo>
                <a:lnTo>
                  <a:pt x="125506" y="84570"/>
                </a:lnTo>
                <a:lnTo>
                  <a:pt x="123545" y="82614"/>
                </a:lnTo>
                <a:lnTo>
                  <a:pt x="121586" y="80655"/>
                </a:lnTo>
                <a:lnTo>
                  <a:pt x="125888" y="76354"/>
                </a:lnTo>
                <a:close/>
                <a:moveTo>
                  <a:pt x="29254" y="76555"/>
                </a:moveTo>
                <a:lnTo>
                  <a:pt x="31212" y="78515"/>
                </a:lnTo>
                <a:lnTo>
                  <a:pt x="33169" y="80474"/>
                </a:lnTo>
                <a:lnTo>
                  <a:pt x="31020" y="82623"/>
                </a:lnTo>
                <a:lnTo>
                  <a:pt x="28871" y="84772"/>
                </a:lnTo>
                <a:lnTo>
                  <a:pt x="24953" y="80856"/>
                </a:lnTo>
                <a:lnTo>
                  <a:pt x="29254" y="76555"/>
                </a:lnTo>
                <a:close/>
                <a:moveTo>
                  <a:pt x="117468" y="76739"/>
                </a:moveTo>
                <a:lnTo>
                  <a:pt x="121385" y="80655"/>
                </a:lnTo>
                <a:lnTo>
                  <a:pt x="119236" y="82805"/>
                </a:lnTo>
                <a:lnTo>
                  <a:pt x="117086" y="84955"/>
                </a:lnTo>
                <a:lnTo>
                  <a:pt x="115126" y="82998"/>
                </a:lnTo>
                <a:lnTo>
                  <a:pt x="113167" y="81039"/>
                </a:lnTo>
                <a:lnTo>
                  <a:pt x="117468" y="76739"/>
                </a:lnTo>
                <a:close/>
                <a:moveTo>
                  <a:pt x="20834" y="76938"/>
                </a:moveTo>
                <a:lnTo>
                  <a:pt x="24750" y="80856"/>
                </a:lnTo>
                <a:lnTo>
                  <a:pt x="20449" y="85157"/>
                </a:lnTo>
                <a:lnTo>
                  <a:pt x="16532" y="81239"/>
                </a:lnTo>
                <a:lnTo>
                  <a:pt x="20834" y="76938"/>
                </a:lnTo>
                <a:close/>
                <a:moveTo>
                  <a:pt x="109046" y="77124"/>
                </a:moveTo>
                <a:lnTo>
                  <a:pt x="112964" y="81040"/>
                </a:lnTo>
                <a:lnTo>
                  <a:pt x="108663" y="85341"/>
                </a:lnTo>
                <a:lnTo>
                  <a:pt x="106707" y="83381"/>
                </a:lnTo>
                <a:lnTo>
                  <a:pt x="104748" y="81424"/>
                </a:lnTo>
                <a:lnTo>
                  <a:pt x="106897" y="79273"/>
                </a:lnTo>
                <a:lnTo>
                  <a:pt x="109046" y="77124"/>
                </a:lnTo>
                <a:close/>
                <a:moveTo>
                  <a:pt x="12413" y="77323"/>
                </a:moveTo>
                <a:lnTo>
                  <a:pt x="16331" y="81239"/>
                </a:lnTo>
                <a:lnTo>
                  <a:pt x="12029" y="85540"/>
                </a:lnTo>
                <a:lnTo>
                  <a:pt x="8113" y="81623"/>
                </a:lnTo>
                <a:lnTo>
                  <a:pt x="12413" y="77323"/>
                </a:lnTo>
                <a:close/>
                <a:moveTo>
                  <a:pt x="100631" y="77506"/>
                </a:moveTo>
                <a:lnTo>
                  <a:pt x="104547" y="81424"/>
                </a:lnTo>
                <a:lnTo>
                  <a:pt x="100246" y="85723"/>
                </a:lnTo>
                <a:lnTo>
                  <a:pt x="96330" y="81807"/>
                </a:lnTo>
                <a:lnTo>
                  <a:pt x="100631" y="77506"/>
                </a:lnTo>
                <a:close/>
                <a:moveTo>
                  <a:pt x="92210" y="77889"/>
                </a:moveTo>
                <a:lnTo>
                  <a:pt x="96128" y="81807"/>
                </a:lnTo>
                <a:lnTo>
                  <a:pt x="91827" y="86108"/>
                </a:lnTo>
                <a:lnTo>
                  <a:pt x="87910" y="82191"/>
                </a:lnTo>
                <a:lnTo>
                  <a:pt x="92210" y="77889"/>
                </a:lnTo>
                <a:close/>
                <a:moveTo>
                  <a:pt x="83786" y="78274"/>
                </a:moveTo>
                <a:lnTo>
                  <a:pt x="85745" y="80232"/>
                </a:lnTo>
                <a:lnTo>
                  <a:pt x="87704" y="82191"/>
                </a:lnTo>
                <a:lnTo>
                  <a:pt x="83406" y="86490"/>
                </a:lnTo>
                <a:lnTo>
                  <a:pt x="81447" y="84531"/>
                </a:lnTo>
                <a:lnTo>
                  <a:pt x="79488" y="82573"/>
                </a:lnTo>
                <a:lnTo>
                  <a:pt x="81637" y="80423"/>
                </a:lnTo>
                <a:lnTo>
                  <a:pt x="83786" y="78274"/>
                </a:lnTo>
                <a:close/>
                <a:moveTo>
                  <a:pt x="75369" y="78658"/>
                </a:moveTo>
                <a:lnTo>
                  <a:pt x="77327" y="80617"/>
                </a:lnTo>
                <a:lnTo>
                  <a:pt x="79286" y="82574"/>
                </a:lnTo>
                <a:lnTo>
                  <a:pt x="74985" y="86875"/>
                </a:lnTo>
                <a:lnTo>
                  <a:pt x="71070" y="82956"/>
                </a:lnTo>
                <a:lnTo>
                  <a:pt x="73219" y="80807"/>
                </a:lnTo>
                <a:lnTo>
                  <a:pt x="75369" y="78658"/>
                </a:lnTo>
                <a:close/>
                <a:moveTo>
                  <a:pt x="66949" y="79040"/>
                </a:moveTo>
                <a:lnTo>
                  <a:pt x="68908" y="80998"/>
                </a:lnTo>
                <a:lnTo>
                  <a:pt x="70867" y="82956"/>
                </a:lnTo>
                <a:lnTo>
                  <a:pt x="66566" y="87257"/>
                </a:lnTo>
                <a:lnTo>
                  <a:pt x="64607" y="85298"/>
                </a:lnTo>
                <a:lnTo>
                  <a:pt x="62649" y="83341"/>
                </a:lnTo>
                <a:lnTo>
                  <a:pt x="66949" y="79040"/>
                </a:lnTo>
                <a:close/>
                <a:moveTo>
                  <a:pt x="58530" y="79423"/>
                </a:moveTo>
                <a:lnTo>
                  <a:pt x="62446" y="83341"/>
                </a:lnTo>
                <a:lnTo>
                  <a:pt x="60297" y="85490"/>
                </a:lnTo>
                <a:lnTo>
                  <a:pt x="58148" y="87639"/>
                </a:lnTo>
                <a:lnTo>
                  <a:pt x="56187" y="85683"/>
                </a:lnTo>
                <a:lnTo>
                  <a:pt x="54229" y="83724"/>
                </a:lnTo>
                <a:lnTo>
                  <a:pt x="58530" y="79423"/>
                </a:lnTo>
                <a:close/>
                <a:moveTo>
                  <a:pt x="50110" y="79806"/>
                </a:moveTo>
                <a:lnTo>
                  <a:pt x="54027" y="83724"/>
                </a:lnTo>
                <a:lnTo>
                  <a:pt x="49726" y="88025"/>
                </a:lnTo>
                <a:lnTo>
                  <a:pt x="45809" y="84108"/>
                </a:lnTo>
                <a:lnTo>
                  <a:pt x="50110" y="79806"/>
                </a:lnTo>
                <a:close/>
                <a:moveTo>
                  <a:pt x="138323" y="79991"/>
                </a:moveTo>
                <a:lnTo>
                  <a:pt x="142241" y="83907"/>
                </a:lnTo>
                <a:lnTo>
                  <a:pt x="137942" y="88207"/>
                </a:lnTo>
                <a:lnTo>
                  <a:pt x="135983" y="86248"/>
                </a:lnTo>
                <a:lnTo>
                  <a:pt x="134025" y="84289"/>
                </a:lnTo>
                <a:lnTo>
                  <a:pt x="136174" y="82140"/>
                </a:lnTo>
                <a:lnTo>
                  <a:pt x="138323" y="79991"/>
                </a:lnTo>
                <a:close/>
                <a:moveTo>
                  <a:pt x="41691" y="80191"/>
                </a:moveTo>
                <a:lnTo>
                  <a:pt x="45607" y="84108"/>
                </a:lnTo>
                <a:lnTo>
                  <a:pt x="41306" y="88409"/>
                </a:lnTo>
                <a:lnTo>
                  <a:pt x="37390" y="84491"/>
                </a:lnTo>
                <a:lnTo>
                  <a:pt x="41691" y="80191"/>
                </a:lnTo>
                <a:close/>
                <a:moveTo>
                  <a:pt x="129906" y="80374"/>
                </a:moveTo>
                <a:lnTo>
                  <a:pt x="131864" y="82333"/>
                </a:lnTo>
                <a:lnTo>
                  <a:pt x="133823" y="84291"/>
                </a:lnTo>
                <a:lnTo>
                  <a:pt x="129522" y="88592"/>
                </a:lnTo>
                <a:lnTo>
                  <a:pt x="125607" y="84674"/>
                </a:lnTo>
                <a:lnTo>
                  <a:pt x="127756" y="82524"/>
                </a:lnTo>
                <a:lnTo>
                  <a:pt x="129906" y="80374"/>
                </a:lnTo>
                <a:close/>
                <a:moveTo>
                  <a:pt x="33269" y="80576"/>
                </a:moveTo>
                <a:lnTo>
                  <a:pt x="37188" y="84491"/>
                </a:lnTo>
                <a:lnTo>
                  <a:pt x="32887" y="88792"/>
                </a:lnTo>
                <a:lnTo>
                  <a:pt x="30928" y="86833"/>
                </a:lnTo>
                <a:lnTo>
                  <a:pt x="28970" y="84876"/>
                </a:lnTo>
                <a:lnTo>
                  <a:pt x="31120" y="82725"/>
                </a:lnTo>
                <a:lnTo>
                  <a:pt x="33269" y="80576"/>
                </a:lnTo>
                <a:close/>
                <a:moveTo>
                  <a:pt x="121486" y="80758"/>
                </a:moveTo>
                <a:lnTo>
                  <a:pt x="123444" y="82717"/>
                </a:lnTo>
                <a:lnTo>
                  <a:pt x="125403" y="84676"/>
                </a:lnTo>
                <a:lnTo>
                  <a:pt x="121102" y="88975"/>
                </a:lnTo>
                <a:lnTo>
                  <a:pt x="117187" y="85058"/>
                </a:lnTo>
                <a:lnTo>
                  <a:pt x="119336" y="82908"/>
                </a:lnTo>
                <a:lnTo>
                  <a:pt x="121486" y="80758"/>
                </a:lnTo>
                <a:close/>
                <a:moveTo>
                  <a:pt x="24851" y="80957"/>
                </a:moveTo>
                <a:lnTo>
                  <a:pt x="28769" y="84873"/>
                </a:lnTo>
                <a:lnTo>
                  <a:pt x="24467" y="89174"/>
                </a:lnTo>
                <a:lnTo>
                  <a:pt x="20550" y="85258"/>
                </a:lnTo>
                <a:lnTo>
                  <a:pt x="24851" y="80957"/>
                </a:lnTo>
                <a:close/>
                <a:moveTo>
                  <a:pt x="113066" y="81140"/>
                </a:moveTo>
                <a:lnTo>
                  <a:pt x="115025" y="83099"/>
                </a:lnTo>
                <a:lnTo>
                  <a:pt x="116984" y="85058"/>
                </a:lnTo>
                <a:lnTo>
                  <a:pt x="112683" y="89359"/>
                </a:lnTo>
                <a:lnTo>
                  <a:pt x="110724" y="87400"/>
                </a:lnTo>
                <a:lnTo>
                  <a:pt x="108765" y="85441"/>
                </a:lnTo>
                <a:lnTo>
                  <a:pt x="113066" y="81140"/>
                </a:lnTo>
                <a:close/>
                <a:moveTo>
                  <a:pt x="16431" y="81340"/>
                </a:moveTo>
                <a:lnTo>
                  <a:pt x="20348" y="85258"/>
                </a:lnTo>
                <a:lnTo>
                  <a:pt x="16048" y="89558"/>
                </a:lnTo>
                <a:lnTo>
                  <a:pt x="12130" y="85641"/>
                </a:lnTo>
                <a:lnTo>
                  <a:pt x="16431" y="81340"/>
                </a:lnTo>
                <a:close/>
                <a:moveTo>
                  <a:pt x="104648" y="81525"/>
                </a:moveTo>
                <a:lnTo>
                  <a:pt x="106607" y="83482"/>
                </a:lnTo>
                <a:lnTo>
                  <a:pt x="108566" y="85441"/>
                </a:lnTo>
                <a:lnTo>
                  <a:pt x="106415" y="87590"/>
                </a:lnTo>
                <a:lnTo>
                  <a:pt x="104266" y="89741"/>
                </a:lnTo>
                <a:lnTo>
                  <a:pt x="100347" y="85824"/>
                </a:lnTo>
                <a:lnTo>
                  <a:pt x="104648" y="81525"/>
                </a:lnTo>
                <a:close/>
                <a:moveTo>
                  <a:pt x="8014" y="81724"/>
                </a:moveTo>
                <a:lnTo>
                  <a:pt x="11930" y="85641"/>
                </a:lnTo>
                <a:lnTo>
                  <a:pt x="7630" y="89941"/>
                </a:lnTo>
                <a:lnTo>
                  <a:pt x="3712" y="86025"/>
                </a:lnTo>
                <a:lnTo>
                  <a:pt x="8014" y="81724"/>
                </a:lnTo>
                <a:close/>
                <a:moveTo>
                  <a:pt x="96229" y="81908"/>
                </a:moveTo>
                <a:lnTo>
                  <a:pt x="100145" y="85824"/>
                </a:lnTo>
                <a:lnTo>
                  <a:pt x="95845" y="90126"/>
                </a:lnTo>
                <a:lnTo>
                  <a:pt x="91928" y="86209"/>
                </a:lnTo>
                <a:lnTo>
                  <a:pt x="96229" y="81908"/>
                </a:lnTo>
                <a:close/>
                <a:moveTo>
                  <a:pt x="87807" y="82291"/>
                </a:moveTo>
                <a:lnTo>
                  <a:pt x="91724" y="86209"/>
                </a:lnTo>
                <a:lnTo>
                  <a:pt x="87423" y="90508"/>
                </a:lnTo>
                <a:lnTo>
                  <a:pt x="83507" y="86591"/>
                </a:lnTo>
                <a:lnTo>
                  <a:pt x="87807" y="82291"/>
                </a:lnTo>
                <a:close/>
                <a:moveTo>
                  <a:pt x="79387" y="82675"/>
                </a:moveTo>
                <a:lnTo>
                  <a:pt x="81346" y="84634"/>
                </a:lnTo>
                <a:lnTo>
                  <a:pt x="83305" y="86593"/>
                </a:lnTo>
                <a:lnTo>
                  <a:pt x="81154" y="88742"/>
                </a:lnTo>
                <a:lnTo>
                  <a:pt x="79005" y="90891"/>
                </a:lnTo>
                <a:lnTo>
                  <a:pt x="75089" y="86975"/>
                </a:lnTo>
                <a:lnTo>
                  <a:pt x="79387" y="82675"/>
                </a:lnTo>
                <a:close/>
                <a:moveTo>
                  <a:pt x="70968" y="83060"/>
                </a:moveTo>
                <a:lnTo>
                  <a:pt x="74884" y="86976"/>
                </a:lnTo>
                <a:lnTo>
                  <a:pt x="70584" y="91277"/>
                </a:lnTo>
                <a:lnTo>
                  <a:pt x="66667" y="87359"/>
                </a:lnTo>
                <a:lnTo>
                  <a:pt x="70968" y="83060"/>
                </a:lnTo>
                <a:close/>
                <a:moveTo>
                  <a:pt x="62549" y="83443"/>
                </a:moveTo>
                <a:lnTo>
                  <a:pt x="64506" y="85401"/>
                </a:lnTo>
                <a:lnTo>
                  <a:pt x="66465" y="87359"/>
                </a:lnTo>
                <a:lnTo>
                  <a:pt x="62164" y="91661"/>
                </a:lnTo>
                <a:lnTo>
                  <a:pt x="58247" y="87743"/>
                </a:lnTo>
                <a:lnTo>
                  <a:pt x="60398" y="85592"/>
                </a:lnTo>
                <a:lnTo>
                  <a:pt x="62549" y="83443"/>
                </a:lnTo>
                <a:close/>
                <a:moveTo>
                  <a:pt x="54128" y="83825"/>
                </a:moveTo>
                <a:lnTo>
                  <a:pt x="56087" y="85784"/>
                </a:lnTo>
                <a:lnTo>
                  <a:pt x="58045" y="87741"/>
                </a:lnTo>
                <a:lnTo>
                  <a:pt x="53744" y="92043"/>
                </a:lnTo>
                <a:lnTo>
                  <a:pt x="51785" y="90084"/>
                </a:lnTo>
                <a:lnTo>
                  <a:pt x="49829" y="88126"/>
                </a:lnTo>
                <a:lnTo>
                  <a:pt x="54128" y="83825"/>
                </a:lnTo>
                <a:close/>
                <a:moveTo>
                  <a:pt x="45708" y="84209"/>
                </a:moveTo>
                <a:lnTo>
                  <a:pt x="49626" y="88126"/>
                </a:lnTo>
                <a:lnTo>
                  <a:pt x="47475" y="90275"/>
                </a:lnTo>
                <a:lnTo>
                  <a:pt x="45326" y="92425"/>
                </a:lnTo>
                <a:lnTo>
                  <a:pt x="43366" y="90469"/>
                </a:lnTo>
                <a:lnTo>
                  <a:pt x="41407" y="88510"/>
                </a:lnTo>
                <a:lnTo>
                  <a:pt x="45708" y="84209"/>
                </a:lnTo>
                <a:close/>
                <a:moveTo>
                  <a:pt x="133924" y="84390"/>
                </a:moveTo>
                <a:lnTo>
                  <a:pt x="135883" y="86349"/>
                </a:lnTo>
                <a:lnTo>
                  <a:pt x="137841" y="88308"/>
                </a:lnTo>
                <a:lnTo>
                  <a:pt x="133540" y="92609"/>
                </a:lnTo>
                <a:lnTo>
                  <a:pt x="131581" y="90650"/>
                </a:lnTo>
                <a:lnTo>
                  <a:pt x="129622" y="88691"/>
                </a:lnTo>
                <a:lnTo>
                  <a:pt x="133924" y="84390"/>
                </a:lnTo>
                <a:close/>
                <a:moveTo>
                  <a:pt x="37289" y="84592"/>
                </a:moveTo>
                <a:lnTo>
                  <a:pt x="41205" y="88510"/>
                </a:lnTo>
                <a:lnTo>
                  <a:pt x="39056" y="90659"/>
                </a:lnTo>
                <a:lnTo>
                  <a:pt x="36907" y="92808"/>
                </a:lnTo>
                <a:lnTo>
                  <a:pt x="34948" y="90851"/>
                </a:lnTo>
                <a:lnTo>
                  <a:pt x="32989" y="88892"/>
                </a:lnTo>
                <a:lnTo>
                  <a:pt x="37289" y="84592"/>
                </a:lnTo>
                <a:close/>
                <a:moveTo>
                  <a:pt x="125506" y="84775"/>
                </a:moveTo>
                <a:lnTo>
                  <a:pt x="129424" y="88691"/>
                </a:lnTo>
                <a:lnTo>
                  <a:pt x="125122" y="92993"/>
                </a:lnTo>
                <a:lnTo>
                  <a:pt x="121205" y="89075"/>
                </a:lnTo>
                <a:lnTo>
                  <a:pt x="125506" y="84775"/>
                </a:lnTo>
                <a:close/>
                <a:moveTo>
                  <a:pt x="28871" y="84974"/>
                </a:moveTo>
                <a:lnTo>
                  <a:pt x="30827" y="86934"/>
                </a:lnTo>
                <a:lnTo>
                  <a:pt x="32786" y="88893"/>
                </a:lnTo>
                <a:lnTo>
                  <a:pt x="30637" y="91042"/>
                </a:lnTo>
                <a:lnTo>
                  <a:pt x="28486" y="93193"/>
                </a:lnTo>
                <a:lnTo>
                  <a:pt x="24570" y="89275"/>
                </a:lnTo>
                <a:lnTo>
                  <a:pt x="28871" y="84974"/>
                </a:lnTo>
                <a:close/>
                <a:moveTo>
                  <a:pt x="117086" y="85158"/>
                </a:moveTo>
                <a:lnTo>
                  <a:pt x="121003" y="89075"/>
                </a:lnTo>
                <a:lnTo>
                  <a:pt x="116703" y="93376"/>
                </a:lnTo>
                <a:lnTo>
                  <a:pt x="112785" y="89460"/>
                </a:lnTo>
                <a:lnTo>
                  <a:pt x="117086" y="85158"/>
                </a:lnTo>
                <a:close/>
                <a:moveTo>
                  <a:pt x="20449" y="85359"/>
                </a:moveTo>
                <a:lnTo>
                  <a:pt x="24367" y="89275"/>
                </a:lnTo>
                <a:lnTo>
                  <a:pt x="20065" y="93576"/>
                </a:lnTo>
                <a:lnTo>
                  <a:pt x="16149" y="89659"/>
                </a:lnTo>
                <a:lnTo>
                  <a:pt x="20449" y="85359"/>
                </a:lnTo>
                <a:close/>
                <a:moveTo>
                  <a:pt x="108664" y="85543"/>
                </a:moveTo>
                <a:lnTo>
                  <a:pt x="110623" y="87502"/>
                </a:lnTo>
                <a:lnTo>
                  <a:pt x="112582" y="89461"/>
                </a:lnTo>
                <a:lnTo>
                  <a:pt x="108281" y="93761"/>
                </a:lnTo>
                <a:lnTo>
                  <a:pt x="106325" y="91802"/>
                </a:lnTo>
                <a:lnTo>
                  <a:pt x="104366" y="89843"/>
                </a:lnTo>
                <a:lnTo>
                  <a:pt x="106515" y="87694"/>
                </a:lnTo>
                <a:lnTo>
                  <a:pt x="108664" y="85543"/>
                </a:lnTo>
                <a:close/>
                <a:moveTo>
                  <a:pt x="12031" y="85742"/>
                </a:moveTo>
                <a:lnTo>
                  <a:pt x="15947" y="89659"/>
                </a:lnTo>
                <a:lnTo>
                  <a:pt x="11646" y="93960"/>
                </a:lnTo>
                <a:lnTo>
                  <a:pt x="7731" y="90043"/>
                </a:lnTo>
                <a:lnTo>
                  <a:pt x="12031" y="85742"/>
                </a:lnTo>
                <a:close/>
                <a:moveTo>
                  <a:pt x="100246" y="85925"/>
                </a:moveTo>
                <a:lnTo>
                  <a:pt x="104164" y="89843"/>
                </a:lnTo>
                <a:lnTo>
                  <a:pt x="99863" y="94144"/>
                </a:lnTo>
                <a:lnTo>
                  <a:pt x="95946" y="90226"/>
                </a:lnTo>
                <a:lnTo>
                  <a:pt x="100246" y="85925"/>
                </a:lnTo>
                <a:close/>
                <a:moveTo>
                  <a:pt x="91827" y="86310"/>
                </a:moveTo>
                <a:lnTo>
                  <a:pt x="95745" y="90226"/>
                </a:lnTo>
                <a:lnTo>
                  <a:pt x="91442" y="94526"/>
                </a:lnTo>
                <a:lnTo>
                  <a:pt x="87526" y="90610"/>
                </a:lnTo>
                <a:lnTo>
                  <a:pt x="91827" y="86310"/>
                </a:lnTo>
                <a:close/>
                <a:moveTo>
                  <a:pt x="83405" y="86694"/>
                </a:moveTo>
                <a:lnTo>
                  <a:pt x="87322" y="90610"/>
                </a:lnTo>
                <a:lnTo>
                  <a:pt x="83021" y="94911"/>
                </a:lnTo>
                <a:lnTo>
                  <a:pt x="81065" y="92951"/>
                </a:lnTo>
                <a:lnTo>
                  <a:pt x="79106" y="90992"/>
                </a:lnTo>
                <a:lnTo>
                  <a:pt x="81255" y="88843"/>
                </a:lnTo>
                <a:lnTo>
                  <a:pt x="83405" y="86694"/>
                </a:lnTo>
                <a:close/>
                <a:moveTo>
                  <a:pt x="74988" y="87076"/>
                </a:moveTo>
                <a:lnTo>
                  <a:pt x="78904" y="90992"/>
                </a:lnTo>
                <a:lnTo>
                  <a:pt x="74603" y="95293"/>
                </a:lnTo>
                <a:lnTo>
                  <a:pt x="70687" y="91377"/>
                </a:lnTo>
                <a:lnTo>
                  <a:pt x="74988" y="87076"/>
                </a:lnTo>
                <a:close/>
                <a:moveTo>
                  <a:pt x="66567" y="87459"/>
                </a:moveTo>
                <a:lnTo>
                  <a:pt x="70485" y="91377"/>
                </a:lnTo>
                <a:lnTo>
                  <a:pt x="66184" y="95676"/>
                </a:lnTo>
                <a:lnTo>
                  <a:pt x="62266" y="91760"/>
                </a:lnTo>
                <a:lnTo>
                  <a:pt x="66567" y="87459"/>
                </a:lnTo>
                <a:close/>
                <a:moveTo>
                  <a:pt x="58148" y="87842"/>
                </a:moveTo>
                <a:lnTo>
                  <a:pt x="62066" y="91760"/>
                </a:lnTo>
                <a:lnTo>
                  <a:pt x="57764" y="96061"/>
                </a:lnTo>
                <a:lnTo>
                  <a:pt x="53847" y="92144"/>
                </a:lnTo>
                <a:lnTo>
                  <a:pt x="58148" y="87842"/>
                </a:lnTo>
                <a:close/>
                <a:moveTo>
                  <a:pt x="49727" y="88229"/>
                </a:moveTo>
                <a:lnTo>
                  <a:pt x="51684" y="90188"/>
                </a:lnTo>
                <a:lnTo>
                  <a:pt x="53643" y="92145"/>
                </a:lnTo>
                <a:lnTo>
                  <a:pt x="49342" y="96446"/>
                </a:lnTo>
                <a:lnTo>
                  <a:pt x="45427" y="92527"/>
                </a:lnTo>
                <a:lnTo>
                  <a:pt x="47576" y="90378"/>
                </a:lnTo>
                <a:lnTo>
                  <a:pt x="49727" y="88229"/>
                </a:lnTo>
                <a:close/>
                <a:moveTo>
                  <a:pt x="41306" y="88612"/>
                </a:moveTo>
                <a:lnTo>
                  <a:pt x="43265" y="90571"/>
                </a:lnTo>
                <a:lnTo>
                  <a:pt x="45224" y="92530"/>
                </a:lnTo>
                <a:lnTo>
                  <a:pt x="40923" y="96830"/>
                </a:lnTo>
                <a:lnTo>
                  <a:pt x="37008" y="92912"/>
                </a:lnTo>
                <a:lnTo>
                  <a:pt x="39157" y="90761"/>
                </a:lnTo>
                <a:lnTo>
                  <a:pt x="41306" y="88612"/>
                </a:lnTo>
                <a:close/>
                <a:moveTo>
                  <a:pt x="129524" y="88792"/>
                </a:moveTo>
                <a:lnTo>
                  <a:pt x="131482" y="90751"/>
                </a:lnTo>
                <a:lnTo>
                  <a:pt x="133441" y="92710"/>
                </a:lnTo>
                <a:lnTo>
                  <a:pt x="129140" y="97010"/>
                </a:lnTo>
                <a:lnTo>
                  <a:pt x="125223" y="93093"/>
                </a:lnTo>
                <a:lnTo>
                  <a:pt x="129524" y="88792"/>
                </a:lnTo>
                <a:close/>
                <a:moveTo>
                  <a:pt x="32887" y="88994"/>
                </a:moveTo>
                <a:lnTo>
                  <a:pt x="34846" y="90953"/>
                </a:lnTo>
                <a:lnTo>
                  <a:pt x="36805" y="92912"/>
                </a:lnTo>
                <a:lnTo>
                  <a:pt x="32503" y="97212"/>
                </a:lnTo>
                <a:lnTo>
                  <a:pt x="30544" y="95254"/>
                </a:lnTo>
                <a:lnTo>
                  <a:pt x="28586" y="93295"/>
                </a:lnTo>
                <a:lnTo>
                  <a:pt x="30738" y="91143"/>
                </a:lnTo>
                <a:lnTo>
                  <a:pt x="32887" y="88994"/>
                </a:lnTo>
                <a:close/>
                <a:moveTo>
                  <a:pt x="121104" y="89176"/>
                </a:moveTo>
                <a:lnTo>
                  <a:pt x="125021" y="93093"/>
                </a:lnTo>
                <a:lnTo>
                  <a:pt x="120720" y="97395"/>
                </a:lnTo>
                <a:lnTo>
                  <a:pt x="116804" y="93477"/>
                </a:lnTo>
                <a:lnTo>
                  <a:pt x="121104" y="89176"/>
                </a:lnTo>
                <a:close/>
                <a:moveTo>
                  <a:pt x="24469" y="89376"/>
                </a:moveTo>
                <a:lnTo>
                  <a:pt x="28384" y="93294"/>
                </a:lnTo>
                <a:lnTo>
                  <a:pt x="26235" y="95444"/>
                </a:lnTo>
                <a:lnTo>
                  <a:pt x="24085" y="97594"/>
                </a:lnTo>
                <a:lnTo>
                  <a:pt x="22127" y="95636"/>
                </a:lnTo>
                <a:lnTo>
                  <a:pt x="20168" y="93677"/>
                </a:lnTo>
                <a:lnTo>
                  <a:pt x="24469" y="89376"/>
                </a:lnTo>
                <a:close/>
                <a:moveTo>
                  <a:pt x="112684" y="89561"/>
                </a:moveTo>
                <a:lnTo>
                  <a:pt x="116602" y="93477"/>
                </a:lnTo>
                <a:lnTo>
                  <a:pt x="112301" y="97778"/>
                </a:lnTo>
                <a:lnTo>
                  <a:pt x="108383" y="93860"/>
                </a:lnTo>
                <a:lnTo>
                  <a:pt x="112684" y="89561"/>
                </a:lnTo>
                <a:close/>
                <a:moveTo>
                  <a:pt x="16049" y="89759"/>
                </a:moveTo>
                <a:lnTo>
                  <a:pt x="19964" y="93677"/>
                </a:lnTo>
                <a:lnTo>
                  <a:pt x="17815" y="95826"/>
                </a:lnTo>
                <a:lnTo>
                  <a:pt x="15666" y="97976"/>
                </a:lnTo>
                <a:lnTo>
                  <a:pt x="13707" y="96018"/>
                </a:lnTo>
                <a:lnTo>
                  <a:pt x="11748" y="94061"/>
                </a:lnTo>
                <a:lnTo>
                  <a:pt x="16049" y="89759"/>
                </a:lnTo>
                <a:close/>
                <a:moveTo>
                  <a:pt x="104265" y="89944"/>
                </a:moveTo>
                <a:lnTo>
                  <a:pt x="106224" y="91903"/>
                </a:lnTo>
                <a:lnTo>
                  <a:pt x="108181" y="93860"/>
                </a:lnTo>
                <a:lnTo>
                  <a:pt x="106032" y="96011"/>
                </a:lnTo>
                <a:lnTo>
                  <a:pt x="103883" y="98160"/>
                </a:lnTo>
                <a:lnTo>
                  <a:pt x="99964" y="94245"/>
                </a:lnTo>
                <a:lnTo>
                  <a:pt x="104265" y="89944"/>
                </a:lnTo>
                <a:close/>
                <a:moveTo>
                  <a:pt x="7630" y="90144"/>
                </a:moveTo>
                <a:lnTo>
                  <a:pt x="11546" y="94061"/>
                </a:lnTo>
                <a:lnTo>
                  <a:pt x="7244" y="98362"/>
                </a:lnTo>
                <a:lnTo>
                  <a:pt x="3329" y="94444"/>
                </a:lnTo>
                <a:lnTo>
                  <a:pt x="7630" y="90144"/>
                </a:lnTo>
                <a:close/>
                <a:moveTo>
                  <a:pt x="95845" y="90327"/>
                </a:moveTo>
                <a:lnTo>
                  <a:pt x="99762" y="94245"/>
                </a:lnTo>
                <a:lnTo>
                  <a:pt x="95461" y="98545"/>
                </a:lnTo>
                <a:lnTo>
                  <a:pt x="91544" y="94629"/>
                </a:lnTo>
                <a:lnTo>
                  <a:pt x="95845" y="90327"/>
                </a:lnTo>
                <a:close/>
                <a:moveTo>
                  <a:pt x="87423" y="90711"/>
                </a:moveTo>
                <a:lnTo>
                  <a:pt x="91341" y="94629"/>
                </a:lnTo>
                <a:lnTo>
                  <a:pt x="87040" y="98930"/>
                </a:lnTo>
                <a:lnTo>
                  <a:pt x="83122" y="95012"/>
                </a:lnTo>
                <a:lnTo>
                  <a:pt x="87423" y="90711"/>
                </a:lnTo>
                <a:close/>
                <a:moveTo>
                  <a:pt x="79004" y="91096"/>
                </a:moveTo>
                <a:lnTo>
                  <a:pt x="80963" y="93053"/>
                </a:lnTo>
                <a:lnTo>
                  <a:pt x="82920" y="95012"/>
                </a:lnTo>
                <a:lnTo>
                  <a:pt x="80771" y="97161"/>
                </a:lnTo>
                <a:lnTo>
                  <a:pt x="78622" y="99312"/>
                </a:lnTo>
                <a:lnTo>
                  <a:pt x="74704" y="95394"/>
                </a:lnTo>
                <a:lnTo>
                  <a:pt x="79004" y="91096"/>
                </a:lnTo>
                <a:close/>
                <a:moveTo>
                  <a:pt x="70584" y="91479"/>
                </a:moveTo>
                <a:lnTo>
                  <a:pt x="74501" y="95395"/>
                </a:lnTo>
                <a:lnTo>
                  <a:pt x="70200" y="99697"/>
                </a:lnTo>
                <a:lnTo>
                  <a:pt x="66283" y="95780"/>
                </a:lnTo>
                <a:lnTo>
                  <a:pt x="70584" y="91479"/>
                </a:lnTo>
                <a:close/>
                <a:moveTo>
                  <a:pt x="62164" y="91861"/>
                </a:moveTo>
                <a:lnTo>
                  <a:pt x="66081" y="95777"/>
                </a:lnTo>
                <a:lnTo>
                  <a:pt x="61780" y="100079"/>
                </a:lnTo>
                <a:lnTo>
                  <a:pt x="57865" y="96162"/>
                </a:lnTo>
                <a:lnTo>
                  <a:pt x="62164" y="91861"/>
                </a:lnTo>
                <a:close/>
                <a:moveTo>
                  <a:pt x="53744" y="92244"/>
                </a:moveTo>
                <a:lnTo>
                  <a:pt x="57662" y="96162"/>
                </a:lnTo>
                <a:lnTo>
                  <a:pt x="53361" y="100462"/>
                </a:lnTo>
                <a:lnTo>
                  <a:pt x="49443" y="96546"/>
                </a:lnTo>
                <a:lnTo>
                  <a:pt x="53744" y="92244"/>
                </a:lnTo>
                <a:close/>
                <a:moveTo>
                  <a:pt x="45325" y="92628"/>
                </a:moveTo>
                <a:lnTo>
                  <a:pt x="49241" y="96546"/>
                </a:lnTo>
                <a:lnTo>
                  <a:pt x="44941" y="100845"/>
                </a:lnTo>
                <a:lnTo>
                  <a:pt x="41024" y="96929"/>
                </a:lnTo>
                <a:lnTo>
                  <a:pt x="45325" y="92628"/>
                </a:lnTo>
                <a:close/>
                <a:moveTo>
                  <a:pt x="36906" y="93013"/>
                </a:moveTo>
                <a:lnTo>
                  <a:pt x="40822" y="96929"/>
                </a:lnTo>
                <a:lnTo>
                  <a:pt x="36524" y="101229"/>
                </a:lnTo>
                <a:lnTo>
                  <a:pt x="32606" y="97311"/>
                </a:lnTo>
                <a:lnTo>
                  <a:pt x="36906" y="93013"/>
                </a:lnTo>
                <a:close/>
                <a:moveTo>
                  <a:pt x="125122" y="93194"/>
                </a:moveTo>
                <a:lnTo>
                  <a:pt x="129039" y="97111"/>
                </a:lnTo>
                <a:lnTo>
                  <a:pt x="124739" y="101412"/>
                </a:lnTo>
                <a:lnTo>
                  <a:pt x="120821" y="97496"/>
                </a:lnTo>
                <a:lnTo>
                  <a:pt x="125122" y="93194"/>
                </a:lnTo>
                <a:close/>
                <a:moveTo>
                  <a:pt x="28485" y="93396"/>
                </a:moveTo>
                <a:lnTo>
                  <a:pt x="30444" y="95355"/>
                </a:lnTo>
                <a:lnTo>
                  <a:pt x="32402" y="97312"/>
                </a:lnTo>
                <a:lnTo>
                  <a:pt x="28101" y="101614"/>
                </a:lnTo>
                <a:lnTo>
                  <a:pt x="26145" y="99653"/>
                </a:lnTo>
                <a:lnTo>
                  <a:pt x="24186" y="97694"/>
                </a:lnTo>
                <a:lnTo>
                  <a:pt x="26336" y="95545"/>
                </a:lnTo>
                <a:lnTo>
                  <a:pt x="28485" y="93396"/>
                </a:lnTo>
                <a:close/>
                <a:moveTo>
                  <a:pt x="116703" y="93578"/>
                </a:moveTo>
                <a:lnTo>
                  <a:pt x="120619" y="97496"/>
                </a:lnTo>
                <a:lnTo>
                  <a:pt x="116318" y="101795"/>
                </a:lnTo>
                <a:lnTo>
                  <a:pt x="112402" y="97879"/>
                </a:lnTo>
                <a:lnTo>
                  <a:pt x="116703" y="93578"/>
                </a:lnTo>
                <a:close/>
                <a:moveTo>
                  <a:pt x="20065" y="93780"/>
                </a:moveTo>
                <a:lnTo>
                  <a:pt x="22024" y="95737"/>
                </a:lnTo>
                <a:lnTo>
                  <a:pt x="23983" y="97694"/>
                </a:lnTo>
                <a:lnTo>
                  <a:pt x="19682" y="101996"/>
                </a:lnTo>
                <a:lnTo>
                  <a:pt x="15767" y="98079"/>
                </a:lnTo>
                <a:lnTo>
                  <a:pt x="17916" y="95929"/>
                </a:lnTo>
                <a:lnTo>
                  <a:pt x="20065" y="93780"/>
                </a:lnTo>
                <a:close/>
                <a:moveTo>
                  <a:pt x="108281" y="93964"/>
                </a:moveTo>
                <a:lnTo>
                  <a:pt x="112197" y="97880"/>
                </a:lnTo>
                <a:lnTo>
                  <a:pt x="107897" y="102182"/>
                </a:lnTo>
                <a:lnTo>
                  <a:pt x="105940" y="100221"/>
                </a:lnTo>
                <a:lnTo>
                  <a:pt x="103982" y="98262"/>
                </a:lnTo>
                <a:lnTo>
                  <a:pt x="106132" y="96113"/>
                </a:lnTo>
                <a:lnTo>
                  <a:pt x="108281" y="93964"/>
                </a:lnTo>
                <a:close/>
                <a:moveTo>
                  <a:pt x="11646" y="94162"/>
                </a:moveTo>
                <a:lnTo>
                  <a:pt x="13605" y="96120"/>
                </a:lnTo>
                <a:lnTo>
                  <a:pt x="15562" y="98079"/>
                </a:lnTo>
                <a:lnTo>
                  <a:pt x="11263" y="102379"/>
                </a:lnTo>
                <a:lnTo>
                  <a:pt x="9304" y="100422"/>
                </a:lnTo>
                <a:lnTo>
                  <a:pt x="7345" y="98463"/>
                </a:lnTo>
                <a:lnTo>
                  <a:pt x="11646" y="94162"/>
                </a:lnTo>
                <a:close/>
                <a:moveTo>
                  <a:pt x="99863" y="94346"/>
                </a:moveTo>
                <a:lnTo>
                  <a:pt x="103781" y="98262"/>
                </a:lnTo>
                <a:lnTo>
                  <a:pt x="101630" y="100412"/>
                </a:lnTo>
                <a:lnTo>
                  <a:pt x="99481" y="102562"/>
                </a:lnTo>
                <a:lnTo>
                  <a:pt x="97520" y="100605"/>
                </a:lnTo>
                <a:lnTo>
                  <a:pt x="95562" y="98646"/>
                </a:lnTo>
                <a:lnTo>
                  <a:pt x="99863" y="94346"/>
                </a:lnTo>
                <a:close/>
                <a:moveTo>
                  <a:pt x="91443" y="94729"/>
                </a:moveTo>
                <a:lnTo>
                  <a:pt x="95360" y="98646"/>
                </a:lnTo>
                <a:lnTo>
                  <a:pt x="91058" y="102947"/>
                </a:lnTo>
                <a:lnTo>
                  <a:pt x="87142" y="99031"/>
                </a:lnTo>
                <a:lnTo>
                  <a:pt x="91443" y="94729"/>
                </a:lnTo>
                <a:close/>
                <a:moveTo>
                  <a:pt x="83021" y="95113"/>
                </a:moveTo>
                <a:lnTo>
                  <a:pt x="86939" y="99031"/>
                </a:lnTo>
                <a:lnTo>
                  <a:pt x="82638" y="103330"/>
                </a:lnTo>
                <a:lnTo>
                  <a:pt x="80680" y="101370"/>
                </a:lnTo>
                <a:lnTo>
                  <a:pt x="78723" y="99413"/>
                </a:lnTo>
                <a:lnTo>
                  <a:pt x="80872" y="97262"/>
                </a:lnTo>
                <a:lnTo>
                  <a:pt x="83021" y="95113"/>
                </a:lnTo>
                <a:close/>
                <a:moveTo>
                  <a:pt x="74603" y="95495"/>
                </a:moveTo>
                <a:lnTo>
                  <a:pt x="78521" y="99413"/>
                </a:lnTo>
                <a:lnTo>
                  <a:pt x="74220" y="103712"/>
                </a:lnTo>
                <a:lnTo>
                  <a:pt x="70302" y="99796"/>
                </a:lnTo>
                <a:lnTo>
                  <a:pt x="74603" y="95495"/>
                </a:lnTo>
                <a:close/>
                <a:moveTo>
                  <a:pt x="66184" y="95878"/>
                </a:moveTo>
                <a:lnTo>
                  <a:pt x="70102" y="99796"/>
                </a:lnTo>
                <a:lnTo>
                  <a:pt x="65800" y="104097"/>
                </a:lnTo>
                <a:lnTo>
                  <a:pt x="61883" y="100179"/>
                </a:lnTo>
                <a:lnTo>
                  <a:pt x="66184" y="95878"/>
                </a:lnTo>
                <a:close/>
                <a:moveTo>
                  <a:pt x="57764" y="96263"/>
                </a:moveTo>
                <a:lnTo>
                  <a:pt x="61681" y="100179"/>
                </a:lnTo>
                <a:lnTo>
                  <a:pt x="57381" y="104481"/>
                </a:lnTo>
                <a:lnTo>
                  <a:pt x="53463" y="100563"/>
                </a:lnTo>
                <a:lnTo>
                  <a:pt x="57764" y="96263"/>
                </a:lnTo>
                <a:close/>
                <a:moveTo>
                  <a:pt x="49345" y="96647"/>
                </a:moveTo>
                <a:lnTo>
                  <a:pt x="53261" y="100563"/>
                </a:lnTo>
                <a:lnTo>
                  <a:pt x="48960" y="104864"/>
                </a:lnTo>
                <a:lnTo>
                  <a:pt x="45044" y="100948"/>
                </a:lnTo>
                <a:lnTo>
                  <a:pt x="49345" y="96647"/>
                </a:lnTo>
                <a:close/>
                <a:moveTo>
                  <a:pt x="40924" y="97030"/>
                </a:moveTo>
                <a:lnTo>
                  <a:pt x="44842" y="100948"/>
                </a:lnTo>
                <a:lnTo>
                  <a:pt x="40541" y="105246"/>
                </a:lnTo>
                <a:lnTo>
                  <a:pt x="36624" y="101331"/>
                </a:lnTo>
                <a:lnTo>
                  <a:pt x="40924" y="97030"/>
                </a:lnTo>
                <a:close/>
                <a:moveTo>
                  <a:pt x="32503" y="97413"/>
                </a:moveTo>
                <a:lnTo>
                  <a:pt x="36420" y="101331"/>
                </a:lnTo>
                <a:lnTo>
                  <a:pt x="32120" y="105632"/>
                </a:lnTo>
                <a:lnTo>
                  <a:pt x="28202" y="101715"/>
                </a:lnTo>
                <a:lnTo>
                  <a:pt x="32503" y="97413"/>
                </a:lnTo>
                <a:close/>
                <a:moveTo>
                  <a:pt x="120720" y="97596"/>
                </a:moveTo>
                <a:lnTo>
                  <a:pt x="124638" y="101513"/>
                </a:lnTo>
                <a:lnTo>
                  <a:pt x="120337" y="105814"/>
                </a:lnTo>
                <a:lnTo>
                  <a:pt x="116419" y="101896"/>
                </a:lnTo>
                <a:lnTo>
                  <a:pt x="120720" y="97596"/>
                </a:lnTo>
                <a:close/>
                <a:moveTo>
                  <a:pt x="24084" y="97798"/>
                </a:moveTo>
                <a:lnTo>
                  <a:pt x="26041" y="99756"/>
                </a:lnTo>
                <a:lnTo>
                  <a:pt x="28000" y="101715"/>
                </a:lnTo>
                <a:lnTo>
                  <a:pt x="25851" y="103864"/>
                </a:lnTo>
                <a:lnTo>
                  <a:pt x="23702" y="106014"/>
                </a:lnTo>
                <a:lnTo>
                  <a:pt x="19784" y="102097"/>
                </a:lnTo>
                <a:lnTo>
                  <a:pt x="24084" y="97798"/>
                </a:lnTo>
                <a:close/>
                <a:moveTo>
                  <a:pt x="112301" y="97980"/>
                </a:moveTo>
                <a:lnTo>
                  <a:pt x="116217" y="101896"/>
                </a:lnTo>
                <a:lnTo>
                  <a:pt x="111917" y="106197"/>
                </a:lnTo>
                <a:lnTo>
                  <a:pt x="108000" y="102281"/>
                </a:lnTo>
                <a:lnTo>
                  <a:pt x="112301" y="97980"/>
                </a:lnTo>
                <a:close/>
                <a:moveTo>
                  <a:pt x="15663" y="98180"/>
                </a:moveTo>
                <a:lnTo>
                  <a:pt x="19581" y="102097"/>
                </a:lnTo>
                <a:lnTo>
                  <a:pt x="15280" y="106398"/>
                </a:lnTo>
                <a:lnTo>
                  <a:pt x="11363" y="102480"/>
                </a:lnTo>
                <a:lnTo>
                  <a:pt x="15663" y="98180"/>
                </a:lnTo>
                <a:close/>
                <a:moveTo>
                  <a:pt x="103879" y="98365"/>
                </a:moveTo>
                <a:lnTo>
                  <a:pt x="105837" y="100324"/>
                </a:lnTo>
                <a:lnTo>
                  <a:pt x="107796" y="102282"/>
                </a:lnTo>
                <a:lnTo>
                  <a:pt x="103495" y="106582"/>
                </a:lnTo>
                <a:lnTo>
                  <a:pt x="99580" y="102664"/>
                </a:lnTo>
                <a:lnTo>
                  <a:pt x="101729" y="100515"/>
                </a:lnTo>
                <a:lnTo>
                  <a:pt x="103879" y="98365"/>
                </a:lnTo>
                <a:close/>
                <a:moveTo>
                  <a:pt x="7244" y="98565"/>
                </a:moveTo>
                <a:lnTo>
                  <a:pt x="9203" y="100524"/>
                </a:lnTo>
                <a:lnTo>
                  <a:pt x="11162" y="102481"/>
                </a:lnTo>
                <a:lnTo>
                  <a:pt x="6860" y="106783"/>
                </a:lnTo>
                <a:lnTo>
                  <a:pt x="2944" y="102865"/>
                </a:lnTo>
                <a:lnTo>
                  <a:pt x="5095" y="100714"/>
                </a:lnTo>
                <a:lnTo>
                  <a:pt x="7244" y="98565"/>
                </a:lnTo>
                <a:close/>
                <a:moveTo>
                  <a:pt x="95461" y="98747"/>
                </a:moveTo>
                <a:lnTo>
                  <a:pt x="97420" y="100706"/>
                </a:lnTo>
                <a:lnTo>
                  <a:pt x="99378" y="102664"/>
                </a:lnTo>
                <a:lnTo>
                  <a:pt x="95077" y="106966"/>
                </a:lnTo>
                <a:lnTo>
                  <a:pt x="93118" y="105007"/>
                </a:lnTo>
                <a:lnTo>
                  <a:pt x="91161" y="103048"/>
                </a:lnTo>
                <a:lnTo>
                  <a:pt x="95461" y="98747"/>
                </a:lnTo>
                <a:close/>
                <a:moveTo>
                  <a:pt x="87040" y="99132"/>
                </a:moveTo>
                <a:lnTo>
                  <a:pt x="90956" y="103048"/>
                </a:lnTo>
                <a:lnTo>
                  <a:pt x="88807" y="105197"/>
                </a:lnTo>
                <a:lnTo>
                  <a:pt x="86658" y="107348"/>
                </a:lnTo>
                <a:lnTo>
                  <a:pt x="84699" y="105389"/>
                </a:lnTo>
                <a:lnTo>
                  <a:pt x="82740" y="103430"/>
                </a:lnTo>
                <a:lnTo>
                  <a:pt x="87040" y="99132"/>
                </a:lnTo>
                <a:close/>
                <a:moveTo>
                  <a:pt x="78620" y="99515"/>
                </a:moveTo>
                <a:lnTo>
                  <a:pt x="80578" y="101474"/>
                </a:lnTo>
                <a:lnTo>
                  <a:pt x="82537" y="103431"/>
                </a:lnTo>
                <a:lnTo>
                  <a:pt x="80388" y="105582"/>
                </a:lnTo>
                <a:lnTo>
                  <a:pt x="78238" y="107731"/>
                </a:lnTo>
                <a:lnTo>
                  <a:pt x="76280" y="105772"/>
                </a:lnTo>
                <a:lnTo>
                  <a:pt x="74321" y="103813"/>
                </a:lnTo>
                <a:lnTo>
                  <a:pt x="78620" y="99515"/>
                </a:lnTo>
                <a:close/>
                <a:moveTo>
                  <a:pt x="70202" y="99898"/>
                </a:moveTo>
                <a:lnTo>
                  <a:pt x="74119" y="103815"/>
                </a:lnTo>
                <a:lnTo>
                  <a:pt x="69818" y="108116"/>
                </a:lnTo>
                <a:lnTo>
                  <a:pt x="65901" y="104198"/>
                </a:lnTo>
                <a:lnTo>
                  <a:pt x="70202" y="99898"/>
                </a:lnTo>
                <a:close/>
                <a:moveTo>
                  <a:pt x="61782" y="100280"/>
                </a:moveTo>
                <a:lnTo>
                  <a:pt x="65699" y="104198"/>
                </a:lnTo>
                <a:lnTo>
                  <a:pt x="61398" y="108498"/>
                </a:lnTo>
                <a:lnTo>
                  <a:pt x="57480" y="104582"/>
                </a:lnTo>
                <a:lnTo>
                  <a:pt x="61782" y="100280"/>
                </a:lnTo>
                <a:close/>
                <a:moveTo>
                  <a:pt x="53362" y="100664"/>
                </a:moveTo>
                <a:lnTo>
                  <a:pt x="57280" y="104582"/>
                </a:lnTo>
                <a:lnTo>
                  <a:pt x="52979" y="108883"/>
                </a:lnTo>
                <a:lnTo>
                  <a:pt x="49061" y="104965"/>
                </a:lnTo>
                <a:lnTo>
                  <a:pt x="53362" y="100664"/>
                </a:lnTo>
                <a:close/>
                <a:moveTo>
                  <a:pt x="44943" y="101049"/>
                </a:moveTo>
                <a:lnTo>
                  <a:pt x="48859" y="104965"/>
                </a:lnTo>
                <a:lnTo>
                  <a:pt x="44559" y="109265"/>
                </a:lnTo>
                <a:lnTo>
                  <a:pt x="40642" y="105347"/>
                </a:lnTo>
                <a:lnTo>
                  <a:pt x="44943" y="101049"/>
                </a:lnTo>
                <a:close/>
                <a:moveTo>
                  <a:pt x="36524" y="101432"/>
                </a:moveTo>
                <a:lnTo>
                  <a:pt x="40440" y="105348"/>
                </a:lnTo>
                <a:lnTo>
                  <a:pt x="36139" y="109650"/>
                </a:lnTo>
                <a:lnTo>
                  <a:pt x="32222" y="105733"/>
                </a:lnTo>
                <a:lnTo>
                  <a:pt x="36524" y="101432"/>
                </a:lnTo>
                <a:close/>
                <a:moveTo>
                  <a:pt x="28101" y="101815"/>
                </a:moveTo>
                <a:lnTo>
                  <a:pt x="32019" y="105733"/>
                </a:lnTo>
                <a:lnTo>
                  <a:pt x="27718" y="110033"/>
                </a:lnTo>
                <a:lnTo>
                  <a:pt x="25759" y="108076"/>
                </a:lnTo>
                <a:lnTo>
                  <a:pt x="23803" y="106115"/>
                </a:lnTo>
                <a:lnTo>
                  <a:pt x="25952" y="103965"/>
                </a:lnTo>
                <a:lnTo>
                  <a:pt x="28101" y="101815"/>
                </a:lnTo>
                <a:close/>
                <a:moveTo>
                  <a:pt x="116318" y="101997"/>
                </a:moveTo>
                <a:lnTo>
                  <a:pt x="120236" y="105915"/>
                </a:lnTo>
                <a:lnTo>
                  <a:pt x="115935" y="110216"/>
                </a:lnTo>
                <a:lnTo>
                  <a:pt x="112018" y="106298"/>
                </a:lnTo>
                <a:lnTo>
                  <a:pt x="116318" y="101997"/>
                </a:lnTo>
                <a:close/>
                <a:moveTo>
                  <a:pt x="19683" y="102197"/>
                </a:moveTo>
                <a:lnTo>
                  <a:pt x="23600" y="106115"/>
                </a:lnTo>
                <a:lnTo>
                  <a:pt x="19300" y="110415"/>
                </a:lnTo>
                <a:lnTo>
                  <a:pt x="15382" y="106499"/>
                </a:lnTo>
                <a:lnTo>
                  <a:pt x="19683" y="102197"/>
                </a:lnTo>
                <a:close/>
                <a:moveTo>
                  <a:pt x="107899" y="102382"/>
                </a:moveTo>
                <a:lnTo>
                  <a:pt x="111816" y="106298"/>
                </a:lnTo>
                <a:lnTo>
                  <a:pt x="107515" y="110599"/>
                </a:lnTo>
                <a:lnTo>
                  <a:pt x="103597" y="106682"/>
                </a:lnTo>
                <a:lnTo>
                  <a:pt x="107899" y="102382"/>
                </a:lnTo>
                <a:close/>
                <a:moveTo>
                  <a:pt x="11264" y="102581"/>
                </a:moveTo>
                <a:lnTo>
                  <a:pt x="15179" y="106499"/>
                </a:lnTo>
                <a:lnTo>
                  <a:pt x="10878" y="110800"/>
                </a:lnTo>
                <a:lnTo>
                  <a:pt x="6963" y="106882"/>
                </a:lnTo>
                <a:lnTo>
                  <a:pt x="11264" y="102581"/>
                </a:lnTo>
                <a:close/>
                <a:moveTo>
                  <a:pt x="99479" y="102765"/>
                </a:moveTo>
                <a:lnTo>
                  <a:pt x="103396" y="106682"/>
                </a:lnTo>
                <a:lnTo>
                  <a:pt x="99094" y="110983"/>
                </a:lnTo>
                <a:lnTo>
                  <a:pt x="95178" y="107067"/>
                </a:lnTo>
                <a:lnTo>
                  <a:pt x="99479" y="102765"/>
                </a:lnTo>
                <a:close/>
                <a:moveTo>
                  <a:pt x="91057" y="103150"/>
                </a:moveTo>
                <a:lnTo>
                  <a:pt x="93016" y="105109"/>
                </a:lnTo>
                <a:lnTo>
                  <a:pt x="94975" y="107068"/>
                </a:lnTo>
                <a:lnTo>
                  <a:pt x="90674" y="111368"/>
                </a:lnTo>
                <a:lnTo>
                  <a:pt x="86759" y="107450"/>
                </a:lnTo>
                <a:lnTo>
                  <a:pt x="88908" y="105301"/>
                </a:lnTo>
                <a:lnTo>
                  <a:pt x="91057" y="103150"/>
                </a:lnTo>
                <a:close/>
                <a:moveTo>
                  <a:pt x="82638" y="103535"/>
                </a:moveTo>
                <a:lnTo>
                  <a:pt x="84597" y="105493"/>
                </a:lnTo>
                <a:lnTo>
                  <a:pt x="86554" y="107451"/>
                </a:lnTo>
                <a:lnTo>
                  <a:pt x="82254" y="111753"/>
                </a:lnTo>
                <a:lnTo>
                  <a:pt x="78338" y="107833"/>
                </a:lnTo>
                <a:lnTo>
                  <a:pt x="80489" y="105684"/>
                </a:lnTo>
                <a:lnTo>
                  <a:pt x="82638" y="103535"/>
                </a:lnTo>
                <a:close/>
                <a:moveTo>
                  <a:pt x="74220" y="103914"/>
                </a:moveTo>
                <a:lnTo>
                  <a:pt x="76179" y="105873"/>
                </a:lnTo>
                <a:lnTo>
                  <a:pt x="78138" y="107832"/>
                </a:lnTo>
                <a:lnTo>
                  <a:pt x="75987" y="109981"/>
                </a:lnTo>
                <a:lnTo>
                  <a:pt x="73838" y="112130"/>
                </a:lnTo>
                <a:lnTo>
                  <a:pt x="71877" y="110174"/>
                </a:lnTo>
                <a:lnTo>
                  <a:pt x="69919" y="108215"/>
                </a:lnTo>
                <a:lnTo>
                  <a:pt x="74220" y="103914"/>
                </a:lnTo>
                <a:close/>
                <a:moveTo>
                  <a:pt x="65800" y="104299"/>
                </a:moveTo>
                <a:lnTo>
                  <a:pt x="69717" y="108215"/>
                </a:lnTo>
                <a:lnTo>
                  <a:pt x="67568" y="110365"/>
                </a:lnTo>
                <a:lnTo>
                  <a:pt x="65418" y="112515"/>
                </a:lnTo>
                <a:lnTo>
                  <a:pt x="63458" y="110558"/>
                </a:lnTo>
                <a:lnTo>
                  <a:pt x="61499" y="108599"/>
                </a:lnTo>
                <a:lnTo>
                  <a:pt x="65800" y="104299"/>
                </a:lnTo>
                <a:close/>
                <a:moveTo>
                  <a:pt x="57381" y="104682"/>
                </a:moveTo>
                <a:lnTo>
                  <a:pt x="61297" y="108599"/>
                </a:lnTo>
                <a:lnTo>
                  <a:pt x="59148" y="110749"/>
                </a:lnTo>
                <a:lnTo>
                  <a:pt x="56996" y="112900"/>
                </a:lnTo>
                <a:lnTo>
                  <a:pt x="55039" y="110941"/>
                </a:lnTo>
                <a:lnTo>
                  <a:pt x="53080" y="108984"/>
                </a:lnTo>
                <a:lnTo>
                  <a:pt x="57381" y="104682"/>
                </a:lnTo>
                <a:close/>
                <a:moveTo>
                  <a:pt x="48960" y="105066"/>
                </a:moveTo>
                <a:lnTo>
                  <a:pt x="52878" y="108984"/>
                </a:lnTo>
                <a:lnTo>
                  <a:pt x="48577" y="113282"/>
                </a:lnTo>
                <a:lnTo>
                  <a:pt x="44660" y="109367"/>
                </a:lnTo>
                <a:lnTo>
                  <a:pt x="48960" y="105066"/>
                </a:lnTo>
                <a:close/>
                <a:moveTo>
                  <a:pt x="40541" y="105449"/>
                </a:moveTo>
                <a:lnTo>
                  <a:pt x="44459" y="109367"/>
                </a:lnTo>
                <a:lnTo>
                  <a:pt x="40157" y="113668"/>
                </a:lnTo>
                <a:lnTo>
                  <a:pt x="36240" y="109750"/>
                </a:lnTo>
                <a:lnTo>
                  <a:pt x="40541" y="105449"/>
                </a:lnTo>
                <a:close/>
                <a:moveTo>
                  <a:pt x="32121" y="105834"/>
                </a:moveTo>
                <a:lnTo>
                  <a:pt x="36038" y="109750"/>
                </a:lnTo>
                <a:lnTo>
                  <a:pt x="31738" y="114052"/>
                </a:lnTo>
                <a:lnTo>
                  <a:pt x="27820" y="110132"/>
                </a:lnTo>
                <a:lnTo>
                  <a:pt x="32121" y="105834"/>
                </a:lnTo>
                <a:close/>
                <a:moveTo>
                  <a:pt x="23702" y="106218"/>
                </a:moveTo>
                <a:lnTo>
                  <a:pt x="25659" y="108176"/>
                </a:lnTo>
                <a:lnTo>
                  <a:pt x="27618" y="110134"/>
                </a:lnTo>
                <a:lnTo>
                  <a:pt x="25469" y="112285"/>
                </a:lnTo>
                <a:lnTo>
                  <a:pt x="23319" y="114434"/>
                </a:lnTo>
                <a:lnTo>
                  <a:pt x="19402" y="110516"/>
                </a:lnTo>
                <a:lnTo>
                  <a:pt x="23702" y="106218"/>
                </a:lnTo>
                <a:close/>
                <a:moveTo>
                  <a:pt x="111917" y="106399"/>
                </a:moveTo>
                <a:lnTo>
                  <a:pt x="115834" y="110317"/>
                </a:lnTo>
                <a:lnTo>
                  <a:pt x="111533" y="114617"/>
                </a:lnTo>
                <a:lnTo>
                  <a:pt x="107616" y="110700"/>
                </a:lnTo>
                <a:lnTo>
                  <a:pt x="111917" y="106399"/>
                </a:lnTo>
                <a:close/>
                <a:moveTo>
                  <a:pt x="15281" y="106600"/>
                </a:moveTo>
                <a:lnTo>
                  <a:pt x="19199" y="110516"/>
                </a:lnTo>
                <a:lnTo>
                  <a:pt x="14898" y="114817"/>
                </a:lnTo>
                <a:lnTo>
                  <a:pt x="10981" y="110901"/>
                </a:lnTo>
                <a:lnTo>
                  <a:pt x="15281" y="106600"/>
                </a:lnTo>
                <a:close/>
                <a:moveTo>
                  <a:pt x="103497" y="106783"/>
                </a:moveTo>
                <a:lnTo>
                  <a:pt x="107414" y="110700"/>
                </a:lnTo>
                <a:lnTo>
                  <a:pt x="103113" y="115002"/>
                </a:lnTo>
                <a:lnTo>
                  <a:pt x="99197" y="111084"/>
                </a:lnTo>
                <a:lnTo>
                  <a:pt x="103497" y="106783"/>
                </a:lnTo>
                <a:close/>
                <a:moveTo>
                  <a:pt x="6862" y="106983"/>
                </a:moveTo>
                <a:lnTo>
                  <a:pt x="10780" y="110901"/>
                </a:lnTo>
                <a:lnTo>
                  <a:pt x="6478" y="115201"/>
                </a:lnTo>
                <a:lnTo>
                  <a:pt x="2561" y="111284"/>
                </a:lnTo>
                <a:lnTo>
                  <a:pt x="6862" y="106983"/>
                </a:lnTo>
                <a:close/>
                <a:moveTo>
                  <a:pt x="95077" y="107167"/>
                </a:moveTo>
                <a:lnTo>
                  <a:pt x="98995" y="111084"/>
                </a:lnTo>
                <a:lnTo>
                  <a:pt x="94694" y="115385"/>
                </a:lnTo>
                <a:lnTo>
                  <a:pt x="90776" y="111467"/>
                </a:lnTo>
                <a:lnTo>
                  <a:pt x="95077" y="107167"/>
                </a:lnTo>
                <a:close/>
                <a:moveTo>
                  <a:pt x="86658" y="107551"/>
                </a:moveTo>
                <a:lnTo>
                  <a:pt x="90574" y="111467"/>
                </a:lnTo>
                <a:lnTo>
                  <a:pt x="86273" y="115768"/>
                </a:lnTo>
                <a:lnTo>
                  <a:pt x="82357" y="111852"/>
                </a:lnTo>
                <a:lnTo>
                  <a:pt x="86658" y="107551"/>
                </a:lnTo>
                <a:close/>
                <a:moveTo>
                  <a:pt x="78236" y="107934"/>
                </a:moveTo>
                <a:lnTo>
                  <a:pt x="82153" y="111851"/>
                </a:lnTo>
                <a:lnTo>
                  <a:pt x="77852" y="116152"/>
                </a:lnTo>
                <a:lnTo>
                  <a:pt x="75893" y="114193"/>
                </a:lnTo>
                <a:lnTo>
                  <a:pt x="73937" y="112234"/>
                </a:lnTo>
                <a:lnTo>
                  <a:pt x="76086" y="110083"/>
                </a:lnTo>
                <a:lnTo>
                  <a:pt x="78236" y="107934"/>
                </a:lnTo>
                <a:close/>
                <a:moveTo>
                  <a:pt x="69816" y="108318"/>
                </a:moveTo>
                <a:lnTo>
                  <a:pt x="71775" y="110277"/>
                </a:lnTo>
                <a:lnTo>
                  <a:pt x="73734" y="112236"/>
                </a:lnTo>
                <a:lnTo>
                  <a:pt x="69433" y="116535"/>
                </a:lnTo>
                <a:lnTo>
                  <a:pt x="65515" y="112619"/>
                </a:lnTo>
                <a:lnTo>
                  <a:pt x="67667" y="110468"/>
                </a:lnTo>
                <a:lnTo>
                  <a:pt x="69816" y="108318"/>
                </a:lnTo>
                <a:close/>
                <a:moveTo>
                  <a:pt x="61397" y="108703"/>
                </a:moveTo>
                <a:lnTo>
                  <a:pt x="63356" y="110660"/>
                </a:lnTo>
                <a:lnTo>
                  <a:pt x="65313" y="112619"/>
                </a:lnTo>
                <a:lnTo>
                  <a:pt x="61015" y="116919"/>
                </a:lnTo>
                <a:lnTo>
                  <a:pt x="57097" y="113001"/>
                </a:lnTo>
                <a:lnTo>
                  <a:pt x="59248" y="110852"/>
                </a:lnTo>
                <a:lnTo>
                  <a:pt x="61397" y="108703"/>
                </a:lnTo>
                <a:close/>
                <a:moveTo>
                  <a:pt x="52979" y="109085"/>
                </a:moveTo>
                <a:lnTo>
                  <a:pt x="54938" y="111042"/>
                </a:lnTo>
                <a:lnTo>
                  <a:pt x="56895" y="113001"/>
                </a:lnTo>
                <a:lnTo>
                  <a:pt x="52595" y="117302"/>
                </a:lnTo>
                <a:lnTo>
                  <a:pt x="50637" y="115343"/>
                </a:lnTo>
                <a:lnTo>
                  <a:pt x="48678" y="113384"/>
                </a:lnTo>
                <a:lnTo>
                  <a:pt x="52979" y="109085"/>
                </a:lnTo>
                <a:close/>
                <a:moveTo>
                  <a:pt x="44559" y="109468"/>
                </a:moveTo>
                <a:lnTo>
                  <a:pt x="48476" y="113384"/>
                </a:lnTo>
                <a:lnTo>
                  <a:pt x="46325" y="115535"/>
                </a:lnTo>
                <a:lnTo>
                  <a:pt x="44175" y="117684"/>
                </a:lnTo>
                <a:lnTo>
                  <a:pt x="42217" y="115727"/>
                </a:lnTo>
                <a:lnTo>
                  <a:pt x="40258" y="113768"/>
                </a:lnTo>
                <a:lnTo>
                  <a:pt x="44559" y="109468"/>
                </a:lnTo>
                <a:close/>
                <a:moveTo>
                  <a:pt x="36139" y="109851"/>
                </a:moveTo>
                <a:lnTo>
                  <a:pt x="40056" y="113769"/>
                </a:lnTo>
                <a:lnTo>
                  <a:pt x="37906" y="115918"/>
                </a:lnTo>
                <a:lnTo>
                  <a:pt x="35757" y="118067"/>
                </a:lnTo>
                <a:lnTo>
                  <a:pt x="33798" y="116109"/>
                </a:lnTo>
                <a:lnTo>
                  <a:pt x="31839" y="114153"/>
                </a:lnTo>
                <a:lnTo>
                  <a:pt x="36139" y="109851"/>
                </a:lnTo>
                <a:close/>
                <a:moveTo>
                  <a:pt x="27718" y="110235"/>
                </a:moveTo>
                <a:lnTo>
                  <a:pt x="31634" y="114153"/>
                </a:lnTo>
                <a:lnTo>
                  <a:pt x="27334" y="118454"/>
                </a:lnTo>
                <a:lnTo>
                  <a:pt x="25376" y="116495"/>
                </a:lnTo>
                <a:lnTo>
                  <a:pt x="23417" y="114536"/>
                </a:lnTo>
                <a:lnTo>
                  <a:pt x="25569" y="112385"/>
                </a:lnTo>
                <a:lnTo>
                  <a:pt x="27718" y="110235"/>
                </a:lnTo>
                <a:close/>
                <a:moveTo>
                  <a:pt x="19300" y="110617"/>
                </a:moveTo>
                <a:lnTo>
                  <a:pt x="23216" y="114535"/>
                </a:lnTo>
                <a:lnTo>
                  <a:pt x="18916" y="118836"/>
                </a:lnTo>
                <a:lnTo>
                  <a:pt x="14999" y="114918"/>
                </a:lnTo>
                <a:lnTo>
                  <a:pt x="19300" y="110617"/>
                </a:lnTo>
                <a:close/>
                <a:moveTo>
                  <a:pt x="107515" y="110801"/>
                </a:moveTo>
                <a:lnTo>
                  <a:pt x="111432" y="114718"/>
                </a:lnTo>
                <a:lnTo>
                  <a:pt x="107132" y="119019"/>
                </a:lnTo>
                <a:lnTo>
                  <a:pt x="103214" y="115102"/>
                </a:lnTo>
                <a:lnTo>
                  <a:pt x="107515" y="110801"/>
                </a:lnTo>
                <a:close/>
                <a:moveTo>
                  <a:pt x="10881" y="111002"/>
                </a:moveTo>
                <a:lnTo>
                  <a:pt x="14797" y="114918"/>
                </a:lnTo>
                <a:lnTo>
                  <a:pt x="10496" y="119219"/>
                </a:lnTo>
                <a:lnTo>
                  <a:pt x="6579" y="115301"/>
                </a:lnTo>
                <a:lnTo>
                  <a:pt x="10881" y="111002"/>
                </a:lnTo>
                <a:close/>
                <a:moveTo>
                  <a:pt x="99096" y="111185"/>
                </a:moveTo>
                <a:lnTo>
                  <a:pt x="103012" y="115102"/>
                </a:lnTo>
                <a:lnTo>
                  <a:pt x="98711" y="119402"/>
                </a:lnTo>
                <a:lnTo>
                  <a:pt x="94795" y="115486"/>
                </a:lnTo>
                <a:lnTo>
                  <a:pt x="99096" y="111185"/>
                </a:lnTo>
                <a:close/>
                <a:moveTo>
                  <a:pt x="90675" y="111568"/>
                </a:moveTo>
                <a:lnTo>
                  <a:pt x="94593" y="115486"/>
                </a:lnTo>
                <a:lnTo>
                  <a:pt x="90292" y="119787"/>
                </a:lnTo>
                <a:lnTo>
                  <a:pt x="86374" y="115869"/>
                </a:lnTo>
                <a:lnTo>
                  <a:pt x="90675" y="111568"/>
                </a:lnTo>
                <a:close/>
                <a:moveTo>
                  <a:pt x="82256" y="111953"/>
                </a:moveTo>
                <a:lnTo>
                  <a:pt x="86173" y="115869"/>
                </a:lnTo>
                <a:lnTo>
                  <a:pt x="81872" y="120171"/>
                </a:lnTo>
                <a:lnTo>
                  <a:pt x="77954" y="116253"/>
                </a:lnTo>
                <a:lnTo>
                  <a:pt x="82256" y="111953"/>
                </a:lnTo>
                <a:close/>
                <a:moveTo>
                  <a:pt x="73836" y="112334"/>
                </a:moveTo>
                <a:lnTo>
                  <a:pt x="75795" y="114292"/>
                </a:lnTo>
                <a:lnTo>
                  <a:pt x="77753" y="116251"/>
                </a:lnTo>
                <a:lnTo>
                  <a:pt x="75604" y="118400"/>
                </a:lnTo>
                <a:lnTo>
                  <a:pt x="73454" y="120550"/>
                </a:lnTo>
                <a:lnTo>
                  <a:pt x="69535" y="116635"/>
                </a:lnTo>
                <a:lnTo>
                  <a:pt x="73836" y="112334"/>
                </a:lnTo>
                <a:close/>
                <a:moveTo>
                  <a:pt x="65417" y="112718"/>
                </a:moveTo>
                <a:lnTo>
                  <a:pt x="69333" y="116635"/>
                </a:lnTo>
                <a:lnTo>
                  <a:pt x="65032" y="120936"/>
                </a:lnTo>
                <a:lnTo>
                  <a:pt x="61116" y="117020"/>
                </a:lnTo>
                <a:lnTo>
                  <a:pt x="65417" y="112718"/>
                </a:lnTo>
                <a:close/>
                <a:moveTo>
                  <a:pt x="56996" y="113102"/>
                </a:moveTo>
                <a:lnTo>
                  <a:pt x="60914" y="117018"/>
                </a:lnTo>
                <a:lnTo>
                  <a:pt x="56613" y="121319"/>
                </a:lnTo>
                <a:lnTo>
                  <a:pt x="52696" y="117403"/>
                </a:lnTo>
                <a:lnTo>
                  <a:pt x="56996" y="113102"/>
                </a:lnTo>
                <a:close/>
                <a:moveTo>
                  <a:pt x="48575" y="113488"/>
                </a:moveTo>
                <a:lnTo>
                  <a:pt x="50534" y="115446"/>
                </a:lnTo>
                <a:lnTo>
                  <a:pt x="52492" y="117404"/>
                </a:lnTo>
                <a:lnTo>
                  <a:pt x="48192" y="121706"/>
                </a:lnTo>
                <a:lnTo>
                  <a:pt x="44276" y="117786"/>
                </a:lnTo>
                <a:lnTo>
                  <a:pt x="46426" y="115637"/>
                </a:lnTo>
                <a:lnTo>
                  <a:pt x="48575" y="113488"/>
                </a:lnTo>
                <a:close/>
                <a:moveTo>
                  <a:pt x="40156" y="113872"/>
                </a:moveTo>
                <a:lnTo>
                  <a:pt x="42113" y="115830"/>
                </a:lnTo>
                <a:lnTo>
                  <a:pt x="44072" y="117788"/>
                </a:lnTo>
                <a:lnTo>
                  <a:pt x="39771" y="122089"/>
                </a:lnTo>
                <a:lnTo>
                  <a:pt x="35856" y="118170"/>
                </a:lnTo>
                <a:lnTo>
                  <a:pt x="38005" y="116021"/>
                </a:lnTo>
                <a:lnTo>
                  <a:pt x="40156" y="113872"/>
                </a:lnTo>
                <a:close/>
                <a:moveTo>
                  <a:pt x="31738" y="114253"/>
                </a:moveTo>
                <a:lnTo>
                  <a:pt x="33695" y="116212"/>
                </a:lnTo>
                <a:lnTo>
                  <a:pt x="35654" y="118170"/>
                </a:lnTo>
                <a:lnTo>
                  <a:pt x="31353" y="122471"/>
                </a:lnTo>
                <a:lnTo>
                  <a:pt x="29396" y="120512"/>
                </a:lnTo>
                <a:lnTo>
                  <a:pt x="27437" y="118555"/>
                </a:lnTo>
                <a:lnTo>
                  <a:pt x="31738" y="114253"/>
                </a:lnTo>
                <a:close/>
                <a:moveTo>
                  <a:pt x="23317" y="114637"/>
                </a:moveTo>
                <a:lnTo>
                  <a:pt x="25276" y="116596"/>
                </a:lnTo>
                <a:lnTo>
                  <a:pt x="27235" y="118555"/>
                </a:lnTo>
                <a:lnTo>
                  <a:pt x="25086" y="120704"/>
                </a:lnTo>
                <a:lnTo>
                  <a:pt x="22935" y="122853"/>
                </a:lnTo>
                <a:lnTo>
                  <a:pt x="20978" y="120894"/>
                </a:lnTo>
                <a:lnTo>
                  <a:pt x="19017" y="118937"/>
                </a:lnTo>
                <a:lnTo>
                  <a:pt x="23317" y="114637"/>
                </a:lnTo>
                <a:close/>
                <a:moveTo>
                  <a:pt x="14898" y="115019"/>
                </a:moveTo>
                <a:lnTo>
                  <a:pt x="18816" y="118935"/>
                </a:lnTo>
                <a:lnTo>
                  <a:pt x="16665" y="121086"/>
                </a:lnTo>
                <a:lnTo>
                  <a:pt x="14516" y="123235"/>
                </a:lnTo>
                <a:lnTo>
                  <a:pt x="10597" y="119320"/>
                </a:lnTo>
                <a:lnTo>
                  <a:pt x="14898" y="115019"/>
                </a:lnTo>
                <a:close/>
                <a:moveTo>
                  <a:pt x="103113" y="115202"/>
                </a:moveTo>
                <a:lnTo>
                  <a:pt x="107031" y="119120"/>
                </a:lnTo>
                <a:lnTo>
                  <a:pt x="102730" y="123421"/>
                </a:lnTo>
                <a:lnTo>
                  <a:pt x="98812" y="119503"/>
                </a:lnTo>
                <a:lnTo>
                  <a:pt x="103113" y="115202"/>
                </a:lnTo>
                <a:close/>
                <a:moveTo>
                  <a:pt x="94694" y="115587"/>
                </a:moveTo>
                <a:lnTo>
                  <a:pt x="98610" y="119503"/>
                </a:lnTo>
                <a:lnTo>
                  <a:pt x="94309" y="123804"/>
                </a:lnTo>
                <a:lnTo>
                  <a:pt x="90393" y="119887"/>
                </a:lnTo>
                <a:lnTo>
                  <a:pt x="94694" y="115587"/>
                </a:lnTo>
                <a:close/>
                <a:moveTo>
                  <a:pt x="86274" y="115970"/>
                </a:moveTo>
                <a:lnTo>
                  <a:pt x="90191" y="119887"/>
                </a:lnTo>
                <a:lnTo>
                  <a:pt x="85890" y="124188"/>
                </a:lnTo>
                <a:lnTo>
                  <a:pt x="81973" y="120271"/>
                </a:lnTo>
                <a:lnTo>
                  <a:pt x="86274" y="115970"/>
                </a:lnTo>
                <a:close/>
                <a:moveTo>
                  <a:pt x="77854" y="116354"/>
                </a:moveTo>
                <a:lnTo>
                  <a:pt x="81771" y="120271"/>
                </a:lnTo>
                <a:lnTo>
                  <a:pt x="77470" y="124573"/>
                </a:lnTo>
                <a:lnTo>
                  <a:pt x="75511" y="122612"/>
                </a:lnTo>
                <a:lnTo>
                  <a:pt x="73552" y="120653"/>
                </a:lnTo>
                <a:lnTo>
                  <a:pt x="75704" y="118504"/>
                </a:lnTo>
                <a:lnTo>
                  <a:pt x="77854" y="116354"/>
                </a:lnTo>
                <a:close/>
                <a:moveTo>
                  <a:pt x="69434" y="116738"/>
                </a:moveTo>
                <a:lnTo>
                  <a:pt x="73352" y="120655"/>
                </a:lnTo>
                <a:lnTo>
                  <a:pt x="69051" y="124955"/>
                </a:lnTo>
                <a:lnTo>
                  <a:pt x="65133" y="121037"/>
                </a:lnTo>
                <a:lnTo>
                  <a:pt x="69434" y="116738"/>
                </a:lnTo>
                <a:close/>
                <a:moveTo>
                  <a:pt x="61015" y="117120"/>
                </a:moveTo>
                <a:lnTo>
                  <a:pt x="64931" y="121037"/>
                </a:lnTo>
                <a:lnTo>
                  <a:pt x="60631" y="125338"/>
                </a:lnTo>
                <a:lnTo>
                  <a:pt x="56714" y="121420"/>
                </a:lnTo>
                <a:lnTo>
                  <a:pt x="61015" y="117120"/>
                </a:lnTo>
                <a:close/>
                <a:moveTo>
                  <a:pt x="52595" y="117504"/>
                </a:moveTo>
                <a:lnTo>
                  <a:pt x="56512" y="121420"/>
                </a:lnTo>
                <a:lnTo>
                  <a:pt x="52211" y="125721"/>
                </a:lnTo>
                <a:lnTo>
                  <a:pt x="48294" y="121805"/>
                </a:lnTo>
                <a:lnTo>
                  <a:pt x="52595" y="117504"/>
                </a:lnTo>
                <a:close/>
                <a:moveTo>
                  <a:pt x="44175" y="117887"/>
                </a:moveTo>
                <a:lnTo>
                  <a:pt x="48092" y="121804"/>
                </a:lnTo>
                <a:lnTo>
                  <a:pt x="43791" y="126105"/>
                </a:lnTo>
                <a:lnTo>
                  <a:pt x="39875" y="122189"/>
                </a:lnTo>
                <a:lnTo>
                  <a:pt x="44175" y="117887"/>
                </a:lnTo>
                <a:close/>
                <a:moveTo>
                  <a:pt x="35755" y="118271"/>
                </a:moveTo>
                <a:lnTo>
                  <a:pt x="39672" y="122189"/>
                </a:lnTo>
                <a:lnTo>
                  <a:pt x="35372" y="126490"/>
                </a:lnTo>
                <a:lnTo>
                  <a:pt x="31454" y="122572"/>
                </a:lnTo>
                <a:lnTo>
                  <a:pt x="35755" y="118271"/>
                </a:lnTo>
                <a:close/>
                <a:moveTo>
                  <a:pt x="27336" y="118656"/>
                </a:moveTo>
                <a:lnTo>
                  <a:pt x="29295" y="120613"/>
                </a:lnTo>
                <a:lnTo>
                  <a:pt x="31252" y="122572"/>
                </a:lnTo>
                <a:lnTo>
                  <a:pt x="26952" y="126873"/>
                </a:lnTo>
                <a:lnTo>
                  <a:pt x="23035" y="122954"/>
                </a:lnTo>
                <a:lnTo>
                  <a:pt x="25187" y="120805"/>
                </a:lnTo>
                <a:lnTo>
                  <a:pt x="27336" y="118656"/>
                </a:lnTo>
                <a:close/>
                <a:moveTo>
                  <a:pt x="18914" y="119039"/>
                </a:moveTo>
                <a:lnTo>
                  <a:pt x="20873" y="120998"/>
                </a:lnTo>
                <a:lnTo>
                  <a:pt x="22831" y="122955"/>
                </a:lnTo>
                <a:lnTo>
                  <a:pt x="20682" y="125106"/>
                </a:lnTo>
                <a:lnTo>
                  <a:pt x="18532" y="127255"/>
                </a:lnTo>
                <a:lnTo>
                  <a:pt x="14615" y="123337"/>
                </a:lnTo>
                <a:lnTo>
                  <a:pt x="16764" y="121188"/>
                </a:lnTo>
                <a:lnTo>
                  <a:pt x="18914" y="119039"/>
                </a:lnTo>
                <a:close/>
                <a:moveTo>
                  <a:pt x="98711" y="119604"/>
                </a:moveTo>
                <a:lnTo>
                  <a:pt x="102629" y="123522"/>
                </a:lnTo>
                <a:lnTo>
                  <a:pt x="98328" y="127823"/>
                </a:lnTo>
                <a:lnTo>
                  <a:pt x="96369" y="125864"/>
                </a:lnTo>
                <a:lnTo>
                  <a:pt x="94410" y="123905"/>
                </a:lnTo>
                <a:lnTo>
                  <a:pt x="98711" y="119604"/>
                </a:lnTo>
                <a:close/>
                <a:moveTo>
                  <a:pt x="90292" y="119989"/>
                </a:moveTo>
                <a:lnTo>
                  <a:pt x="94209" y="123905"/>
                </a:lnTo>
                <a:lnTo>
                  <a:pt x="89908" y="128206"/>
                </a:lnTo>
                <a:lnTo>
                  <a:pt x="85990" y="124289"/>
                </a:lnTo>
                <a:lnTo>
                  <a:pt x="90292" y="119989"/>
                </a:lnTo>
                <a:close/>
                <a:moveTo>
                  <a:pt x="81872" y="120372"/>
                </a:moveTo>
                <a:lnTo>
                  <a:pt x="85789" y="124289"/>
                </a:lnTo>
                <a:lnTo>
                  <a:pt x="81489" y="128590"/>
                </a:lnTo>
                <a:lnTo>
                  <a:pt x="77571" y="124674"/>
                </a:lnTo>
                <a:lnTo>
                  <a:pt x="81872" y="120372"/>
                </a:lnTo>
                <a:close/>
                <a:moveTo>
                  <a:pt x="73453" y="120754"/>
                </a:moveTo>
                <a:lnTo>
                  <a:pt x="75410" y="122712"/>
                </a:lnTo>
                <a:lnTo>
                  <a:pt x="77369" y="124671"/>
                </a:lnTo>
                <a:lnTo>
                  <a:pt x="73068" y="128972"/>
                </a:lnTo>
                <a:lnTo>
                  <a:pt x="71111" y="127013"/>
                </a:lnTo>
                <a:lnTo>
                  <a:pt x="69152" y="125054"/>
                </a:lnTo>
                <a:lnTo>
                  <a:pt x="73453" y="120754"/>
                </a:lnTo>
                <a:close/>
                <a:moveTo>
                  <a:pt x="65032" y="121138"/>
                </a:moveTo>
                <a:lnTo>
                  <a:pt x="68950" y="125054"/>
                </a:lnTo>
                <a:lnTo>
                  <a:pt x="64649" y="129355"/>
                </a:lnTo>
                <a:lnTo>
                  <a:pt x="60732" y="125439"/>
                </a:lnTo>
                <a:lnTo>
                  <a:pt x="65032" y="121138"/>
                </a:lnTo>
                <a:close/>
                <a:moveTo>
                  <a:pt x="56613" y="121521"/>
                </a:moveTo>
                <a:lnTo>
                  <a:pt x="60531" y="125439"/>
                </a:lnTo>
                <a:lnTo>
                  <a:pt x="56229" y="129740"/>
                </a:lnTo>
                <a:lnTo>
                  <a:pt x="52311" y="125822"/>
                </a:lnTo>
                <a:lnTo>
                  <a:pt x="56613" y="121521"/>
                </a:lnTo>
                <a:close/>
                <a:moveTo>
                  <a:pt x="48193" y="121905"/>
                </a:moveTo>
                <a:lnTo>
                  <a:pt x="52110" y="125822"/>
                </a:lnTo>
                <a:lnTo>
                  <a:pt x="47810" y="130124"/>
                </a:lnTo>
                <a:lnTo>
                  <a:pt x="43892" y="126206"/>
                </a:lnTo>
                <a:lnTo>
                  <a:pt x="48193" y="121905"/>
                </a:lnTo>
                <a:close/>
                <a:moveTo>
                  <a:pt x="39774" y="122289"/>
                </a:moveTo>
                <a:lnTo>
                  <a:pt x="43690" y="126206"/>
                </a:lnTo>
                <a:lnTo>
                  <a:pt x="39389" y="130507"/>
                </a:lnTo>
                <a:lnTo>
                  <a:pt x="35473" y="126589"/>
                </a:lnTo>
                <a:lnTo>
                  <a:pt x="39774" y="122289"/>
                </a:lnTo>
                <a:close/>
                <a:moveTo>
                  <a:pt x="31353" y="122673"/>
                </a:moveTo>
                <a:lnTo>
                  <a:pt x="35271" y="126589"/>
                </a:lnTo>
                <a:lnTo>
                  <a:pt x="30970" y="130890"/>
                </a:lnTo>
                <a:lnTo>
                  <a:pt x="27053" y="126973"/>
                </a:lnTo>
                <a:lnTo>
                  <a:pt x="31353" y="122673"/>
                </a:lnTo>
                <a:close/>
                <a:moveTo>
                  <a:pt x="22932" y="123056"/>
                </a:moveTo>
                <a:lnTo>
                  <a:pt x="26849" y="126974"/>
                </a:lnTo>
                <a:lnTo>
                  <a:pt x="22549" y="131275"/>
                </a:lnTo>
                <a:lnTo>
                  <a:pt x="18633" y="127356"/>
                </a:lnTo>
                <a:lnTo>
                  <a:pt x="20783" y="125207"/>
                </a:lnTo>
                <a:lnTo>
                  <a:pt x="22932" y="123056"/>
                </a:lnTo>
                <a:close/>
                <a:moveTo>
                  <a:pt x="94309" y="124005"/>
                </a:moveTo>
                <a:lnTo>
                  <a:pt x="96268" y="125962"/>
                </a:lnTo>
                <a:lnTo>
                  <a:pt x="98227" y="127921"/>
                </a:lnTo>
                <a:lnTo>
                  <a:pt x="93925" y="132222"/>
                </a:lnTo>
                <a:lnTo>
                  <a:pt x="91967" y="130263"/>
                </a:lnTo>
                <a:lnTo>
                  <a:pt x="90009" y="128304"/>
                </a:lnTo>
                <a:lnTo>
                  <a:pt x="94309" y="124005"/>
                </a:lnTo>
                <a:close/>
                <a:moveTo>
                  <a:pt x="85890" y="124390"/>
                </a:moveTo>
                <a:lnTo>
                  <a:pt x="89807" y="128307"/>
                </a:lnTo>
                <a:lnTo>
                  <a:pt x="87658" y="130456"/>
                </a:lnTo>
                <a:lnTo>
                  <a:pt x="85508" y="132606"/>
                </a:lnTo>
                <a:lnTo>
                  <a:pt x="83547" y="130648"/>
                </a:lnTo>
                <a:lnTo>
                  <a:pt x="81588" y="128689"/>
                </a:lnTo>
                <a:lnTo>
                  <a:pt x="85890" y="124390"/>
                </a:lnTo>
                <a:close/>
                <a:moveTo>
                  <a:pt x="77470" y="124774"/>
                </a:moveTo>
                <a:lnTo>
                  <a:pt x="81388" y="128691"/>
                </a:lnTo>
                <a:lnTo>
                  <a:pt x="79237" y="130840"/>
                </a:lnTo>
                <a:lnTo>
                  <a:pt x="77087" y="132991"/>
                </a:lnTo>
                <a:lnTo>
                  <a:pt x="75128" y="131032"/>
                </a:lnTo>
                <a:lnTo>
                  <a:pt x="73172" y="129073"/>
                </a:lnTo>
                <a:lnTo>
                  <a:pt x="77470" y="124774"/>
                </a:lnTo>
                <a:close/>
                <a:moveTo>
                  <a:pt x="69051" y="125158"/>
                </a:moveTo>
                <a:lnTo>
                  <a:pt x="71010" y="127117"/>
                </a:lnTo>
                <a:lnTo>
                  <a:pt x="72967" y="129074"/>
                </a:lnTo>
                <a:lnTo>
                  <a:pt x="70817" y="131225"/>
                </a:lnTo>
                <a:lnTo>
                  <a:pt x="68667" y="133374"/>
                </a:lnTo>
                <a:lnTo>
                  <a:pt x="64750" y="129456"/>
                </a:lnTo>
                <a:lnTo>
                  <a:pt x="69051" y="125158"/>
                </a:lnTo>
                <a:close/>
                <a:moveTo>
                  <a:pt x="60631" y="125540"/>
                </a:moveTo>
                <a:lnTo>
                  <a:pt x="64548" y="129456"/>
                </a:lnTo>
                <a:lnTo>
                  <a:pt x="60247" y="133757"/>
                </a:lnTo>
                <a:lnTo>
                  <a:pt x="56330" y="129841"/>
                </a:lnTo>
                <a:lnTo>
                  <a:pt x="60631" y="125540"/>
                </a:lnTo>
                <a:close/>
                <a:moveTo>
                  <a:pt x="52211" y="125923"/>
                </a:moveTo>
                <a:lnTo>
                  <a:pt x="56128" y="129840"/>
                </a:lnTo>
                <a:lnTo>
                  <a:pt x="51827" y="134141"/>
                </a:lnTo>
                <a:lnTo>
                  <a:pt x="47911" y="130224"/>
                </a:lnTo>
                <a:lnTo>
                  <a:pt x="52211" y="125923"/>
                </a:lnTo>
                <a:close/>
                <a:moveTo>
                  <a:pt x="43791" y="126307"/>
                </a:moveTo>
                <a:lnTo>
                  <a:pt x="47708" y="130224"/>
                </a:lnTo>
                <a:lnTo>
                  <a:pt x="43408" y="134526"/>
                </a:lnTo>
                <a:lnTo>
                  <a:pt x="39490" y="130608"/>
                </a:lnTo>
                <a:lnTo>
                  <a:pt x="43791" y="126307"/>
                </a:lnTo>
                <a:close/>
                <a:moveTo>
                  <a:pt x="35372" y="126692"/>
                </a:moveTo>
                <a:lnTo>
                  <a:pt x="39288" y="130608"/>
                </a:lnTo>
                <a:lnTo>
                  <a:pt x="34988" y="134909"/>
                </a:lnTo>
                <a:lnTo>
                  <a:pt x="31071" y="130991"/>
                </a:lnTo>
                <a:lnTo>
                  <a:pt x="35372" y="126692"/>
                </a:lnTo>
                <a:close/>
                <a:moveTo>
                  <a:pt x="26954" y="127072"/>
                </a:moveTo>
                <a:lnTo>
                  <a:pt x="30870" y="130990"/>
                </a:lnTo>
                <a:lnTo>
                  <a:pt x="26570" y="135291"/>
                </a:lnTo>
                <a:lnTo>
                  <a:pt x="22653" y="131373"/>
                </a:lnTo>
                <a:lnTo>
                  <a:pt x="26954" y="127072"/>
                </a:lnTo>
                <a:close/>
                <a:moveTo>
                  <a:pt x="89905" y="128408"/>
                </a:moveTo>
                <a:lnTo>
                  <a:pt x="91864" y="130367"/>
                </a:lnTo>
                <a:lnTo>
                  <a:pt x="93823" y="132325"/>
                </a:lnTo>
                <a:lnTo>
                  <a:pt x="89525" y="136624"/>
                </a:lnTo>
                <a:lnTo>
                  <a:pt x="85607" y="132707"/>
                </a:lnTo>
                <a:lnTo>
                  <a:pt x="87756" y="130557"/>
                </a:lnTo>
                <a:lnTo>
                  <a:pt x="89905" y="128408"/>
                </a:lnTo>
                <a:close/>
                <a:moveTo>
                  <a:pt x="81487" y="128793"/>
                </a:moveTo>
                <a:lnTo>
                  <a:pt x="83446" y="130752"/>
                </a:lnTo>
                <a:lnTo>
                  <a:pt x="85405" y="132711"/>
                </a:lnTo>
                <a:lnTo>
                  <a:pt x="81104" y="137008"/>
                </a:lnTo>
                <a:lnTo>
                  <a:pt x="77189" y="133093"/>
                </a:lnTo>
                <a:lnTo>
                  <a:pt x="79338" y="130944"/>
                </a:lnTo>
                <a:lnTo>
                  <a:pt x="81487" y="128793"/>
                </a:lnTo>
                <a:close/>
                <a:moveTo>
                  <a:pt x="73067" y="129175"/>
                </a:moveTo>
                <a:lnTo>
                  <a:pt x="75027" y="131134"/>
                </a:lnTo>
                <a:lnTo>
                  <a:pt x="76986" y="133093"/>
                </a:lnTo>
                <a:lnTo>
                  <a:pt x="72685" y="137391"/>
                </a:lnTo>
                <a:lnTo>
                  <a:pt x="70726" y="135434"/>
                </a:lnTo>
                <a:lnTo>
                  <a:pt x="68767" y="133475"/>
                </a:lnTo>
                <a:lnTo>
                  <a:pt x="70917" y="131326"/>
                </a:lnTo>
                <a:lnTo>
                  <a:pt x="73067" y="129175"/>
                </a:lnTo>
                <a:close/>
                <a:moveTo>
                  <a:pt x="64649" y="129557"/>
                </a:moveTo>
                <a:lnTo>
                  <a:pt x="68566" y="133475"/>
                </a:lnTo>
                <a:lnTo>
                  <a:pt x="66416" y="135624"/>
                </a:lnTo>
                <a:lnTo>
                  <a:pt x="64267" y="137773"/>
                </a:lnTo>
                <a:lnTo>
                  <a:pt x="62306" y="135817"/>
                </a:lnTo>
                <a:lnTo>
                  <a:pt x="60347" y="133858"/>
                </a:lnTo>
                <a:lnTo>
                  <a:pt x="64649" y="129557"/>
                </a:lnTo>
                <a:close/>
                <a:moveTo>
                  <a:pt x="56229" y="129940"/>
                </a:moveTo>
                <a:lnTo>
                  <a:pt x="60146" y="133858"/>
                </a:lnTo>
                <a:lnTo>
                  <a:pt x="57996" y="136007"/>
                </a:lnTo>
                <a:lnTo>
                  <a:pt x="55847" y="138157"/>
                </a:lnTo>
                <a:lnTo>
                  <a:pt x="53887" y="136201"/>
                </a:lnTo>
                <a:lnTo>
                  <a:pt x="51928" y="134242"/>
                </a:lnTo>
                <a:lnTo>
                  <a:pt x="56229" y="129940"/>
                </a:lnTo>
                <a:close/>
                <a:moveTo>
                  <a:pt x="47811" y="130325"/>
                </a:moveTo>
                <a:lnTo>
                  <a:pt x="51728" y="134242"/>
                </a:lnTo>
                <a:lnTo>
                  <a:pt x="47428" y="138543"/>
                </a:lnTo>
                <a:lnTo>
                  <a:pt x="43510" y="134625"/>
                </a:lnTo>
                <a:lnTo>
                  <a:pt x="47811" y="130325"/>
                </a:lnTo>
                <a:close/>
                <a:moveTo>
                  <a:pt x="39392" y="130709"/>
                </a:moveTo>
                <a:lnTo>
                  <a:pt x="43308" y="134625"/>
                </a:lnTo>
                <a:lnTo>
                  <a:pt x="39007" y="138926"/>
                </a:lnTo>
                <a:lnTo>
                  <a:pt x="35091" y="135010"/>
                </a:lnTo>
                <a:lnTo>
                  <a:pt x="39392" y="130709"/>
                </a:lnTo>
                <a:close/>
                <a:moveTo>
                  <a:pt x="30971" y="131091"/>
                </a:moveTo>
                <a:lnTo>
                  <a:pt x="34889" y="135007"/>
                </a:lnTo>
                <a:lnTo>
                  <a:pt x="30588" y="139308"/>
                </a:lnTo>
                <a:lnTo>
                  <a:pt x="26671" y="135392"/>
                </a:lnTo>
                <a:lnTo>
                  <a:pt x="30971" y="131091"/>
                </a:lnTo>
                <a:close/>
                <a:moveTo>
                  <a:pt x="85508" y="132810"/>
                </a:moveTo>
                <a:lnTo>
                  <a:pt x="89425" y="136727"/>
                </a:lnTo>
                <a:lnTo>
                  <a:pt x="85123" y="141026"/>
                </a:lnTo>
                <a:lnTo>
                  <a:pt x="81208" y="137110"/>
                </a:lnTo>
                <a:lnTo>
                  <a:pt x="85508" y="132810"/>
                </a:lnTo>
                <a:close/>
                <a:moveTo>
                  <a:pt x="77087" y="133191"/>
                </a:moveTo>
                <a:lnTo>
                  <a:pt x="81003" y="137109"/>
                </a:lnTo>
                <a:lnTo>
                  <a:pt x="76703" y="141410"/>
                </a:lnTo>
                <a:lnTo>
                  <a:pt x="72786" y="137492"/>
                </a:lnTo>
                <a:lnTo>
                  <a:pt x="77087" y="133191"/>
                </a:lnTo>
                <a:close/>
                <a:moveTo>
                  <a:pt x="68667" y="133577"/>
                </a:moveTo>
                <a:lnTo>
                  <a:pt x="70625" y="135536"/>
                </a:lnTo>
                <a:lnTo>
                  <a:pt x="72584" y="137495"/>
                </a:lnTo>
                <a:lnTo>
                  <a:pt x="70435" y="139644"/>
                </a:lnTo>
                <a:lnTo>
                  <a:pt x="68285" y="141793"/>
                </a:lnTo>
                <a:lnTo>
                  <a:pt x="64368" y="137875"/>
                </a:lnTo>
                <a:lnTo>
                  <a:pt x="66517" y="135726"/>
                </a:lnTo>
                <a:lnTo>
                  <a:pt x="68667" y="133577"/>
                </a:lnTo>
                <a:close/>
                <a:moveTo>
                  <a:pt x="60245" y="133961"/>
                </a:moveTo>
                <a:lnTo>
                  <a:pt x="62204" y="135919"/>
                </a:lnTo>
                <a:lnTo>
                  <a:pt x="64163" y="137878"/>
                </a:lnTo>
                <a:lnTo>
                  <a:pt x="59863" y="142177"/>
                </a:lnTo>
                <a:lnTo>
                  <a:pt x="55947" y="138260"/>
                </a:lnTo>
                <a:lnTo>
                  <a:pt x="58096" y="136111"/>
                </a:lnTo>
                <a:lnTo>
                  <a:pt x="60245" y="133961"/>
                </a:lnTo>
                <a:close/>
                <a:moveTo>
                  <a:pt x="51827" y="134343"/>
                </a:moveTo>
                <a:lnTo>
                  <a:pt x="53786" y="136301"/>
                </a:lnTo>
                <a:lnTo>
                  <a:pt x="55745" y="138260"/>
                </a:lnTo>
                <a:lnTo>
                  <a:pt x="51444" y="142562"/>
                </a:lnTo>
                <a:lnTo>
                  <a:pt x="49485" y="140603"/>
                </a:lnTo>
                <a:lnTo>
                  <a:pt x="47526" y="138644"/>
                </a:lnTo>
                <a:lnTo>
                  <a:pt x="51827" y="134343"/>
                </a:lnTo>
                <a:close/>
                <a:moveTo>
                  <a:pt x="43409" y="134725"/>
                </a:moveTo>
                <a:lnTo>
                  <a:pt x="47327" y="138642"/>
                </a:lnTo>
                <a:lnTo>
                  <a:pt x="45175" y="140793"/>
                </a:lnTo>
                <a:lnTo>
                  <a:pt x="43026" y="142944"/>
                </a:lnTo>
                <a:lnTo>
                  <a:pt x="41067" y="140985"/>
                </a:lnTo>
                <a:lnTo>
                  <a:pt x="39108" y="139026"/>
                </a:lnTo>
                <a:lnTo>
                  <a:pt x="43409" y="134725"/>
                </a:lnTo>
                <a:close/>
                <a:moveTo>
                  <a:pt x="34988" y="135109"/>
                </a:moveTo>
                <a:lnTo>
                  <a:pt x="38905" y="139026"/>
                </a:lnTo>
                <a:lnTo>
                  <a:pt x="34604" y="143327"/>
                </a:lnTo>
                <a:lnTo>
                  <a:pt x="30687" y="139409"/>
                </a:lnTo>
                <a:lnTo>
                  <a:pt x="34988" y="135109"/>
                </a:lnTo>
                <a:close/>
                <a:moveTo>
                  <a:pt x="67142" y="1"/>
                </a:moveTo>
                <a:lnTo>
                  <a:pt x="70301" y="3159"/>
                </a:lnTo>
                <a:lnTo>
                  <a:pt x="68151" y="5310"/>
                </a:lnTo>
                <a:lnTo>
                  <a:pt x="66001" y="7462"/>
                </a:lnTo>
                <a:lnTo>
                  <a:pt x="64042" y="5504"/>
                </a:lnTo>
                <a:lnTo>
                  <a:pt x="62083" y="3545"/>
                </a:lnTo>
                <a:lnTo>
                  <a:pt x="65625" y="2"/>
                </a:lnTo>
                <a:lnTo>
                  <a:pt x="65421" y="2"/>
                </a:lnTo>
                <a:lnTo>
                  <a:pt x="61982" y="3443"/>
                </a:lnTo>
                <a:lnTo>
                  <a:pt x="58541" y="5"/>
                </a:lnTo>
                <a:lnTo>
                  <a:pt x="58337" y="5"/>
                </a:lnTo>
                <a:lnTo>
                  <a:pt x="61880" y="3547"/>
                </a:lnTo>
                <a:lnTo>
                  <a:pt x="57578" y="7848"/>
                </a:lnTo>
                <a:lnTo>
                  <a:pt x="53664" y="3929"/>
                </a:lnTo>
                <a:lnTo>
                  <a:pt x="57587" y="5"/>
                </a:lnTo>
                <a:lnTo>
                  <a:pt x="57384" y="5"/>
                </a:lnTo>
                <a:lnTo>
                  <a:pt x="53561" y="3828"/>
                </a:lnTo>
                <a:lnTo>
                  <a:pt x="51604" y="1869"/>
                </a:lnTo>
                <a:lnTo>
                  <a:pt x="49739" y="4"/>
                </a:lnTo>
                <a:lnTo>
                  <a:pt x="49349" y="4"/>
                </a:lnTo>
                <a:lnTo>
                  <a:pt x="45143" y="4211"/>
                </a:lnTo>
                <a:lnTo>
                  <a:pt x="41225" y="295"/>
                </a:lnTo>
                <a:lnTo>
                  <a:pt x="41515" y="5"/>
                </a:lnTo>
                <a:lnTo>
                  <a:pt x="41312" y="5"/>
                </a:lnTo>
                <a:lnTo>
                  <a:pt x="41123" y="194"/>
                </a:lnTo>
                <a:lnTo>
                  <a:pt x="40934" y="5"/>
                </a:lnTo>
                <a:lnTo>
                  <a:pt x="40730" y="5"/>
                </a:lnTo>
                <a:lnTo>
                  <a:pt x="41021" y="295"/>
                </a:lnTo>
                <a:lnTo>
                  <a:pt x="36721" y="4593"/>
                </a:lnTo>
                <a:lnTo>
                  <a:pt x="32805" y="677"/>
                </a:lnTo>
                <a:lnTo>
                  <a:pt x="33478" y="2"/>
                </a:lnTo>
                <a:lnTo>
                  <a:pt x="33275" y="2"/>
                </a:lnTo>
                <a:lnTo>
                  <a:pt x="32704" y="574"/>
                </a:lnTo>
                <a:lnTo>
                  <a:pt x="32603" y="675"/>
                </a:lnTo>
                <a:lnTo>
                  <a:pt x="28302" y="4975"/>
                </a:lnTo>
                <a:lnTo>
                  <a:pt x="28201" y="5076"/>
                </a:lnTo>
                <a:lnTo>
                  <a:pt x="23900" y="9377"/>
                </a:lnTo>
                <a:lnTo>
                  <a:pt x="23799" y="9478"/>
                </a:lnTo>
                <a:lnTo>
                  <a:pt x="19497" y="13779"/>
                </a:lnTo>
                <a:lnTo>
                  <a:pt x="19396" y="13880"/>
                </a:lnTo>
                <a:lnTo>
                  <a:pt x="14994" y="18281"/>
                </a:lnTo>
                <a:lnTo>
                  <a:pt x="10594" y="22686"/>
                </a:lnTo>
                <a:lnTo>
                  <a:pt x="6292" y="26986"/>
                </a:lnTo>
                <a:lnTo>
                  <a:pt x="6192" y="27086"/>
                </a:lnTo>
                <a:lnTo>
                  <a:pt x="1893" y="31386"/>
                </a:lnTo>
                <a:lnTo>
                  <a:pt x="1791" y="31487"/>
                </a:lnTo>
                <a:lnTo>
                  <a:pt x="2" y="33276"/>
                </a:lnTo>
                <a:lnTo>
                  <a:pt x="2" y="33479"/>
                </a:lnTo>
                <a:lnTo>
                  <a:pt x="1892" y="31589"/>
                </a:lnTo>
                <a:lnTo>
                  <a:pt x="5810" y="35507"/>
                </a:lnTo>
                <a:lnTo>
                  <a:pt x="1508" y="39807"/>
                </a:lnTo>
                <a:lnTo>
                  <a:pt x="1" y="38299"/>
                </a:lnTo>
                <a:lnTo>
                  <a:pt x="1" y="38503"/>
                </a:lnTo>
                <a:lnTo>
                  <a:pt x="1406" y="39908"/>
                </a:lnTo>
                <a:lnTo>
                  <a:pt x="1" y="41313"/>
                </a:lnTo>
                <a:lnTo>
                  <a:pt x="1" y="41518"/>
                </a:lnTo>
                <a:lnTo>
                  <a:pt x="1508" y="40009"/>
                </a:lnTo>
                <a:lnTo>
                  <a:pt x="5426" y="43927"/>
                </a:lnTo>
                <a:lnTo>
                  <a:pt x="1125" y="48228"/>
                </a:lnTo>
                <a:lnTo>
                  <a:pt x="1" y="47103"/>
                </a:lnTo>
                <a:lnTo>
                  <a:pt x="1" y="47307"/>
                </a:lnTo>
                <a:lnTo>
                  <a:pt x="1023" y="48329"/>
                </a:lnTo>
                <a:lnTo>
                  <a:pt x="1" y="49349"/>
                </a:lnTo>
                <a:lnTo>
                  <a:pt x="1" y="49554"/>
                </a:lnTo>
                <a:lnTo>
                  <a:pt x="1125" y="48430"/>
                </a:lnTo>
                <a:lnTo>
                  <a:pt x="3084" y="50387"/>
                </a:lnTo>
                <a:lnTo>
                  <a:pt x="5041" y="52346"/>
                </a:lnTo>
                <a:lnTo>
                  <a:pt x="742" y="56647"/>
                </a:lnTo>
                <a:lnTo>
                  <a:pt x="1" y="55906"/>
                </a:lnTo>
                <a:lnTo>
                  <a:pt x="1" y="56109"/>
                </a:lnTo>
                <a:lnTo>
                  <a:pt x="641" y="56749"/>
                </a:lnTo>
                <a:lnTo>
                  <a:pt x="1" y="57389"/>
                </a:lnTo>
                <a:lnTo>
                  <a:pt x="1" y="57593"/>
                </a:lnTo>
                <a:lnTo>
                  <a:pt x="742" y="56852"/>
                </a:lnTo>
                <a:lnTo>
                  <a:pt x="4658" y="60770"/>
                </a:lnTo>
                <a:lnTo>
                  <a:pt x="357" y="65071"/>
                </a:lnTo>
                <a:lnTo>
                  <a:pt x="1" y="64713"/>
                </a:lnTo>
                <a:lnTo>
                  <a:pt x="1" y="64917"/>
                </a:lnTo>
                <a:lnTo>
                  <a:pt x="256" y="65173"/>
                </a:lnTo>
                <a:lnTo>
                  <a:pt x="1" y="65428"/>
                </a:lnTo>
                <a:lnTo>
                  <a:pt x="1" y="65633"/>
                </a:lnTo>
                <a:lnTo>
                  <a:pt x="357" y="65275"/>
                </a:lnTo>
                <a:lnTo>
                  <a:pt x="4274" y="69192"/>
                </a:lnTo>
                <a:lnTo>
                  <a:pt x="2" y="73460"/>
                </a:lnTo>
                <a:lnTo>
                  <a:pt x="2" y="73715"/>
                </a:lnTo>
                <a:lnTo>
                  <a:pt x="1934" y="75646"/>
                </a:lnTo>
                <a:lnTo>
                  <a:pt x="3892" y="77605"/>
                </a:lnTo>
                <a:lnTo>
                  <a:pt x="2" y="81496"/>
                </a:lnTo>
                <a:lnTo>
                  <a:pt x="2" y="81699"/>
                </a:lnTo>
                <a:lnTo>
                  <a:pt x="3993" y="77708"/>
                </a:lnTo>
                <a:lnTo>
                  <a:pt x="7911" y="81626"/>
                </a:lnTo>
                <a:lnTo>
                  <a:pt x="3610" y="85925"/>
                </a:lnTo>
                <a:lnTo>
                  <a:pt x="1" y="82317"/>
                </a:lnTo>
                <a:lnTo>
                  <a:pt x="1" y="82521"/>
                </a:lnTo>
                <a:lnTo>
                  <a:pt x="3508" y="86026"/>
                </a:lnTo>
                <a:lnTo>
                  <a:pt x="2" y="89532"/>
                </a:lnTo>
                <a:lnTo>
                  <a:pt x="2" y="89735"/>
                </a:lnTo>
                <a:lnTo>
                  <a:pt x="3611" y="86126"/>
                </a:lnTo>
                <a:lnTo>
                  <a:pt x="7529" y="90043"/>
                </a:lnTo>
                <a:lnTo>
                  <a:pt x="3227" y="94342"/>
                </a:lnTo>
                <a:lnTo>
                  <a:pt x="1" y="91117"/>
                </a:lnTo>
                <a:lnTo>
                  <a:pt x="1" y="91320"/>
                </a:lnTo>
                <a:lnTo>
                  <a:pt x="3123" y="94443"/>
                </a:lnTo>
                <a:lnTo>
                  <a:pt x="2" y="97568"/>
                </a:lnTo>
                <a:lnTo>
                  <a:pt x="2" y="97771"/>
                </a:lnTo>
                <a:lnTo>
                  <a:pt x="3228" y="94545"/>
                </a:lnTo>
                <a:lnTo>
                  <a:pt x="7144" y="98463"/>
                </a:lnTo>
                <a:lnTo>
                  <a:pt x="4994" y="100612"/>
                </a:lnTo>
                <a:lnTo>
                  <a:pt x="2845" y="102761"/>
                </a:lnTo>
                <a:lnTo>
                  <a:pt x="886" y="100804"/>
                </a:lnTo>
                <a:lnTo>
                  <a:pt x="2" y="99920"/>
                </a:lnTo>
                <a:lnTo>
                  <a:pt x="2" y="100123"/>
                </a:lnTo>
                <a:lnTo>
                  <a:pt x="785" y="100906"/>
                </a:lnTo>
                <a:lnTo>
                  <a:pt x="2744" y="102865"/>
                </a:lnTo>
                <a:lnTo>
                  <a:pt x="2" y="105604"/>
                </a:lnTo>
                <a:lnTo>
                  <a:pt x="2" y="105807"/>
                </a:lnTo>
                <a:lnTo>
                  <a:pt x="2845" y="102966"/>
                </a:lnTo>
                <a:lnTo>
                  <a:pt x="6761" y="106882"/>
                </a:lnTo>
                <a:lnTo>
                  <a:pt x="2460" y="111183"/>
                </a:lnTo>
                <a:lnTo>
                  <a:pt x="2" y="108726"/>
                </a:lnTo>
                <a:lnTo>
                  <a:pt x="2" y="108929"/>
                </a:lnTo>
                <a:lnTo>
                  <a:pt x="2359" y="111286"/>
                </a:lnTo>
                <a:lnTo>
                  <a:pt x="2460" y="111387"/>
                </a:lnTo>
                <a:lnTo>
                  <a:pt x="6378" y="115304"/>
                </a:lnTo>
                <a:lnTo>
                  <a:pt x="6478" y="115405"/>
                </a:lnTo>
                <a:lnTo>
                  <a:pt x="10496" y="119422"/>
                </a:lnTo>
                <a:lnTo>
                  <a:pt x="14514" y="123441"/>
                </a:lnTo>
                <a:lnTo>
                  <a:pt x="18431" y="127357"/>
                </a:lnTo>
                <a:lnTo>
                  <a:pt x="22449" y="131376"/>
                </a:lnTo>
                <a:lnTo>
                  <a:pt x="26467" y="135393"/>
                </a:lnTo>
                <a:lnTo>
                  <a:pt x="26568" y="135494"/>
                </a:lnTo>
                <a:lnTo>
                  <a:pt x="30485" y="139412"/>
                </a:lnTo>
                <a:lnTo>
                  <a:pt x="30586" y="139513"/>
                </a:lnTo>
                <a:lnTo>
                  <a:pt x="34604" y="143530"/>
                </a:lnTo>
                <a:lnTo>
                  <a:pt x="34712" y="143638"/>
                </a:lnTo>
                <a:lnTo>
                  <a:pt x="34916" y="143638"/>
                </a:lnTo>
                <a:lnTo>
                  <a:pt x="34707" y="143429"/>
                </a:lnTo>
                <a:lnTo>
                  <a:pt x="39007" y="139128"/>
                </a:lnTo>
                <a:lnTo>
                  <a:pt x="40966" y="141087"/>
                </a:lnTo>
                <a:lnTo>
                  <a:pt x="42925" y="143046"/>
                </a:lnTo>
                <a:lnTo>
                  <a:pt x="42332" y="143638"/>
                </a:lnTo>
                <a:lnTo>
                  <a:pt x="42536" y="143638"/>
                </a:lnTo>
                <a:lnTo>
                  <a:pt x="43026" y="143148"/>
                </a:lnTo>
                <a:lnTo>
                  <a:pt x="43516" y="143638"/>
                </a:lnTo>
                <a:lnTo>
                  <a:pt x="43719" y="143638"/>
                </a:lnTo>
                <a:lnTo>
                  <a:pt x="43127" y="143046"/>
                </a:lnTo>
                <a:lnTo>
                  <a:pt x="45276" y="140897"/>
                </a:lnTo>
                <a:lnTo>
                  <a:pt x="47425" y="138746"/>
                </a:lnTo>
                <a:lnTo>
                  <a:pt x="49384" y="140705"/>
                </a:lnTo>
                <a:lnTo>
                  <a:pt x="51343" y="142664"/>
                </a:lnTo>
                <a:lnTo>
                  <a:pt x="50366" y="143640"/>
                </a:lnTo>
                <a:lnTo>
                  <a:pt x="50570" y="143640"/>
                </a:lnTo>
                <a:lnTo>
                  <a:pt x="51444" y="142766"/>
                </a:lnTo>
                <a:lnTo>
                  <a:pt x="52317" y="143640"/>
                </a:lnTo>
                <a:lnTo>
                  <a:pt x="52520" y="143640"/>
                </a:lnTo>
                <a:lnTo>
                  <a:pt x="51545" y="142664"/>
                </a:lnTo>
                <a:lnTo>
                  <a:pt x="55846" y="138363"/>
                </a:lnTo>
                <a:lnTo>
                  <a:pt x="59762" y="142280"/>
                </a:lnTo>
                <a:lnTo>
                  <a:pt x="58404" y="143638"/>
                </a:lnTo>
                <a:lnTo>
                  <a:pt x="58608" y="143638"/>
                </a:lnTo>
                <a:lnTo>
                  <a:pt x="59865" y="142381"/>
                </a:lnTo>
                <a:lnTo>
                  <a:pt x="61123" y="143638"/>
                </a:lnTo>
                <a:lnTo>
                  <a:pt x="61326" y="143638"/>
                </a:lnTo>
                <a:lnTo>
                  <a:pt x="59968" y="142280"/>
                </a:lnTo>
                <a:lnTo>
                  <a:pt x="64268" y="137979"/>
                </a:lnTo>
                <a:lnTo>
                  <a:pt x="68186" y="141896"/>
                </a:lnTo>
                <a:lnTo>
                  <a:pt x="66443" y="143638"/>
                </a:lnTo>
                <a:lnTo>
                  <a:pt x="66646" y="143638"/>
                </a:lnTo>
                <a:lnTo>
                  <a:pt x="68288" y="141997"/>
                </a:lnTo>
                <a:lnTo>
                  <a:pt x="69930" y="143638"/>
                </a:lnTo>
                <a:lnTo>
                  <a:pt x="70133" y="143638"/>
                </a:lnTo>
                <a:lnTo>
                  <a:pt x="68391" y="141896"/>
                </a:lnTo>
                <a:lnTo>
                  <a:pt x="70540" y="139746"/>
                </a:lnTo>
                <a:lnTo>
                  <a:pt x="72690" y="137597"/>
                </a:lnTo>
                <a:lnTo>
                  <a:pt x="76607" y="141514"/>
                </a:lnTo>
                <a:lnTo>
                  <a:pt x="74481" y="143640"/>
                </a:lnTo>
                <a:lnTo>
                  <a:pt x="74684" y="143640"/>
                </a:lnTo>
                <a:lnTo>
                  <a:pt x="76709" y="141615"/>
                </a:lnTo>
                <a:lnTo>
                  <a:pt x="78734" y="143640"/>
                </a:lnTo>
                <a:lnTo>
                  <a:pt x="78939" y="143640"/>
                </a:lnTo>
                <a:lnTo>
                  <a:pt x="76813" y="141514"/>
                </a:lnTo>
                <a:lnTo>
                  <a:pt x="81113" y="137214"/>
                </a:lnTo>
                <a:lnTo>
                  <a:pt x="85030" y="141130"/>
                </a:lnTo>
                <a:lnTo>
                  <a:pt x="82521" y="143640"/>
                </a:lnTo>
                <a:lnTo>
                  <a:pt x="82724" y="143640"/>
                </a:lnTo>
                <a:lnTo>
                  <a:pt x="85131" y="141233"/>
                </a:lnTo>
                <a:lnTo>
                  <a:pt x="85232" y="141132"/>
                </a:lnTo>
                <a:lnTo>
                  <a:pt x="89533" y="136832"/>
                </a:lnTo>
                <a:lnTo>
                  <a:pt x="89634" y="136731"/>
                </a:lnTo>
                <a:lnTo>
                  <a:pt x="93934" y="132430"/>
                </a:lnTo>
                <a:lnTo>
                  <a:pt x="94035" y="132329"/>
                </a:lnTo>
                <a:lnTo>
                  <a:pt x="98437" y="127927"/>
                </a:lnTo>
                <a:lnTo>
                  <a:pt x="102839" y="123525"/>
                </a:lnTo>
                <a:lnTo>
                  <a:pt x="107141" y="119225"/>
                </a:lnTo>
                <a:lnTo>
                  <a:pt x="107241" y="119124"/>
                </a:lnTo>
                <a:lnTo>
                  <a:pt x="111541" y="114823"/>
                </a:lnTo>
                <a:lnTo>
                  <a:pt x="111644" y="114722"/>
                </a:lnTo>
                <a:lnTo>
                  <a:pt x="115943" y="110421"/>
                </a:lnTo>
                <a:lnTo>
                  <a:pt x="116044" y="110320"/>
                </a:lnTo>
                <a:lnTo>
                  <a:pt x="120345" y="106019"/>
                </a:lnTo>
                <a:lnTo>
                  <a:pt x="120446" y="105918"/>
                </a:lnTo>
                <a:lnTo>
                  <a:pt x="124748" y="101617"/>
                </a:lnTo>
                <a:lnTo>
                  <a:pt x="124848" y="101516"/>
                </a:lnTo>
                <a:lnTo>
                  <a:pt x="129150" y="97216"/>
                </a:lnTo>
                <a:lnTo>
                  <a:pt x="133550" y="92814"/>
                </a:lnTo>
                <a:lnTo>
                  <a:pt x="137952" y="88412"/>
                </a:lnTo>
                <a:lnTo>
                  <a:pt x="138053" y="88311"/>
                </a:lnTo>
                <a:lnTo>
                  <a:pt x="142355" y="84010"/>
                </a:lnTo>
                <a:lnTo>
                  <a:pt x="142455" y="83909"/>
                </a:lnTo>
                <a:lnTo>
                  <a:pt x="146858" y="79508"/>
                </a:lnTo>
                <a:lnTo>
                  <a:pt x="151258" y="75106"/>
                </a:lnTo>
                <a:lnTo>
                  <a:pt x="147241" y="71087"/>
                </a:lnTo>
                <a:lnTo>
                  <a:pt x="147140" y="70986"/>
                </a:lnTo>
                <a:lnTo>
                  <a:pt x="143222" y="67070"/>
                </a:lnTo>
                <a:lnTo>
                  <a:pt x="139205" y="63051"/>
                </a:lnTo>
                <a:lnTo>
                  <a:pt x="135186" y="59034"/>
                </a:lnTo>
                <a:lnTo>
                  <a:pt x="135085" y="58933"/>
                </a:lnTo>
                <a:lnTo>
                  <a:pt x="131169" y="55015"/>
                </a:lnTo>
                <a:lnTo>
                  <a:pt x="131068" y="54915"/>
                </a:lnTo>
                <a:lnTo>
                  <a:pt x="127150" y="50998"/>
                </a:lnTo>
                <a:lnTo>
                  <a:pt x="127049" y="50897"/>
                </a:lnTo>
                <a:lnTo>
                  <a:pt x="123133" y="46980"/>
                </a:lnTo>
                <a:lnTo>
                  <a:pt x="123032" y="46879"/>
                </a:lnTo>
                <a:lnTo>
                  <a:pt x="119114" y="42962"/>
                </a:lnTo>
                <a:lnTo>
                  <a:pt x="119014" y="42861"/>
                </a:lnTo>
                <a:lnTo>
                  <a:pt x="115097" y="38944"/>
                </a:lnTo>
                <a:lnTo>
                  <a:pt x="114996" y="38843"/>
                </a:lnTo>
                <a:lnTo>
                  <a:pt x="110978" y="34825"/>
                </a:lnTo>
                <a:lnTo>
                  <a:pt x="106960" y="30807"/>
                </a:lnTo>
                <a:lnTo>
                  <a:pt x="103043" y="26890"/>
                </a:lnTo>
                <a:lnTo>
                  <a:pt x="99025" y="22872"/>
                </a:lnTo>
                <a:lnTo>
                  <a:pt x="95007" y="18855"/>
                </a:lnTo>
                <a:lnTo>
                  <a:pt x="94906" y="18754"/>
                </a:lnTo>
                <a:lnTo>
                  <a:pt x="90989" y="14836"/>
                </a:lnTo>
                <a:lnTo>
                  <a:pt x="90888" y="14735"/>
                </a:lnTo>
                <a:lnTo>
                  <a:pt x="86971" y="10819"/>
                </a:lnTo>
                <a:lnTo>
                  <a:pt x="86870" y="10718"/>
                </a:lnTo>
                <a:lnTo>
                  <a:pt x="82852" y="6699"/>
                </a:lnTo>
                <a:lnTo>
                  <a:pt x="78834" y="2682"/>
                </a:lnTo>
                <a:lnTo>
                  <a:pt x="76163" y="9"/>
                </a:lnTo>
                <a:lnTo>
                  <a:pt x="75958" y="9"/>
                </a:lnTo>
                <a:lnTo>
                  <a:pt x="78718" y="2777"/>
                </a:lnTo>
                <a:lnTo>
                  <a:pt x="76569" y="4928"/>
                </a:lnTo>
                <a:lnTo>
                  <a:pt x="74420" y="7077"/>
                </a:lnTo>
                <a:lnTo>
                  <a:pt x="72461" y="5118"/>
                </a:lnTo>
                <a:lnTo>
                  <a:pt x="70502" y="3159"/>
                </a:lnTo>
                <a:lnTo>
                  <a:pt x="73660" y="1"/>
                </a:lnTo>
                <a:lnTo>
                  <a:pt x="73457" y="1"/>
                </a:lnTo>
                <a:lnTo>
                  <a:pt x="70401" y="3057"/>
                </a:lnTo>
                <a:lnTo>
                  <a:pt x="67346" y="1"/>
                </a:lnTo>
                <a:close/>
              </a:path>
            </a:pathLst>
          </a:custGeom>
          <a:solidFill>
            <a:srgbClr val="171E51"/>
          </a:solidFill>
          <a:ln w="9525" cap="flat" cmpd="sng">
            <a:solidFill>
              <a:srgbClr val="171E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txBox="1">
            <a:spLocks noGrp="1"/>
          </p:cNvSpPr>
          <p:nvPr>
            <p:ph type="subTitle" idx="1"/>
          </p:nvPr>
        </p:nvSpPr>
        <p:spPr>
          <a:xfrm>
            <a:off x="1290775" y="3001375"/>
            <a:ext cx="2907600" cy="478500"/>
          </a:xfrm>
          <a:prstGeom prst="rect">
            <a:avLst/>
          </a:prstGeom>
          <a:solidFill>
            <a:schemeClr val="lt1"/>
          </a:solidFill>
        </p:spPr>
        <p:txBody>
          <a:bodyPr spcFirstLastPara="1" wrap="square" lIns="91425" tIns="91425" rIns="91425" bIns="91425" anchor="t" anchorCtr="0">
            <a:noAutofit/>
          </a:bodyPr>
          <a:lstStyle>
            <a:lvl1pPr lvl="0" algn="ctr">
              <a:lnSpc>
                <a:spcPct val="100000"/>
              </a:lnSpc>
              <a:spcBef>
                <a:spcPts val="0"/>
              </a:spcBef>
              <a:spcAft>
                <a:spcPts val="0"/>
              </a:spcAft>
              <a:buSzPts val="1400"/>
              <a:buFont typeface="Bebas Neue"/>
              <a:buNone/>
              <a:defRPr sz="1800">
                <a:latin typeface="Nova Round"/>
                <a:ea typeface="Nova Round"/>
                <a:cs typeface="Nova Round"/>
                <a:sym typeface="Nova Round"/>
              </a:defRPr>
            </a:lvl1pPr>
            <a:lvl2pPr lvl="1"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83" name="Google Shape;183;p5"/>
          <p:cNvSpPr txBox="1">
            <a:spLocks noGrp="1"/>
          </p:cNvSpPr>
          <p:nvPr>
            <p:ph type="subTitle" idx="2"/>
          </p:nvPr>
        </p:nvSpPr>
        <p:spPr>
          <a:xfrm>
            <a:off x="4945650" y="2441200"/>
            <a:ext cx="2907600" cy="4785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Bebas Neue"/>
              <a:buNone/>
              <a:defRPr sz="1800">
                <a:latin typeface="Nova Round"/>
                <a:ea typeface="Nova Round"/>
                <a:cs typeface="Nova Round"/>
                <a:sym typeface="Nova Round"/>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84" name="Google Shape;184;p5"/>
          <p:cNvSpPr txBox="1">
            <a:spLocks noGrp="1"/>
          </p:cNvSpPr>
          <p:nvPr>
            <p:ph type="subTitle" idx="3"/>
          </p:nvPr>
        </p:nvSpPr>
        <p:spPr>
          <a:xfrm>
            <a:off x="1290763" y="346300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5" name="Google Shape;185;p5"/>
          <p:cNvSpPr txBox="1">
            <a:spLocks noGrp="1"/>
          </p:cNvSpPr>
          <p:nvPr>
            <p:ph type="subTitle" idx="4"/>
          </p:nvPr>
        </p:nvSpPr>
        <p:spPr>
          <a:xfrm>
            <a:off x="4945650" y="1563401"/>
            <a:ext cx="2907600" cy="8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6" name="Google Shape;186;p5"/>
          <p:cNvSpPr/>
          <p:nvPr/>
        </p:nvSpPr>
        <p:spPr>
          <a:xfrm>
            <a:off x="-75" y="4741200"/>
            <a:ext cx="9144000" cy="402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75" y="0"/>
            <a:ext cx="9144000" cy="402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8237550" y="4195170"/>
            <a:ext cx="372900" cy="372900"/>
          </a:xfrm>
          <a:prstGeom prst="ellipse">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8237550" y="3822270"/>
            <a:ext cx="372900" cy="372900"/>
          </a:xfrm>
          <a:prstGeom prst="ellipse">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237550" y="3449370"/>
            <a:ext cx="372900" cy="372900"/>
          </a:xfrm>
          <a:prstGeom prst="ellipse">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txBox="1">
            <a:spLocks noGrp="1"/>
          </p:cNvSpPr>
          <p:nvPr>
            <p:ph type="title"/>
          </p:nvPr>
        </p:nvSpPr>
        <p:spPr>
          <a:xfrm>
            <a:off x="720000" y="540000"/>
            <a:ext cx="7704000" cy="564300"/>
          </a:xfrm>
          <a:prstGeom prst="rect">
            <a:avLst/>
          </a:prstGeom>
          <a:solidFill>
            <a:schemeClr val="accent5"/>
          </a:solidFill>
        </p:spPr>
        <p:txBody>
          <a:bodyPr spcFirstLastPara="1" wrap="square" lIns="91425" tIns="91425" rIns="91425" bIns="91425" anchor="ctr" anchorCtr="0">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6"/>
          <p:cNvSpPr txBox="1">
            <a:spLocks noGrp="1"/>
          </p:cNvSpPr>
          <p:nvPr>
            <p:ph type="title"/>
          </p:nvPr>
        </p:nvSpPr>
        <p:spPr>
          <a:xfrm>
            <a:off x="720000" y="540000"/>
            <a:ext cx="7704000" cy="5643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94" name="Google Shape;194;p6"/>
          <p:cNvGrpSpPr/>
          <p:nvPr/>
        </p:nvGrpSpPr>
        <p:grpSpPr>
          <a:xfrm rot="10800000">
            <a:off x="-75" y="0"/>
            <a:ext cx="9144075" cy="5143500"/>
            <a:chOff x="-75" y="0"/>
            <a:chExt cx="9144075" cy="5143500"/>
          </a:xfrm>
        </p:grpSpPr>
        <p:grpSp>
          <p:nvGrpSpPr>
            <p:cNvPr id="195" name="Google Shape;195;p6"/>
            <p:cNvGrpSpPr/>
            <p:nvPr/>
          </p:nvGrpSpPr>
          <p:grpSpPr>
            <a:xfrm>
              <a:off x="0" y="402300"/>
              <a:ext cx="720000" cy="4615500"/>
              <a:chOff x="0" y="540000"/>
              <a:chExt cx="720000" cy="4615500"/>
            </a:xfrm>
          </p:grpSpPr>
          <p:cxnSp>
            <p:nvCxnSpPr>
              <p:cNvPr id="196" name="Google Shape;196;p6"/>
              <p:cNvCxnSpPr/>
              <p:nvPr/>
            </p:nvCxnSpPr>
            <p:spPr>
              <a:xfrm>
                <a:off x="109900" y="540000"/>
                <a:ext cx="0" cy="4615500"/>
              </a:xfrm>
              <a:prstGeom prst="straightConnector1">
                <a:avLst/>
              </a:prstGeom>
              <a:noFill/>
              <a:ln w="9525" cap="flat" cmpd="sng">
                <a:solidFill>
                  <a:schemeClr val="accent3"/>
                </a:solidFill>
                <a:prstDash val="solid"/>
                <a:round/>
                <a:headEnd type="none" w="med" len="med"/>
                <a:tailEnd type="none" w="med" len="med"/>
              </a:ln>
            </p:spPr>
          </p:cxnSp>
          <p:cxnSp>
            <p:nvCxnSpPr>
              <p:cNvPr id="197" name="Google Shape;197;p6"/>
              <p:cNvCxnSpPr/>
              <p:nvPr/>
            </p:nvCxnSpPr>
            <p:spPr>
              <a:xfrm>
                <a:off x="234950" y="540000"/>
                <a:ext cx="0" cy="4615500"/>
              </a:xfrm>
              <a:prstGeom prst="straightConnector1">
                <a:avLst/>
              </a:prstGeom>
              <a:noFill/>
              <a:ln w="9525" cap="flat" cmpd="sng">
                <a:solidFill>
                  <a:schemeClr val="accent3"/>
                </a:solidFill>
                <a:prstDash val="solid"/>
                <a:round/>
                <a:headEnd type="none" w="med" len="med"/>
                <a:tailEnd type="none" w="med" len="med"/>
              </a:ln>
            </p:spPr>
          </p:cxnSp>
          <p:cxnSp>
            <p:nvCxnSpPr>
              <p:cNvPr id="198" name="Google Shape;198;p6"/>
              <p:cNvCxnSpPr/>
              <p:nvPr/>
            </p:nvCxnSpPr>
            <p:spPr>
              <a:xfrm>
                <a:off x="360000" y="540000"/>
                <a:ext cx="0" cy="4615500"/>
              </a:xfrm>
              <a:prstGeom prst="straightConnector1">
                <a:avLst/>
              </a:prstGeom>
              <a:noFill/>
              <a:ln w="9525" cap="flat" cmpd="sng">
                <a:solidFill>
                  <a:schemeClr val="accent3"/>
                </a:solidFill>
                <a:prstDash val="solid"/>
                <a:round/>
                <a:headEnd type="none" w="med" len="med"/>
                <a:tailEnd type="none" w="med" len="med"/>
              </a:ln>
            </p:spPr>
          </p:cxnSp>
          <p:cxnSp>
            <p:nvCxnSpPr>
              <p:cNvPr id="199" name="Google Shape;199;p6"/>
              <p:cNvCxnSpPr/>
              <p:nvPr/>
            </p:nvCxnSpPr>
            <p:spPr>
              <a:xfrm>
                <a:off x="485050" y="540000"/>
                <a:ext cx="0" cy="4615500"/>
              </a:xfrm>
              <a:prstGeom prst="straightConnector1">
                <a:avLst/>
              </a:prstGeom>
              <a:noFill/>
              <a:ln w="9525" cap="flat" cmpd="sng">
                <a:solidFill>
                  <a:schemeClr val="accent3"/>
                </a:solidFill>
                <a:prstDash val="solid"/>
                <a:round/>
                <a:headEnd type="none" w="med" len="med"/>
                <a:tailEnd type="none" w="med" len="med"/>
              </a:ln>
            </p:spPr>
          </p:cxnSp>
          <p:cxnSp>
            <p:nvCxnSpPr>
              <p:cNvPr id="200" name="Google Shape;200;p6"/>
              <p:cNvCxnSpPr/>
              <p:nvPr/>
            </p:nvCxnSpPr>
            <p:spPr>
              <a:xfrm>
                <a:off x="610100" y="540000"/>
                <a:ext cx="0" cy="4615500"/>
              </a:xfrm>
              <a:prstGeom prst="straightConnector1">
                <a:avLst/>
              </a:prstGeom>
              <a:noFill/>
              <a:ln w="9525" cap="flat" cmpd="sng">
                <a:solidFill>
                  <a:schemeClr val="accent3"/>
                </a:solidFill>
                <a:prstDash val="solid"/>
                <a:round/>
                <a:headEnd type="none" w="med" len="med"/>
                <a:tailEnd type="none" w="med" len="med"/>
              </a:ln>
            </p:spPr>
          </p:cxnSp>
          <p:cxnSp>
            <p:nvCxnSpPr>
              <p:cNvPr id="201" name="Google Shape;201;p6"/>
              <p:cNvCxnSpPr/>
              <p:nvPr/>
            </p:nvCxnSpPr>
            <p:spPr>
              <a:xfrm>
                <a:off x="360000" y="4282938"/>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02" name="Google Shape;202;p6"/>
              <p:cNvCxnSpPr/>
              <p:nvPr/>
            </p:nvCxnSpPr>
            <p:spPr>
              <a:xfrm>
                <a:off x="360000" y="4408078"/>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03" name="Google Shape;203;p6"/>
              <p:cNvCxnSpPr/>
              <p:nvPr/>
            </p:nvCxnSpPr>
            <p:spPr>
              <a:xfrm>
                <a:off x="360000" y="4533219"/>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04" name="Google Shape;204;p6"/>
              <p:cNvCxnSpPr/>
              <p:nvPr/>
            </p:nvCxnSpPr>
            <p:spPr>
              <a:xfrm>
                <a:off x="360000" y="4658359"/>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05" name="Google Shape;205;p6"/>
              <p:cNvCxnSpPr/>
              <p:nvPr/>
            </p:nvCxnSpPr>
            <p:spPr>
              <a:xfrm>
                <a:off x="360000" y="3657234"/>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06" name="Google Shape;206;p6"/>
              <p:cNvCxnSpPr/>
              <p:nvPr/>
            </p:nvCxnSpPr>
            <p:spPr>
              <a:xfrm>
                <a:off x="360000" y="3782375"/>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07" name="Google Shape;207;p6"/>
              <p:cNvCxnSpPr/>
              <p:nvPr/>
            </p:nvCxnSpPr>
            <p:spPr>
              <a:xfrm>
                <a:off x="360000" y="3907516"/>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08" name="Google Shape;208;p6"/>
              <p:cNvCxnSpPr/>
              <p:nvPr/>
            </p:nvCxnSpPr>
            <p:spPr>
              <a:xfrm>
                <a:off x="360000" y="4032656"/>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09" name="Google Shape;209;p6"/>
              <p:cNvCxnSpPr/>
              <p:nvPr/>
            </p:nvCxnSpPr>
            <p:spPr>
              <a:xfrm>
                <a:off x="360000" y="4157797"/>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10" name="Google Shape;210;p6"/>
              <p:cNvCxnSpPr/>
              <p:nvPr/>
            </p:nvCxnSpPr>
            <p:spPr>
              <a:xfrm>
                <a:off x="360000" y="3031531"/>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11" name="Google Shape;211;p6"/>
              <p:cNvCxnSpPr/>
              <p:nvPr/>
            </p:nvCxnSpPr>
            <p:spPr>
              <a:xfrm>
                <a:off x="360000" y="3156672"/>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12" name="Google Shape;212;p6"/>
              <p:cNvCxnSpPr/>
              <p:nvPr/>
            </p:nvCxnSpPr>
            <p:spPr>
              <a:xfrm>
                <a:off x="360000" y="3281813"/>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13" name="Google Shape;213;p6"/>
              <p:cNvCxnSpPr/>
              <p:nvPr/>
            </p:nvCxnSpPr>
            <p:spPr>
              <a:xfrm>
                <a:off x="360000" y="3406953"/>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14" name="Google Shape;214;p6"/>
              <p:cNvCxnSpPr/>
              <p:nvPr/>
            </p:nvCxnSpPr>
            <p:spPr>
              <a:xfrm>
                <a:off x="360000" y="3532094"/>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15" name="Google Shape;215;p6"/>
              <p:cNvCxnSpPr/>
              <p:nvPr/>
            </p:nvCxnSpPr>
            <p:spPr>
              <a:xfrm>
                <a:off x="360000" y="2405828"/>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16" name="Google Shape;216;p6"/>
              <p:cNvCxnSpPr/>
              <p:nvPr/>
            </p:nvCxnSpPr>
            <p:spPr>
              <a:xfrm>
                <a:off x="360000" y="2530969"/>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17" name="Google Shape;217;p6"/>
              <p:cNvCxnSpPr/>
              <p:nvPr/>
            </p:nvCxnSpPr>
            <p:spPr>
              <a:xfrm>
                <a:off x="360000" y="2656109"/>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18" name="Google Shape;218;p6"/>
              <p:cNvCxnSpPr/>
              <p:nvPr/>
            </p:nvCxnSpPr>
            <p:spPr>
              <a:xfrm>
                <a:off x="360000" y="2781250"/>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19" name="Google Shape;219;p6"/>
              <p:cNvCxnSpPr/>
              <p:nvPr/>
            </p:nvCxnSpPr>
            <p:spPr>
              <a:xfrm>
                <a:off x="360000" y="2906391"/>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20" name="Google Shape;220;p6"/>
              <p:cNvCxnSpPr/>
              <p:nvPr/>
            </p:nvCxnSpPr>
            <p:spPr>
              <a:xfrm>
                <a:off x="360000" y="1780125"/>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21" name="Google Shape;221;p6"/>
              <p:cNvCxnSpPr/>
              <p:nvPr/>
            </p:nvCxnSpPr>
            <p:spPr>
              <a:xfrm>
                <a:off x="360000" y="1905266"/>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22" name="Google Shape;222;p6"/>
              <p:cNvCxnSpPr/>
              <p:nvPr/>
            </p:nvCxnSpPr>
            <p:spPr>
              <a:xfrm>
                <a:off x="360000" y="2030406"/>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23" name="Google Shape;223;p6"/>
              <p:cNvCxnSpPr/>
              <p:nvPr/>
            </p:nvCxnSpPr>
            <p:spPr>
              <a:xfrm>
                <a:off x="360000" y="2155547"/>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24" name="Google Shape;224;p6"/>
              <p:cNvCxnSpPr/>
              <p:nvPr/>
            </p:nvCxnSpPr>
            <p:spPr>
              <a:xfrm>
                <a:off x="360000" y="2280688"/>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25" name="Google Shape;225;p6"/>
              <p:cNvCxnSpPr/>
              <p:nvPr/>
            </p:nvCxnSpPr>
            <p:spPr>
              <a:xfrm>
                <a:off x="360000" y="1154422"/>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26" name="Google Shape;226;p6"/>
              <p:cNvCxnSpPr/>
              <p:nvPr/>
            </p:nvCxnSpPr>
            <p:spPr>
              <a:xfrm>
                <a:off x="360000" y="1279563"/>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27" name="Google Shape;227;p6"/>
              <p:cNvCxnSpPr/>
              <p:nvPr/>
            </p:nvCxnSpPr>
            <p:spPr>
              <a:xfrm>
                <a:off x="360000" y="1404703"/>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28" name="Google Shape;228;p6"/>
              <p:cNvCxnSpPr/>
              <p:nvPr/>
            </p:nvCxnSpPr>
            <p:spPr>
              <a:xfrm>
                <a:off x="360000" y="1529844"/>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29" name="Google Shape;229;p6"/>
              <p:cNvCxnSpPr/>
              <p:nvPr/>
            </p:nvCxnSpPr>
            <p:spPr>
              <a:xfrm>
                <a:off x="360000" y="1654984"/>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30" name="Google Shape;230;p6"/>
              <p:cNvCxnSpPr/>
              <p:nvPr/>
            </p:nvCxnSpPr>
            <p:spPr>
              <a:xfrm>
                <a:off x="360000" y="278438"/>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31" name="Google Shape;231;p6"/>
              <p:cNvCxnSpPr/>
              <p:nvPr/>
            </p:nvCxnSpPr>
            <p:spPr>
              <a:xfrm>
                <a:off x="360000" y="403578"/>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32" name="Google Shape;232;p6"/>
              <p:cNvCxnSpPr/>
              <p:nvPr/>
            </p:nvCxnSpPr>
            <p:spPr>
              <a:xfrm>
                <a:off x="360000" y="528719"/>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33" name="Google Shape;233;p6"/>
              <p:cNvCxnSpPr/>
              <p:nvPr/>
            </p:nvCxnSpPr>
            <p:spPr>
              <a:xfrm>
                <a:off x="360000" y="653859"/>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34" name="Google Shape;234;p6"/>
              <p:cNvCxnSpPr/>
              <p:nvPr/>
            </p:nvCxnSpPr>
            <p:spPr>
              <a:xfrm>
                <a:off x="360000" y="779000"/>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35" name="Google Shape;235;p6"/>
              <p:cNvCxnSpPr/>
              <p:nvPr/>
            </p:nvCxnSpPr>
            <p:spPr>
              <a:xfrm>
                <a:off x="360000" y="904141"/>
                <a:ext cx="0" cy="720000"/>
              </a:xfrm>
              <a:prstGeom prst="straightConnector1">
                <a:avLst/>
              </a:prstGeom>
              <a:noFill/>
              <a:ln w="9525" cap="flat" cmpd="sng">
                <a:solidFill>
                  <a:schemeClr val="accent3"/>
                </a:solidFill>
                <a:prstDash val="solid"/>
                <a:round/>
                <a:headEnd type="none" w="med" len="med"/>
                <a:tailEnd type="none" w="med" len="med"/>
              </a:ln>
            </p:spPr>
          </p:cxnSp>
          <p:cxnSp>
            <p:nvCxnSpPr>
              <p:cNvPr id="236" name="Google Shape;236;p6"/>
              <p:cNvCxnSpPr/>
              <p:nvPr/>
            </p:nvCxnSpPr>
            <p:spPr>
              <a:xfrm>
                <a:off x="360000" y="1029281"/>
                <a:ext cx="0" cy="720000"/>
              </a:xfrm>
              <a:prstGeom prst="straightConnector1">
                <a:avLst/>
              </a:prstGeom>
              <a:noFill/>
              <a:ln w="9525" cap="flat" cmpd="sng">
                <a:solidFill>
                  <a:schemeClr val="accent3"/>
                </a:solidFill>
                <a:prstDash val="solid"/>
                <a:round/>
                <a:headEnd type="none" w="med" len="med"/>
                <a:tailEnd type="none" w="med" len="med"/>
              </a:ln>
            </p:spPr>
          </p:cxnSp>
        </p:grpSp>
        <p:sp>
          <p:nvSpPr>
            <p:cNvPr id="237" name="Google Shape;237;p6"/>
            <p:cNvSpPr/>
            <p:nvPr/>
          </p:nvSpPr>
          <p:spPr>
            <a:xfrm>
              <a:off x="-75" y="4741200"/>
              <a:ext cx="9144000" cy="402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75" y="0"/>
              <a:ext cx="9144000" cy="402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784001" y="402301"/>
              <a:ext cx="360000" cy="3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8424001" y="402301"/>
              <a:ext cx="360000" cy="371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8784001" y="773701"/>
              <a:ext cx="360000" cy="371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8424001" y="773701"/>
              <a:ext cx="360000" cy="3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8784001" y="1145101"/>
              <a:ext cx="360000" cy="3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8424001" y="1145101"/>
              <a:ext cx="360000" cy="371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8784001" y="1516501"/>
              <a:ext cx="360000" cy="371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6"/>
        <p:cNvGrpSpPr/>
        <p:nvPr/>
      </p:nvGrpSpPr>
      <p:grpSpPr>
        <a:xfrm>
          <a:off x="0" y="0"/>
          <a:ext cx="0" cy="0"/>
          <a:chOff x="0" y="0"/>
          <a:chExt cx="0" cy="0"/>
        </a:xfrm>
      </p:grpSpPr>
      <p:sp>
        <p:nvSpPr>
          <p:cNvPr id="257" name="Google Shape;257;p8"/>
          <p:cNvSpPr/>
          <p:nvPr/>
        </p:nvSpPr>
        <p:spPr>
          <a:xfrm rot="-5400000">
            <a:off x="1744761" y="4031379"/>
            <a:ext cx="5416207" cy="5143389"/>
          </a:xfrm>
          <a:custGeom>
            <a:avLst/>
            <a:gdLst/>
            <a:ahLst/>
            <a:cxnLst/>
            <a:rect l="l" t="t" r="r" b="b"/>
            <a:pathLst>
              <a:path w="151259" h="143640" extrusionOk="0">
                <a:moveTo>
                  <a:pt x="49543" y="12"/>
                </a:moveTo>
                <a:lnTo>
                  <a:pt x="51501" y="1970"/>
                </a:lnTo>
                <a:lnTo>
                  <a:pt x="53460" y="3929"/>
                </a:lnTo>
                <a:lnTo>
                  <a:pt x="51310" y="6078"/>
                </a:lnTo>
                <a:lnTo>
                  <a:pt x="49161" y="8228"/>
                </a:lnTo>
                <a:lnTo>
                  <a:pt x="45244" y="4312"/>
                </a:lnTo>
                <a:lnTo>
                  <a:pt x="49543" y="12"/>
                </a:lnTo>
                <a:close/>
                <a:moveTo>
                  <a:pt x="41123" y="396"/>
                </a:moveTo>
                <a:lnTo>
                  <a:pt x="45039" y="4312"/>
                </a:lnTo>
                <a:lnTo>
                  <a:pt x="40740" y="8612"/>
                </a:lnTo>
                <a:lnTo>
                  <a:pt x="36822" y="4694"/>
                </a:lnTo>
                <a:lnTo>
                  <a:pt x="41123" y="396"/>
                </a:lnTo>
                <a:close/>
                <a:moveTo>
                  <a:pt x="32704" y="779"/>
                </a:moveTo>
                <a:lnTo>
                  <a:pt x="36620" y="4697"/>
                </a:lnTo>
                <a:lnTo>
                  <a:pt x="32319" y="8997"/>
                </a:lnTo>
                <a:lnTo>
                  <a:pt x="28403" y="5080"/>
                </a:lnTo>
                <a:lnTo>
                  <a:pt x="32704" y="779"/>
                </a:lnTo>
                <a:close/>
                <a:moveTo>
                  <a:pt x="78818" y="2879"/>
                </a:moveTo>
                <a:lnTo>
                  <a:pt x="82737" y="6796"/>
                </a:lnTo>
                <a:lnTo>
                  <a:pt x="78436" y="11095"/>
                </a:lnTo>
                <a:lnTo>
                  <a:pt x="74518" y="7179"/>
                </a:lnTo>
                <a:lnTo>
                  <a:pt x="76669" y="5030"/>
                </a:lnTo>
                <a:lnTo>
                  <a:pt x="78818" y="2879"/>
                </a:lnTo>
                <a:close/>
                <a:moveTo>
                  <a:pt x="70400" y="3264"/>
                </a:moveTo>
                <a:lnTo>
                  <a:pt x="72359" y="5222"/>
                </a:lnTo>
                <a:lnTo>
                  <a:pt x="74318" y="7180"/>
                </a:lnTo>
                <a:lnTo>
                  <a:pt x="70018" y="11480"/>
                </a:lnTo>
                <a:lnTo>
                  <a:pt x="66102" y="7562"/>
                </a:lnTo>
                <a:lnTo>
                  <a:pt x="68251" y="5413"/>
                </a:lnTo>
                <a:lnTo>
                  <a:pt x="70400" y="3264"/>
                </a:lnTo>
                <a:close/>
                <a:moveTo>
                  <a:pt x="61981" y="3646"/>
                </a:moveTo>
                <a:lnTo>
                  <a:pt x="63939" y="5605"/>
                </a:lnTo>
                <a:lnTo>
                  <a:pt x="65897" y="7562"/>
                </a:lnTo>
                <a:lnTo>
                  <a:pt x="61597" y="11864"/>
                </a:lnTo>
                <a:lnTo>
                  <a:pt x="59640" y="9905"/>
                </a:lnTo>
                <a:lnTo>
                  <a:pt x="57681" y="7947"/>
                </a:lnTo>
                <a:lnTo>
                  <a:pt x="61981" y="3646"/>
                </a:lnTo>
                <a:close/>
                <a:moveTo>
                  <a:pt x="53561" y="4031"/>
                </a:moveTo>
                <a:lnTo>
                  <a:pt x="57478" y="7947"/>
                </a:lnTo>
                <a:lnTo>
                  <a:pt x="55328" y="10096"/>
                </a:lnTo>
                <a:lnTo>
                  <a:pt x="53179" y="12246"/>
                </a:lnTo>
                <a:lnTo>
                  <a:pt x="51220" y="10290"/>
                </a:lnTo>
                <a:lnTo>
                  <a:pt x="49261" y="8331"/>
                </a:lnTo>
                <a:lnTo>
                  <a:pt x="51411" y="6182"/>
                </a:lnTo>
                <a:lnTo>
                  <a:pt x="53561" y="4031"/>
                </a:lnTo>
                <a:close/>
                <a:moveTo>
                  <a:pt x="45143" y="4412"/>
                </a:moveTo>
                <a:lnTo>
                  <a:pt x="49058" y="8331"/>
                </a:lnTo>
                <a:lnTo>
                  <a:pt x="46909" y="10480"/>
                </a:lnTo>
                <a:lnTo>
                  <a:pt x="44758" y="12629"/>
                </a:lnTo>
                <a:lnTo>
                  <a:pt x="42801" y="10672"/>
                </a:lnTo>
                <a:lnTo>
                  <a:pt x="40842" y="8713"/>
                </a:lnTo>
                <a:lnTo>
                  <a:pt x="45143" y="4412"/>
                </a:lnTo>
                <a:close/>
                <a:moveTo>
                  <a:pt x="36721" y="4796"/>
                </a:moveTo>
                <a:lnTo>
                  <a:pt x="40639" y="8714"/>
                </a:lnTo>
                <a:lnTo>
                  <a:pt x="36338" y="13015"/>
                </a:lnTo>
                <a:lnTo>
                  <a:pt x="32420" y="9098"/>
                </a:lnTo>
                <a:lnTo>
                  <a:pt x="36721" y="4796"/>
                </a:lnTo>
                <a:close/>
                <a:moveTo>
                  <a:pt x="28302" y="5181"/>
                </a:moveTo>
                <a:lnTo>
                  <a:pt x="32218" y="9098"/>
                </a:lnTo>
                <a:lnTo>
                  <a:pt x="27918" y="13399"/>
                </a:lnTo>
                <a:lnTo>
                  <a:pt x="24000" y="9481"/>
                </a:lnTo>
                <a:lnTo>
                  <a:pt x="28302" y="5181"/>
                </a:lnTo>
                <a:close/>
                <a:moveTo>
                  <a:pt x="82838" y="6898"/>
                </a:moveTo>
                <a:lnTo>
                  <a:pt x="86754" y="10814"/>
                </a:lnTo>
                <a:lnTo>
                  <a:pt x="82453" y="15115"/>
                </a:lnTo>
                <a:lnTo>
                  <a:pt x="78537" y="11199"/>
                </a:lnTo>
                <a:lnTo>
                  <a:pt x="82838" y="6898"/>
                </a:lnTo>
                <a:close/>
                <a:moveTo>
                  <a:pt x="74420" y="7280"/>
                </a:moveTo>
                <a:lnTo>
                  <a:pt x="78335" y="11198"/>
                </a:lnTo>
                <a:lnTo>
                  <a:pt x="74037" y="15497"/>
                </a:lnTo>
                <a:lnTo>
                  <a:pt x="70119" y="11581"/>
                </a:lnTo>
                <a:lnTo>
                  <a:pt x="74420" y="7280"/>
                </a:lnTo>
                <a:close/>
                <a:moveTo>
                  <a:pt x="66001" y="7663"/>
                </a:moveTo>
                <a:lnTo>
                  <a:pt x="69916" y="11581"/>
                </a:lnTo>
                <a:lnTo>
                  <a:pt x="65614" y="15881"/>
                </a:lnTo>
                <a:lnTo>
                  <a:pt x="61700" y="11965"/>
                </a:lnTo>
                <a:lnTo>
                  <a:pt x="66001" y="7663"/>
                </a:lnTo>
                <a:close/>
                <a:moveTo>
                  <a:pt x="57578" y="8050"/>
                </a:moveTo>
                <a:lnTo>
                  <a:pt x="59537" y="10006"/>
                </a:lnTo>
                <a:lnTo>
                  <a:pt x="61496" y="11965"/>
                </a:lnTo>
                <a:lnTo>
                  <a:pt x="57195" y="16266"/>
                </a:lnTo>
                <a:lnTo>
                  <a:pt x="53280" y="12348"/>
                </a:lnTo>
                <a:lnTo>
                  <a:pt x="55429" y="10199"/>
                </a:lnTo>
                <a:lnTo>
                  <a:pt x="57578" y="8050"/>
                </a:lnTo>
                <a:close/>
                <a:moveTo>
                  <a:pt x="49159" y="8432"/>
                </a:moveTo>
                <a:lnTo>
                  <a:pt x="51118" y="10389"/>
                </a:lnTo>
                <a:lnTo>
                  <a:pt x="53075" y="12348"/>
                </a:lnTo>
                <a:lnTo>
                  <a:pt x="50926" y="14499"/>
                </a:lnTo>
                <a:lnTo>
                  <a:pt x="48777" y="16648"/>
                </a:lnTo>
                <a:lnTo>
                  <a:pt x="44859" y="12730"/>
                </a:lnTo>
                <a:lnTo>
                  <a:pt x="47010" y="10581"/>
                </a:lnTo>
                <a:lnTo>
                  <a:pt x="49159" y="8432"/>
                </a:lnTo>
                <a:close/>
                <a:moveTo>
                  <a:pt x="40741" y="8814"/>
                </a:moveTo>
                <a:lnTo>
                  <a:pt x="42700" y="10772"/>
                </a:lnTo>
                <a:lnTo>
                  <a:pt x="44658" y="12730"/>
                </a:lnTo>
                <a:lnTo>
                  <a:pt x="40358" y="17031"/>
                </a:lnTo>
                <a:lnTo>
                  <a:pt x="38399" y="15072"/>
                </a:lnTo>
                <a:lnTo>
                  <a:pt x="36440" y="13115"/>
                </a:lnTo>
                <a:lnTo>
                  <a:pt x="40741" y="8814"/>
                </a:lnTo>
                <a:close/>
                <a:moveTo>
                  <a:pt x="32322" y="9197"/>
                </a:moveTo>
                <a:lnTo>
                  <a:pt x="36238" y="13115"/>
                </a:lnTo>
                <a:lnTo>
                  <a:pt x="34088" y="15265"/>
                </a:lnTo>
                <a:lnTo>
                  <a:pt x="31937" y="17415"/>
                </a:lnTo>
                <a:lnTo>
                  <a:pt x="29979" y="15457"/>
                </a:lnTo>
                <a:lnTo>
                  <a:pt x="28021" y="13498"/>
                </a:lnTo>
                <a:lnTo>
                  <a:pt x="32322" y="9197"/>
                </a:lnTo>
                <a:close/>
                <a:moveTo>
                  <a:pt x="23900" y="9583"/>
                </a:moveTo>
                <a:lnTo>
                  <a:pt x="27816" y="13500"/>
                </a:lnTo>
                <a:lnTo>
                  <a:pt x="25667" y="15649"/>
                </a:lnTo>
                <a:lnTo>
                  <a:pt x="23518" y="17799"/>
                </a:lnTo>
                <a:lnTo>
                  <a:pt x="21559" y="15841"/>
                </a:lnTo>
                <a:lnTo>
                  <a:pt x="19600" y="13882"/>
                </a:lnTo>
                <a:lnTo>
                  <a:pt x="23900" y="9583"/>
                </a:lnTo>
                <a:close/>
                <a:moveTo>
                  <a:pt x="86855" y="10915"/>
                </a:moveTo>
                <a:lnTo>
                  <a:pt x="90773" y="14833"/>
                </a:lnTo>
                <a:lnTo>
                  <a:pt x="86472" y="19134"/>
                </a:lnTo>
                <a:lnTo>
                  <a:pt x="82554" y="15216"/>
                </a:lnTo>
                <a:lnTo>
                  <a:pt x="86855" y="10915"/>
                </a:lnTo>
                <a:close/>
                <a:moveTo>
                  <a:pt x="78437" y="11299"/>
                </a:moveTo>
                <a:lnTo>
                  <a:pt x="82355" y="15215"/>
                </a:lnTo>
                <a:lnTo>
                  <a:pt x="78054" y="19516"/>
                </a:lnTo>
                <a:lnTo>
                  <a:pt x="74138" y="15598"/>
                </a:lnTo>
                <a:lnTo>
                  <a:pt x="78437" y="11299"/>
                </a:lnTo>
                <a:close/>
                <a:moveTo>
                  <a:pt x="70018" y="11682"/>
                </a:moveTo>
                <a:lnTo>
                  <a:pt x="73936" y="15598"/>
                </a:lnTo>
                <a:lnTo>
                  <a:pt x="69635" y="19900"/>
                </a:lnTo>
                <a:lnTo>
                  <a:pt x="65717" y="15983"/>
                </a:lnTo>
                <a:lnTo>
                  <a:pt x="70018" y="11682"/>
                </a:lnTo>
                <a:close/>
                <a:moveTo>
                  <a:pt x="61599" y="12065"/>
                </a:moveTo>
                <a:lnTo>
                  <a:pt x="65514" y="15983"/>
                </a:lnTo>
                <a:lnTo>
                  <a:pt x="61215" y="20283"/>
                </a:lnTo>
                <a:lnTo>
                  <a:pt x="57297" y="16367"/>
                </a:lnTo>
                <a:lnTo>
                  <a:pt x="61599" y="12065"/>
                </a:lnTo>
                <a:close/>
                <a:moveTo>
                  <a:pt x="53176" y="12452"/>
                </a:moveTo>
                <a:lnTo>
                  <a:pt x="57094" y="16368"/>
                </a:lnTo>
                <a:lnTo>
                  <a:pt x="52794" y="20668"/>
                </a:lnTo>
                <a:lnTo>
                  <a:pt x="50837" y="18709"/>
                </a:lnTo>
                <a:lnTo>
                  <a:pt x="48878" y="16750"/>
                </a:lnTo>
                <a:lnTo>
                  <a:pt x="51027" y="14601"/>
                </a:lnTo>
                <a:lnTo>
                  <a:pt x="53176" y="12452"/>
                </a:lnTo>
                <a:close/>
                <a:moveTo>
                  <a:pt x="44757" y="12834"/>
                </a:moveTo>
                <a:lnTo>
                  <a:pt x="48675" y="16750"/>
                </a:lnTo>
                <a:lnTo>
                  <a:pt x="44374" y="21051"/>
                </a:lnTo>
                <a:lnTo>
                  <a:pt x="40456" y="17133"/>
                </a:lnTo>
                <a:lnTo>
                  <a:pt x="44757" y="12834"/>
                </a:lnTo>
                <a:close/>
                <a:moveTo>
                  <a:pt x="36336" y="13219"/>
                </a:moveTo>
                <a:lnTo>
                  <a:pt x="38296" y="15176"/>
                </a:lnTo>
                <a:lnTo>
                  <a:pt x="40254" y="17133"/>
                </a:lnTo>
                <a:lnTo>
                  <a:pt x="35954" y="21435"/>
                </a:lnTo>
                <a:lnTo>
                  <a:pt x="32036" y="17517"/>
                </a:lnTo>
                <a:lnTo>
                  <a:pt x="34186" y="15368"/>
                </a:lnTo>
                <a:lnTo>
                  <a:pt x="36336" y="13219"/>
                </a:lnTo>
                <a:close/>
                <a:moveTo>
                  <a:pt x="27915" y="13601"/>
                </a:moveTo>
                <a:lnTo>
                  <a:pt x="29876" y="15558"/>
                </a:lnTo>
                <a:lnTo>
                  <a:pt x="31835" y="17515"/>
                </a:lnTo>
                <a:lnTo>
                  <a:pt x="27533" y="21817"/>
                </a:lnTo>
                <a:lnTo>
                  <a:pt x="23617" y="17899"/>
                </a:lnTo>
                <a:lnTo>
                  <a:pt x="25766" y="15750"/>
                </a:lnTo>
                <a:lnTo>
                  <a:pt x="27915" y="13601"/>
                </a:lnTo>
                <a:close/>
                <a:moveTo>
                  <a:pt x="19500" y="13983"/>
                </a:moveTo>
                <a:lnTo>
                  <a:pt x="21458" y="15941"/>
                </a:lnTo>
                <a:lnTo>
                  <a:pt x="23417" y="17899"/>
                </a:lnTo>
                <a:lnTo>
                  <a:pt x="19115" y="22200"/>
                </a:lnTo>
                <a:lnTo>
                  <a:pt x="17158" y="20241"/>
                </a:lnTo>
                <a:lnTo>
                  <a:pt x="15199" y="18284"/>
                </a:lnTo>
                <a:lnTo>
                  <a:pt x="19500" y="13983"/>
                </a:lnTo>
                <a:close/>
                <a:moveTo>
                  <a:pt x="90874" y="14934"/>
                </a:moveTo>
                <a:lnTo>
                  <a:pt x="94790" y="18852"/>
                </a:lnTo>
                <a:lnTo>
                  <a:pt x="90489" y="23151"/>
                </a:lnTo>
                <a:lnTo>
                  <a:pt x="86573" y="19235"/>
                </a:lnTo>
                <a:lnTo>
                  <a:pt x="90874" y="14934"/>
                </a:lnTo>
                <a:close/>
                <a:moveTo>
                  <a:pt x="82456" y="15316"/>
                </a:moveTo>
                <a:lnTo>
                  <a:pt x="86372" y="19234"/>
                </a:lnTo>
                <a:lnTo>
                  <a:pt x="82073" y="23533"/>
                </a:lnTo>
                <a:lnTo>
                  <a:pt x="78155" y="19617"/>
                </a:lnTo>
                <a:lnTo>
                  <a:pt x="82456" y="15316"/>
                </a:lnTo>
                <a:close/>
                <a:moveTo>
                  <a:pt x="74037" y="15699"/>
                </a:moveTo>
                <a:lnTo>
                  <a:pt x="77953" y="19617"/>
                </a:lnTo>
                <a:lnTo>
                  <a:pt x="73652" y="23918"/>
                </a:lnTo>
                <a:lnTo>
                  <a:pt x="69735" y="20000"/>
                </a:lnTo>
                <a:lnTo>
                  <a:pt x="74037" y="15699"/>
                </a:lnTo>
                <a:close/>
                <a:moveTo>
                  <a:pt x="65616" y="16084"/>
                </a:moveTo>
                <a:lnTo>
                  <a:pt x="69532" y="20000"/>
                </a:lnTo>
                <a:lnTo>
                  <a:pt x="65231" y="24302"/>
                </a:lnTo>
                <a:lnTo>
                  <a:pt x="61316" y="20384"/>
                </a:lnTo>
                <a:lnTo>
                  <a:pt x="65616" y="16084"/>
                </a:lnTo>
                <a:close/>
                <a:moveTo>
                  <a:pt x="57196" y="16468"/>
                </a:moveTo>
                <a:lnTo>
                  <a:pt x="61111" y="20384"/>
                </a:lnTo>
                <a:lnTo>
                  <a:pt x="56813" y="24685"/>
                </a:lnTo>
                <a:lnTo>
                  <a:pt x="52895" y="20769"/>
                </a:lnTo>
                <a:lnTo>
                  <a:pt x="57196" y="16468"/>
                </a:lnTo>
                <a:close/>
                <a:moveTo>
                  <a:pt x="48777" y="16850"/>
                </a:moveTo>
                <a:lnTo>
                  <a:pt x="50736" y="18808"/>
                </a:lnTo>
                <a:lnTo>
                  <a:pt x="52693" y="20766"/>
                </a:lnTo>
                <a:lnTo>
                  <a:pt x="48394" y="25067"/>
                </a:lnTo>
                <a:lnTo>
                  <a:pt x="46435" y="23108"/>
                </a:lnTo>
                <a:lnTo>
                  <a:pt x="44476" y="21151"/>
                </a:lnTo>
                <a:lnTo>
                  <a:pt x="48777" y="16850"/>
                </a:lnTo>
                <a:close/>
                <a:moveTo>
                  <a:pt x="40358" y="17233"/>
                </a:moveTo>
                <a:lnTo>
                  <a:pt x="44274" y="21151"/>
                </a:lnTo>
                <a:lnTo>
                  <a:pt x="39973" y="25450"/>
                </a:lnTo>
                <a:lnTo>
                  <a:pt x="36057" y="21534"/>
                </a:lnTo>
                <a:lnTo>
                  <a:pt x="40358" y="17233"/>
                </a:lnTo>
                <a:close/>
                <a:moveTo>
                  <a:pt x="31937" y="17616"/>
                </a:moveTo>
                <a:lnTo>
                  <a:pt x="35855" y="21534"/>
                </a:lnTo>
                <a:lnTo>
                  <a:pt x="31553" y="25835"/>
                </a:lnTo>
                <a:lnTo>
                  <a:pt x="27637" y="21918"/>
                </a:lnTo>
                <a:lnTo>
                  <a:pt x="31937" y="17616"/>
                </a:lnTo>
                <a:close/>
                <a:moveTo>
                  <a:pt x="23516" y="18001"/>
                </a:moveTo>
                <a:lnTo>
                  <a:pt x="27432" y="21918"/>
                </a:lnTo>
                <a:lnTo>
                  <a:pt x="23133" y="26219"/>
                </a:lnTo>
                <a:lnTo>
                  <a:pt x="19215" y="22301"/>
                </a:lnTo>
                <a:lnTo>
                  <a:pt x="23516" y="18001"/>
                </a:lnTo>
                <a:close/>
                <a:moveTo>
                  <a:pt x="15098" y="18385"/>
                </a:moveTo>
                <a:lnTo>
                  <a:pt x="17057" y="20344"/>
                </a:lnTo>
                <a:lnTo>
                  <a:pt x="19015" y="22301"/>
                </a:lnTo>
                <a:lnTo>
                  <a:pt x="14715" y="26602"/>
                </a:lnTo>
                <a:lnTo>
                  <a:pt x="10797" y="22686"/>
                </a:lnTo>
                <a:lnTo>
                  <a:pt x="15098" y="18385"/>
                </a:lnTo>
                <a:close/>
                <a:moveTo>
                  <a:pt x="94894" y="18950"/>
                </a:moveTo>
                <a:lnTo>
                  <a:pt x="98809" y="22869"/>
                </a:lnTo>
                <a:lnTo>
                  <a:pt x="96660" y="25018"/>
                </a:lnTo>
                <a:lnTo>
                  <a:pt x="94509" y="27169"/>
                </a:lnTo>
                <a:lnTo>
                  <a:pt x="92552" y="25210"/>
                </a:lnTo>
                <a:lnTo>
                  <a:pt x="90593" y="23251"/>
                </a:lnTo>
                <a:lnTo>
                  <a:pt x="94894" y="18950"/>
                </a:lnTo>
                <a:close/>
                <a:moveTo>
                  <a:pt x="86473" y="19335"/>
                </a:moveTo>
                <a:lnTo>
                  <a:pt x="90391" y="23251"/>
                </a:lnTo>
                <a:lnTo>
                  <a:pt x="88239" y="25403"/>
                </a:lnTo>
                <a:lnTo>
                  <a:pt x="86090" y="27552"/>
                </a:lnTo>
                <a:lnTo>
                  <a:pt x="84131" y="25593"/>
                </a:lnTo>
                <a:lnTo>
                  <a:pt x="82172" y="23634"/>
                </a:lnTo>
                <a:lnTo>
                  <a:pt x="86473" y="19335"/>
                </a:lnTo>
                <a:close/>
                <a:moveTo>
                  <a:pt x="78054" y="19718"/>
                </a:moveTo>
                <a:lnTo>
                  <a:pt x="81972" y="23634"/>
                </a:lnTo>
                <a:lnTo>
                  <a:pt x="77671" y="27935"/>
                </a:lnTo>
                <a:lnTo>
                  <a:pt x="73753" y="24019"/>
                </a:lnTo>
                <a:lnTo>
                  <a:pt x="78054" y="19718"/>
                </a:lnTo>
                <a:close/>
                <a:moveTo>
                  <a:pt x="69635" y="20101"/>
                </a:moveTo>
                <a:lnTo>
                  <a:pt x="73549" y="24019"/>
                </a:lnTo>
                <a:lnTo>
                  <a:pt x="69251" y="28319"/>
                </a:lnTo>
                <a:lnTo>
                  <a:pt x="65333" y="24403"/>
                </a:lnTo>
                <a:lnTo>
                  <a:pt x="69635" y="20101"/>
                </a:lnTo>
                <a:close/>
                <a:moveTo>
                  <a:pt x="61215" y="20485"/>
                </a:moveTo>
                <a:lnTo>
                  <a:pt x="65132" y="24403"/>
                </a:lnTo>
                <a:lnTo>
                  <a:pt x="60830" y="28704"/>
                </a:lnTo>
                <a:lnTo>
                  <a:pt x="56914" y="24786"/>
                </a:lnTo>
                <a:lnTo>
                  <a:pt x="61215" y="20485"/>
                </a:lnTo>
                <a:close/>
                <a:moveTo>
                  <a:pt x="52794" y="20870"/>
                </a:moveTo>
                <a:lnTo>
                  <a:pt x="56712" y="24786"/>
                </a:lnTo>
                <a:lnTo>
                  <a:pt x="52411" y="29087"/>
                </a:lnTo>
                <a:lnTo>
                  <a:pt x="48495" y="25169"/>
                </a:lnTo>
                <a:lnTo>
                  <a:pt x="52794" y="20870"/>
                </a:lnTo>
                <a:close/>
                <a:moveTo>
                  <a:pt x="44376" y="21252"/>
                </a:moveTo>
                <a:lnTo>
                  <a:pt x="46334" y="23212"/>
                </a:lnTo>
                <a:lnTo>
                  <a:pt x="48293" y="25169"/>
                </a:lnTo>
                <a:lnTo>
                  <a:pt x="46142" y="27320"/>
                </a:lnTo>
                <a:lnTo>
                  <a:pt x="43993" y="29469"/>
                </a:lnTo>
                <a:lnTo>
                  <a:pt x="40077" y="25551"/>
                </a:lnTo>
                <a:lnTo>
                  <a:pt x="44376" y="21252"/>
                </a:lnTo>
                <a:close/>
                <a:moveTo>
                  <a:pt x="35954" y="21635"/>
                </a:moveTo>
                <a:lnTo>
                  <a:pt x="39871" y="25551"/>
                </a:lnTo>
                <a:lnTo>
                  <a:pt x="35569" y="29853"/>
                </a:lnTo>
                <a:lnTo>
                  <a:pt x="31653" y="25935"/>
                </a:lnTo>
                <a:lnTo>
                  <a:pt x="35954" y="21635"/>
                </a:lnTo>
                <a:close/>
                <a:moveTo>
                  <a:pt x="27533" y="22018"/>
                </a:moveTo>
                <a:lnTo>
                  <a:pt x="31451" y="25936"/>
                </a:lnTo>
                <a:lnTo>
                  <a:pt x="27150" y="30236"/>
                </a:lnTo>
                <a:lnTo>
                  <a:pt x="23234" y="26320"/>
                </a:lnTo>
                <a:lnTo>
                  <a:pt x="27533" y="22018"/>
                </a:lnTo>
                <a:close/>
                <a:moveTo>
                  <a:pt x="19115" y="22402"/>
                </a:moveTo>
                <a:lnTo>
                  <a:pt x="23032" y="26320"/>
                </a:lnTo>
                <a:lnTo>
                  <a:pt x="18731" y="30619"/>
                </a:lnTo>
                <a:lnTo>
                  <a:pt x="14816" y="26703"/>
                </a:lnTo>
                <a:lnTo>
                  <a:pt x="19115" y="22402"/>
                </a:lnTo>
                <a:close/>
                <a:moveTo>
                  <a:pt x="10696" y="22787"/>
                </a:moveTo>
                <a:lnTo>
                  <a:pt x="14614" y="26703"/>
                </a:lnTo>
                <a:lnTo>
                  <a:pt x="10313" y="31004"/>
                </a:lnTo>
                <a:lnTo>
                  <a:pt x="6395" y="27086"/>
                </a:lnTo>
                <a:lnTo>
                  <a:pt x="10696" y="22787"/>
                </a:lnTo>
                <a:close/>
                <a:moveTo>
                  <a:pt x="98910" y="22971"/>
                </a:moveTo>
                <a:lnTo>
                  <a:pt x="102829" y="26888"/>
                </a:lnTo>
                <a:lnTo>
                  <a:pt x="98528" y="31187"/>
                </a:lnTo>
                <a:lnTo>
                  <a:pt x="96569" y="29230"/>
                </a:lnTo>
                <a:lnTo>
                  <a:pt x="94610" y="27271"/>
                </a:lnTo>
                <a:lnTo>
                  <a:pt x="96759" y="25122"/>
                </a:lnTo>
                <a:lnTo>
                  <a:pt x="98910" y="22971"/>
                </a:lnTo>
                <a:close/>
                <a:moveTo>
                  <a:pt x="90489" y="23353"/>
                </a:moveTo>
                <a:lnTo>
                  <a:pt x="92448" y="25312"/>
                </a:lnTo>
                <a:lnTo>
                  <a:pt x="94407" y="27271"/>
                </a:lnTo>
                <a:lnTo>
                  <a:pt x="90109" y="31569"/>
                </a:lnTo>
                <a:lnTo>
                  <a:pt x="86191" y="27653"/>
                </a:lnTo>
                <a:lnTo>
                  <a:pt x="88340" y="25502"/>
                </a:lnTo>
                <a:lnTo>
                  <a:pt x="90489" y="23353"/>
                </a:lnTo>
                <a:close/>
                <a:moveTo>
                  <a:pt x="82073" y="23735"/>
                </a:moveTo>
                <a:lnTo>
                  <a:pt x="84030" y="25694"/>
                </a:lnTo>
                <a:lnTo>
                  <a:pt x="85989" y="27653"/>
                </a:lnTo>
                <a:lnTo>
                  <a:pt x="81688" y="31954"/>
                </a:lnTo>
                <a:lnTo>
                  <a:pt x="79730" y="29995"/>
                </a:lnTo>
                <a:lnTo>
                  <a:pt x="77771" y="28036"/>
                </a:lnTo>
                <a:lnTo>
                  <a:pt x="82073" y="23735"/>
                </a:lnTo>
                <a:close/>
                <a:moveTo>
                  <a:pt x="73652" y="24120"/>
                </a:moveTo>
                <a:lnTo>
                  <a:pt x="77570" y="28036"/>
                </a:lnTo>
                <a:lnTo>
                  <a:pt x="75418" y="30188"/>
                </a:lnTo>
                <a:lnTo>
                  <a:pt x="73268" y="32338"/>
                </a:lnTo>
                <a:lnTo>
                  <a:pt x="71309" y="30379"/>
                </a:lnTo>
                <a:lnTo>
                  <a:pt x="69352" y="28420"/>
                </a:lnTo>
                <a:lnTo>
                  <a:pt x="73652" y="24120"/>
                </a:lnTo>
                <a:close/>
                <a:moveTo>
                  <a:pt x="65232" y="24503"/>
                </a:moveTo>
                <a:lnTo>
                  <a:pt x="69149" y="28420"/>
                </a:lnTo>
                <a:lnTo>
                  <a:pt x="67000" y="30570"/>
                </a:lnTo>
                <a:lnTo>
                  <a:pt x="64849" y="32721"/>
                </a:lnTo>
                <a:lnTo>
                  <a:pt x="62890" y="30762"/>
                </a:lnTo>
                <a:lnTo>
                  <a:pt x="60931" y="28805"/>
                </a:lnTo>
                <a:lnTo>
                  <a:pt x="65232" y="24503"/>
                </a:lnTo>
                <a:close/>
                <a:moveTo>
                  <a:pt x="56813" y="24887"/>
                </a:moveTo>
                <a:lnTo>
                  <a:pt x="60729" y="28805"/>
                </a:lnTo>
                <a:lnTo>
                  <a:pt x="56430" y="33104"/>
                </a:lnTo>
                <a:lnTo>
                  <a:pt x="52512" y="29188"/>
                </a:lnTo>
                <a:lnTo>
                  <a:pt x="56813" y="24887"/>
                </a:lnTo>
                <a:close/>
                <a:moveTo>
                  <a:pt x="48391" y="25270"/>
                </a:moveTo>
                <a:lnTo>
                  <a:pt x="52309" y="29188"/>
                </a:lnTo>
                <a:lnTo>
                  <a:pt x="48009" y="33486"/>
                </a:lnTo>
                <a:lnTo>
                  <a:pt x="46051" y="31529"/>
                </a:lnTo>
                <a:lnTo>
                  <a:pt x="44092" y="29570"/>
                </a:lnTo>
                <a:lnTo>
                  <a:pt x="46242" y="27421"/>
                </a:lnTo>
                <a:lnTo>
                  <a:pt x="48391" y="25270"/>
                </a:lnTo>
                <a:close/>
                <a:moveTo>
                  <a:pt x="39973" y="25652"/>
                </a:moveTo>
                <a:lnTo>
                  <a:pt x="43891" y="29570"/>
                </a:lnTo>
                <a:lnTo>
                  <a:pt x="39589" y="33871"/>
                </a:lnTo>
                <a:lnTo>
                  <a:pt x="35673" y="29953"/>
                </a:lnTo>
                <a:lnTo>
                  <a:pt x="39973" y="25652"/>
                </a:lnTo>
                <a:close/>
                <a:moveTo>
                  <a:pt x="31553" y="26037"/>
                </a:moveTo>
                <a:lnTo>
                  <a:pt x="35471" y="29953"/>
                </a:lnTo>
                <a:lnTo>
                  <a:pt x="31170" y="34255"/>
                </a:lnTo>
                <a:lnTo>
                  <a:pt x="27252" y="30337"/>
                </a:lnTo>
                <a:lnTo>
                  <a:pt x="31553" y="26037"/>
                </a:lnTo>
                <a:close/>
                <a:moveTo>
                  <a:pt x="23134" y="26421"/>
                </a:moveTo>
                <a:lnTo>
                  <a:pt x="27050" y="30337"/>
                </a:lnTo>
                <a:lnTo>
                  <a:pt x="22751" y="34638"/>
                </a:lnTo>
                <a:lnTo>
                  <a:pt x="18833" y="30722"/>
                </a:lnTo>
                <a:lnTo>
                  <a:pt x="23134" y="26421"/>
                </a:lnTo>
                <a:close/>
                <a:moveTo>
                  <a:pt x="14715" y="26804"/>
                </a:moveTo>
                <a:lnTo>
                  <a:pt x="18631" y="30722"/>
                </a:lnTo>
                <a:lnTo>
                  <a:pt x="14330" y="35022"/>
                </a:lnTo>
                <a:lnTo>
                  <a:pt x="10414" y="31105"/>
                </a:lnTo>
                <a:lnTo>
                  <a:pt x="14715" y="26804"/>
                </a:lnTo>
                <a:close/>
                <a:moveTo>
                  <a:pt x="102930" y="26988"/>
                </a:moveTo>
                <a:lnTo>
                  <a:pt x="106846" y="30905"/>
                </a:lnTo>
                <a:lnTo>
                  <a:pt x="102545" y="35206"/>
                </a:lnTo>
                <a:lnTo>
                  <a:pt x="98629" y="31288"/>
                </a:lnTo>
                <a:lnTo>
                  <a:pt x="102930" y="26988"/>
                </a:lnTo>
                <a:close/>
                <a:moveTo>
                  <a:pt x="6294" y="27187"/>
                </a:moveTo>
                <a:lnTo>
                  <a:pt x="10212" y="31105"/>
                </a:lnTo>
                <a:lnTo>
                  <a:pt x="5910" y="35403"/>
                </a:lnTo>
                <a:lnTo>
                  <a:pt x="1994" y="31489"/>
                </a:lnTo>
                <a:lnTo>
                  <a:pt x="6294" y="27187"/>
                </a:lnTo>
                <a:close/>
                <a:moveTo>
                  <a:pt x="94509" y="27370"/>
                </a:moveTo>
                <a:lnTo>
                  <a:pt x="96468" y="29328"/>
                </a:lnTo>
                <a:lnTo>
                  <a:pt x="98427" y="31287"/>
                </a:lnTo>
                <a:lnTo>
                  <a:pt x="96275" y="33439"/>
                </a:lnTo>
                <a:lnTo>
                  <a:pt x="94126" y="35588"/>
                </a:lnTo>
                <a:lnTo>
                  <a:pt x="90209" y="31670"/>
                </a:lnTo>
                <a:lnTo>
                  <a:pt x="94509" y="27370"/>
                </a:lnTo>
                <a:close/>
                <a:moveTo>
                  <a:pt x="86090" y="27754"/>
                </a:moveTo>
                <a:lnTo>
                  <a:pt x="90008" y="31670"/>
                </a:lnTo>
                <a:lnTo>
                  <a:pt x="85706" y="35971"/>
                </a:lnTo>
                <a:lnTo>
                  <a:pt x="81789" y="32055"/>
                </a:lnTo>
                <a:lnTo>
                  <a:pt x="86090" y="27754"/>
                </a:lnTo>
                <a:close/>
                <a:moveTo>
                  <a:pt x="77668" y="28139"/>
                </a:moveTo>
                <a:lnTo>
                  <a:pt x="79627" y="30098"/>
                </a:lnTo>
                <a:lnTo>
                  <a:pt x="81585" y="32057"/>
                </a:lnTo>
                <a:lnTo>
                  <a:pt x="77287" y="36355"/>
                </a:lnTo>
                <a:lnTo>
                  <a:pt x="73369" y="32438"/>
                </a:lnTo>
                <a:lnTo>
                  <a:pt x="75518" y="30289"/>
                </a:lnTo>
                <a:lnTo>
                  <a:pt x="77668" y="28139"/>
                </a:lnTo>
                <a:close/>
                <a:moveTo>
                  <a:pt x="69248" y="28522"/>
                </a:moveTo>
                <a:lnTo>
                  <a:pt x="71207" y="30481"/>
                </a:lnTo>
                <a:lnTo>
                  <a:pt x="73166" y="32440"/>
                </a:lnTo>
                <a:lnTo>
                  <a:pt x="68866" y="36740"/>
                </a:lnTo>
                <a:lnTo>
                  <a:pt x="64950" y="32822"/>
                </a:lnTo>
                <a:lnTo>
                  <a:pt x="67099" y="30673"/>
                </a:lnTo>
                <a:lnTo>
                  <a:pt x="69248" y="28522"/>
                </a:lnTo>
                <a:close/>
                <a:moveTo>
                  <a:pt x="60830" y="28906"/>
                </a:moveTo>
                <a:lnTo>
                  <a:pt x="62789" y="30863"/>
                </a:lnTo>
                <a:lnTo>
                  <a:pt x="64748" y="32822"/>
                </a:lnTo>
                <a:lnTo>
                  <a:pt x="60447" y="37123"/>
                </a:lnTo>
                <a:lnTo>
                  <a:pt x="58488" y="35164"/>
                </a:lnTo>
                <a:lnTo>
                  <a:pt x="56531" y="33205"/>
                </a:lnTo>
                <a:lnTo>
                  <a:pt x="60830" y="28906"/>
                </a:lnTo>
                <a:close/>
                <a:moveTo>
                  <a:pt x="52411" y="29288"/>
                </a:moveTo>
                <a:lnTo>
                  <a:pt x="56329" y="33204"/>
                </a:lnTo>
                <a:lnTo>
                  <a:pt x="54177" y="35356"/>
                </a:lnTo>
                <a:lnTo>
                  <a:pt x="52028" y="37505"/>
                </a:lnTo>
                <a:lnTo>
                  <a:pt x="50069" y="35546"/>
                </a:lnTo>
                <a:lnTo>
                  <a:pt x="48110" y="33587"/>
                </a:lnTo>
                <a:lnTo>
                  <a:pt x="52411" y="29288"/>
                </a:lnTo>
                <a:close/>
                <a:moveTo>
                  <a:pt x="43993" y="29671"/>
                </a:moveTo>
                <a:lnTo>
                  <a:pt x="45950" y="31631"/>
                </a:lnTo>
                <a:lnTo>
                  <a:pt x="47908" y="33590"/>
                </a:lnTo>
                <a:lnTo>
                  <a:pt x="45759" y="35739"/>
                </a:lnTo>
                <a:lnTo>
                  <a:pt x="43610" y="37888"/>
                </a:lnTo>
                <a:lnTo>
                  <a:pt x="39692" y="33972"/>
                </a:lnTo>
                <a:lnTo>
                  <a:pt x="43993" y="29671"/>
                </a:lnTo>
                <a:close/>
                <a:moveTo>
                  <a:pt x="35572" y="30054"/>
                </a:moveTo>
                <a:lnTo>
                  <a:pt x="39489" y="33972"/>
                </a:lnTo>
                <a:lnTo>
                  <a:pt x="35187" y="38272"/>
                </a:lnTo>
                <a:lnTo>
                  <a:pt x="31271" y="34356"/>
                </a:lnTo>
                <a:lnTo>
                  <a:pt x="35572" y="30054"/>
                </a:lnTo>
                <a:close/>
                <a:moveTo>
                  <a:pt x="27151" y="30438"/>
                </a:moveTo>
                <a:lnTo>
                  <a:pt x="31069" y="34356"/>
                </a:lnTo>
                <a:lnTo>
                  <a:pt x="26768" y="38655"/>
                </a:lnTo>
                <a:lnTo>
                  <a:pt x="22852" y="34739"/>
                </a:lnTo>
                <a:lnTo>
                  <a:pt x="27151" y="30438"/>
                </a:lnTo>
                <a:close/>
                <a:moveTo>
                  <a:pt x="18732" y="30823"/>
                </a:moveTo>
                <a:lnTo>
                  <a:pt x="22650" y="34739"/>
                </a:lnTo>
                <a:lnTo>
                  <a:pt x="18349" y="39040"/>
                </a:lnTo>
                <a:lnTo>
                  <a:pt x="14431" y="35122"/>
                </a:lnTo>
                <a:lnTo>
                  <a:pt x="18732" y="30823"/>
                </a:lnTo>
                <a:close/>
                <a:moveTo>
                  <a:pt x="106949" y="31004"/>
                </a:moveTo>
                <a:lnTo>
                  <a:pt x="110865" y="34923"/>
                </a:lnTo>
                <a:lnTo>
                  <a:pt x="108715" y="37073"/>
                </a:lnTo>
                <a:lnTo>
                  <a:pt x="106565" y="39222"/>
                </a:lnTo>
                <a:lnTo>
                  <a:pt x="102649" y="35305"/>
                </a:lnTo>
                <a:lnTo>
                  <a:pt x="106949" y="31004"/>
                </a:lnTo>
                <a:close/>
                <a:moveTo>
                  <a:pt x="10313" y="31206"/>
                </a:moveTo>
                <a:lnTo>
                  <a:pt x="14229" y="35122"/>
                </a:lnTo>
                <a:lnTo>
                  <a:pt x="9929" y="39424"/>
                </a:lnTo>
                <a:lnTo>
                  <a:pt x="6011" y="35507"/>
                </a:lnTo>
                <a:lnTo>
                  <a:pt x="10313" y="31206"/>
                </a:lnTo>
                <a:close/>
                <a:moveTo>
                  <a:pt x="98525" y="31392"/>
                </a:moveTo>
                <a:lnTo>
                  <a:pt x="102443" y="35308"/>
                </a:lnTo>
                <a:lnTo>
                  <a:pt x="98145" y="39608"/>
                </a:lnTo>
                <a:lnTo>
                  <a:pt x="96186" y="37649"/>
                </a:lnTo>
                <a:lnTo>
                  <a:pt x="94227" y="35690"/>
                </a:lnTo>
                <a:lnTo>
                  <a:pt x="96376" y="33541"/>
                </a:lnTo>
                <a:lnTo>
                  <a:pt x="98525" y="31392"/>
                </a:lnTo>
                <a:close/>
                <a:moveTo>
                  <a:pt x="90109" y="31771"/>
                </a:moveTo>
                <a:lnTo>
                  <a:pt x="94025" y="35689"/>
                </a:lnTo>
                <a:lnTo>
                  <a:pt x="89724" y="39989"/>
                </a:lnTo>
                <a:lnTo>
                  <a:pt x="85807" y="36072"/>
                </a:lnTo>
                <a:lnTo>
                  <a:pt x="90109" y="31771"/>
                </a:lnTo>
                <a:close/>
                <a:moveTo>
                  <a:pt x="81688" y="32156"/>
                </a:moveTo>
                <a:lnTo>
                  <a:pt x="85606" y="36072"/>
                </a:lnTo>
                <a:lnTo>
                  <a:pt x="81304" y="40373"/>
                </a:lnTo>
                <a:lnTo>
                  <a:pt x="77388" y="36456"/>
                </a:lnTo>
                <a:lnTo>
                  <a:pt x="81688" y="32156"/>
                </a:lnTo>
                <a:close/>
                <a:moveTo>
                  <a:pt x="73268" y="32539"/>
                </a:moveTo>
                <a:lnTo>
                  <a:pt x="77186" y="36456"/>
                </a:lnTo>
                <a:lnTo>
                  <a:pt x="72885" y="40757"/>
                </a:lnTo>
                <a:lnTo>
                  <a:pt x="68967" y="36841"/>
                </a:lnTo>
                <a:lnTo>
                  <a:pt x="73268" y="32539"/>
                </a:lnTo>
                <a:close/>
                <a:moveTo>
                  <a:pt x="64849" y="32923"/>
                </a:moveTo>
                <a:lnTo>
                  <a:pt x="68765" y="36841"/>
                </a:lnTo>
                <a:lnTo>
                  <a:pt x="64464" y="41140"/>
                </a:lnTo>
                <a:lnTo>
                  <a:pt x="60548" y="37224"/>
                </a:lnTo>
                <a:lnTo>
                  <a:pt x="64849" y="32923"/>
                </a:lnTo>
                <a:close/>
                <a:moveTo>
                  <a:pt x="56427" y="33308"/>
                </a:moveTo>
                <a:lnTo>
                  <a:pt x="58387" y="35265"/>
                </a:lnTo>
                <a:lnTo>
                  <a:pt x="60346" y="37224"/>
                </a:lnTo>
                <a:lnTo>
                  <a:pt x="56045" y="41524"/>
                </a:lnTo>
                <a:lnTo>
                  <a:pt x="52128" y="37607"/>
                </a:lnTo>
                <a:lnTo>
                  <a:pt x="54278" y="35458"/>
                </a:lnTo>
                <a:lnTo>
                  <a:pt x="56427" y="33308"/>
                </a:lnTo>
                <a:close/>
                <a:moveTo>
                  <a:pt x="48007" y="33691"/>
                </a:moveTo>
                <a:lnTo>
                  <a:pt x="49966" y="35649"/>
                </a:lnTo>
                <a:lnTo>
                  <a:pt x="51925" y="37607"/>
                </a:lnTo>
                <a:lnTo>
                  <a:pt x="47625" y="41907"/>
                </a:lnTo>
                <a:lnTo>
                  <a:pt x="45667" y="39948"/>
                </a:lnTo>
                <a:lnTo>
                  <a:pt x="43709" y="37989"/>
                </a:lnTo>
                <a:lnTo>
                  <a:pt x="45858" y="35840"/>
                </a:lnTo>
                <a:lnTo>
                  <a:pt x="48007" y="33691"/>
                </a:lnTo>
                <a:close/>
                <a:moveTo>
                  <a:pt x="39589" y="34073"/>
                </a:moveTo>
                <a:lnTo>
                  <a:pt x="43507" y="37989"/>
                </a:lnTo>
                <a:lnTo>
                  <a:pt x="41355" y="40141"/>
                </a:lnTo>
                <a:lnTo>
                  <a:pt x="39206" y="42291"/>
                </a:lnTo>
                <a:lnTo>
                  <a:pt x="37247" y="40332"/>
                </a:lnTo>
                <a:lnTo>
                  <a:pt x="35288" y="38373"/>
                </a:lnTo>
                <a:lnTo>
                  <a:pt x="39589" y="34073"/>
                </a:lnTo>
                <a:close/>
                <a:moveTo>
                  <a:pt x="31170" y="34456"/>
                </a:moveTo>
                <a:lnTo>
                  <a:pt x="35086" y="38373"/>
                </a:lnTo>
                <a:lnTo>
                  <a:pt x="32936" y="40525"/>
                </a:lnTo>
                <a:lnTo>
                  <a:pt x="30787" y="42674"/>
                </a:lnTo>
                <a:lnTo>
                  <a:pt x="28828" y="40715"/>
                </a:lnTo>
                <a:lnTo>
                  <a:pt x="26869" y="38758"/>
                </a:lnTo>
                <a:lnTo>
                  <a:pt x="31170" y="34456"/>
                </a:lnTo>
                <a:close/>
                <a:moveTo>
                  <a:pt x="22751" y="34840"/>
                </a:moveTo>
                <a:lnTo>
                  <a:pt x="26667" y="38758"/>
                </a:lnTo>
                <a:lnTo>
                  <a:pt x="22366" y="43057"/>
                </a:lnTo>
                <a:lnTo>
                  <a:pt x="18449" y="39141"/>
                </a:lnTo>
                <a:lnTo>
                  <a:pt x="22751" y="34840"/>
                </a:lnTo>
                <a:close/>
                <a:moveTo>
                  <a:pt x="110963" y="35026"/>
                </a:moveTo>
                <a:lnTo>
                  <a:pt x="114882" y="38941"/>
                </a:lnTo>
                <a:lnTo>
                  <a:pt x="110581" y="43242"/>
                </a:lnTo>
                <a:lnTo>
                  <a:pt x="108622" y="41283"/>
                </a:lnTo>
                <a:lnTo>
                  <a:pt x="106665" y="39324"/>
                </a:lnTo>
                <a:lnTo>
                  <a:pt x="108814" y="37175"/>
                </a:lnTo>
                <a:lnTo>
                  <a:pt x="110963" y="35026"/>
                </a:lnTo>
                <a:close/>
                <a:moveTo>
                  <a:pt x="14330" y="35223"/>
                </a:moveTo>
                <a:lnTo>
                  <a:pt x="18248" y="39141"/>
                </a:lnTo>
                <a:lnTo>
                  <a:pt x="13946" y="43442"/>
                </a:lnTo>
                <a:lnTo>
                  <a:pt x="10030" y="39525"/>
                </a:lnTo>
                <a:lnTo>
                  <a:pt x="14330" y="35223"/>
                </a:lnTo>
                <a:close/>
                <a:moveTo>
                  <a:pt x="102545" y="35408"/>
                </a:moveTo>
                <a:lnTo>
                  <a:pt x="106463" y="39324"/>
                </a:lnTo>
                <a:lnTo>
                  <a:pt x="102162" y="43625"/>
                </a:lnTo>
                <a:lnTo>
                  <a:pt x="98245" y="39709"/>
                </a:lnTo>
                <a:lnTo>
                  <a:pt x="102545" y="35408"/>
                </a:lnTo>
                <a:close/>
                <a:moveTo>
                  <a:pt x="5910" y="35608"/>
                </a:moveTo>
                <a:lnTo>
                  <a:pt x="9828" y="39525"/>
                </a:lnTo>
                <a:lnTo>
                  <a:pt x="5527" y="43826"/>
                </a:lnTo>
                <a:lnTo>
                  <a:pt x="1609" y="39908"/>
                </a:lnTo>
                <a:lnTo>
                  <a:pt x="5910" y="35608"/>
                </a:lnTo>
                <a:close/>
                <a:moveTo>
                  <a:pt x="94127" y="35790"/>
                </a:moveTo>
                <a:lnTo>
                  <a:pt x="96086" y="37749"/>
                </a:lnTo>
                <a:lnTo>
                  <a:pt x="98045" y="39706"/>
                </a:lnTo>
                <a:lnTo>
                  <a:pt x="95893" y="41858"/>
                </a:lnTo>
                <a:lnTo>
                  <a:pt x="93744" y="44007"/>
                </a:lnTo>
                <a:lnTo>
                  <a:pt x="89828" y="40091"/>
                </a:lnTo>
                <a:lnTo>
                  <a:pt x="94127" y="35790"/>
                </a:lnTo>
                <a:close/>
                <a:moveTo>
                  <a:pt x="85706" y="36173"/>
                </a:moveTo>
                <a:lnTo>
                  <a:pt x="89623" y="40091"/>
                </a:lnTo>
                <a:lnTo>
                  <a:pt x="85323" y="44391"/>
                </a:lnTo>
                <a:lnTo>
                  <a:pt x="81405" y="40474"/>
                </a:lnTo>
                <a:lnTo>
                  <a:pt x="85706" y="36173"/>
                </a:lnTo>
                <a:close/>
                <a:moveTo>
                  <a:pt x="77287" y="36557"/>
                </a:moveTo>
                <a:lnTo>
                  <a:pt x="81203" y="40474"/>
                </a:lnTo>
                <a:lnTo>
                  <a:pt x="76902" y="44776"/>
                </a:lnTo>
                <a:lnTo>
                  <a:pt x="72986" y="40858"/>
                </a:lnTo>
                <a:lnTo>
                  <a:pt x="77287" y="36557"/>
                </a:lnTo>
                <a:close/>
                <a:moveTo>
                  <a:pt x="68866" y="36941"/>
                </a:moveTo>
                <a:lnTo>
                  <a:pt x="72784" y="40858"/>
                </a:lnTo>
                <a:lnTo>
                  <a:pt x="68483" y="45159"/>
                </a:lnTo>
                <a:lnTo>
                  <a:pt x="64567" y="41241"/>
                </a:lnTo>
                <a:lnTo>
                  <a:pt x="68866" y="36941"/>
                </a:lnTo>
                <a:close/>
                <a:moveTo>
                  <a:pt x="60447" y="37325"/>
                </a:moveTo>
                <a:lnTo>
                  <a:pt x="64365" y="41241"/>
                </a:lnTo>
                <a:lnTo>
                  <a:pt x="60063" y="45542"/>
                </a:lnTo>
                <a:lnTo>
                  <a:pt x="56146" y="41626"/>
                </a:lnTo>
                <a:lnTo>
                  <a:pt x="60447" y="37325"/>
                </a:lnTo>
                <a:close/>
                <a:moveTo>
                  <a:pt x="52028" y="37708"/>
                </a:moveTo>
                <a:lnTo>
                  <a:pt x="55944" y="41626"/>
                </a:lnTo>
                <a:lnTo>
                  <a:pt x="51644" y="45926"/>
                </a:lnTo>
                <a:lnTo>
                  <a:pt x="47726" y="42010"/>
                </a:lnTo>
                <a:lnTo>
                  <a:pt x="52028" y="37708"/>
                </a:lnTo>
                <a:close/>
                <a:moveTo>
                  <a:pt x="43605" y="38095"/>
                </a:moveTo>
                <a:lnTo>
                  <a:pt x="45566" y="40051"/>
                </a:lnTo>
                <a:lnTo>
                  <a:pt x="47525" y="42010"/>
                </a:lnTo>
                <a:lnTo>
                  <a:pt x="43223" y="46311"/>
                </a:lnTo>
                <a:lnTo>
                  <a:pt x="41266" y="44352"/>
                </a:lnTo>
                <a:lnTo>
                  <a:pt x="39307" y="42393"/>
                </a:lnTo>
                <a:lnTo>
                  <a:pt x="41456" y="40244"/>
                </a:lnTo>
                <a:lnTo>
                  <a:pt x="43605" y="38095"/>
                </a:lnTo>
                <a:close/>
                <a:moveTo>
                  <a:pt x="35187" y="38475"/>
                </a:moveTo>
                <a:lnTo>
                  <a:pt x="37146" y="40434"/>
                </a:lnTo>
                <a:lnTo>
                  <a:pt x="39105" y="42393"/>
                </a:lnTo>
                <a:lnTo>
                  <a:pt x="34804" y="46694"/>
                </a:lnTo>
                <a:lnTo>
                  <a:pt x="30889" y="42775"/>
                </a:lnTo>
                <a:lnTo>
                  <a:pt x="33038" y="40626"/>
                </a:lnTo>
                <a:lnTo>
                  <a:pt x="35187" y="38475"/>
                </a:lnTo>
                <a:close/>
                <a:moveTo>
                  <a:pt x="26769" y="38859"/>
                </a:moveTo>
                <a:lnTo>
                  <a:pt x="28727" y="40816"/>
                </a:lnTo>
                <a:lnTo>
                  <a:pt x="30686" y="42775"/>
                </a:lnTo>
                <a:lnTo>
                  <a:pt x="26385" y="47076"/>
                </a:lnTo>
                <a:lnTo>
                  <a:pt x="24426" y="45117"/>
                </a:lnTo>
                <a:lnTo>
                  <a:pt x="22470" y="43158"/>
                </a:lnTo>
                <a:lnTo>
                  <a:pt x="26769" y="38859"/>
                </a:lnTo>
                <a:close/>
                <a:moveTo>
                  <a:pt x="114983" y="39042"/>
                </a:moveTo>
                <a:lnTo>
                  <a:pt x="118901" y="42959"/>
                </a:lnTo>
                <a:lnTo>
                  <a:pt x="114600" y="47259"/>
                </a:lnTo>
                <a:lnTo>
                  <a:pt x="110682" y="43343"/>
                </a:lnTo>
                <a:lnTo>
                  <a:pt x="114983" y="39042"/>
                </a:lnTo>
                <a:close/>
                <a:moveTo>
                  <a:pt x="18349" y="39242"/>
                </a:moveTo>
                <a:lnTo>
                  <a:pt x="22265" y="43158"/>
                </a:lnTo>
                <a:lnTo>
                  <a:pt x="20116" y="45309"/>
                </a:lnTo>
                <a:lnTo>
                  <a:pt x="17965" y="47460"/>
                </a:lnTo>
                <a:lnTo>
                  <a:pt x="16006" y="45501"/>
                </a:lnTo>
                <a:lnTo>
                  <a:pt x="14047" y="43543"/>
                </a:lnTo>
                <a:lnTo>
                  <a:pt x="18349" y="39242"/>
                </a:lnTo>
                <a:close/>
                <a:moveTo>
                  <a:pt x="106565" y="39424"/>
                </a:moveTo>
                <a:lnTo>
                  <a:pt x="108524" y="41382"/>
                </a:lnTo>
                <a:lnTo>
                  <a:pt x="110483" y="43341"/>
                </a:lnTo>
                <a:lnTo>
                  <a:pt x="108331" y="45492"/>
                </a:lnTo>
                <a:lnTo>
                  <a:pt x="106182" y="47641"/>
                </a:lnTo>
                <a:lnTo>
                  <a:pt x="102264" y="43725"/>
                </a:lnTo>
                <a:lnTo>
                  <a:pt x="106565" y="39424"/>
                </a:lnTo>
                <a:close/>
                <a:moveTo>
                  <a:pt x="9929" y="39625"/>
                </a:moveTo>
                <a:lnTo>
                  <a:pt x="13846" y="43543"/>
                </a:lnTo>
                <a:lnTo>
                  <a:pt x="11696" y="45692"/>
                </a:lnTo>
                <a:lnTo>
                  <a:pt x="9546" y="47841"/>
                </a:lnTo>
                <a:lnTo>
                  <a:pt x="7587" y="45885"/>
                </a:lnTo>
                <a:lnTo>
                  <a:pt x="5628" y="43927"/>
                </a:lnTo>
                <a:lnTo>
                  <a:pt x="9929" y="39625"/>
                </a:lnTo>
                <a:close/>
                <a:moveTo>
                  <a:pt x="98142" y="39811"/>
                </a:moveTo>
                <a:lnTo>
                  <a:pt x="102059" y="43728"/>
                </a:lnTo>
                <a:lnTo>
                  <a:pt x="97760" y="48027"/>
                </a:lnTo>
                <a:lnTo>
                  <a:pt x="95802" y="46069"/>
                </a:lnTo>
                <a:lnTo>
                  <a:pt x="93843" y="44110"/>
                </a:lnTo>
                <a:lnTo>
                  <a:pt x="95993" y="41961"/>
                </a:lnTo>
                <a:lnTo>
                  <a:pt x="98142" y="39811"/>
                </a:lnTo>
                <a:close/>
                <a:moveTo>
                  <a:pt x="89724" y="40192"/>
                </a:moveTo>
                <a:lnTo>
                  <a:pt x="93642" y="44108"/>
                </a:lnTo>
                <a:lnTo>
                  <a:pt x="89340" y="48409"/>
                </a:lnTo>
                <a:lnTo>
                  <a:pt x="85424" y="44492"/>
                </a:lnTo>
                <a:lnTo>
                  <a:pt x="89724" y="40192"/>
                </a:lnTo>
                <a:close/>
                <a:moveTo>
                  <a:pt x="81304" y="40575"/>
                </a:moveTo>
                <a:lnTo>
                  <a:pt x="85222" y="44492"/>
                </a:lnTo>
                <a:lnTo>
                  <a:pt x="80921" y="48793"/>
                </a:lnTo>
                <a:lnTo>
                  <a:pt x="77003" y="44876"/>
                </a:lnTo>
                <a:lnTo>
                  <a:pt x="81304" y="40575"/>
                </a:lnTo>
                <a:close/>
                <a:moveTo>
                  <a:pt x="72885" y="40959"/>
                </a:moveTo>
                <a:lnTo>
                  <a:pt x="76801" y="44876"/>
                </a:lnTo>
                <a:lnTo>
                  <a:pt x="72500" y="49176"/>
                </a:lnTo>
                <a:lnTo>
                  <a:pt x="68584" y="45260"/>
                </a:lnTo>
                <a:lnTo>
                  <a:pt x="72885" y="40959"/>
                </a:lnTo>
                <a:close/>
                <a:moveTo>
                  <a:pt x="64466" y="41342"/>
                </a:moveTo>
                <a:lnTo>
                  <a:pt x="68382" y="45260"/>
                </a:lnTo>
                <a:lnTo>
                  <a:pt x="64081" y="49560"/>
                </a:lnTo>
                <a:lnTo>
                  <a:pt x="60164" y="45643"/>
                </a:lnTo>
                <a:lnTo>
                  <a:pt x="64466" y="41342"/>
                </a:lnTo>
                <a:close/>
                <a:moveTo>
                  <a:pt x="56045" y="41727"/>
                </a:moveTo>
                <a:lnTo>
                  <a:pt x="59963" y="45643"/>
                </a:lnTo>
                <a:lnTo>
                  <a:pt x="55661" y="49945"/>
                </a:lnTo>
                <a:lnTo>
                  <a:pt x="51745" y="46027"/>
                </a:lnTo>
                <a:lnTo>
                  <a:pt x="56045" y="41727"/>
                </a:lnTo>
                <a:close/>
                <a:moveTo>
                  <a:pt x="47625" y="42109"/>
                </a:moveTo>
                <a:lnTo>
                  <a:pt x="51543" y="46025"/>
                </a:lnTo>
                <a:lnTo>
                  <a:pt x="47242" y="50327"/>
                </a:lnTo>
                <a:lnTo>
                  <a:pt x="43324" y="46409"/>
                </a:lnTo>
                <a:lnTo>
                  <a:pt x="47625" y="42109"/>
                </a:lnTo>
                <a:close/>
                <a:moveTo>
                  <a:pt x="39207" y="42492"/>
                </a:moveTo>
                <a:lnTo>
                  <a:pt x="41166" y="44451"/>
                </a:lnTo>
                <a:lnTo>
                  <a:pt x="43125" y="46409"/>
                </a:lnTo>
                <a:lnTo>
                  <a:pt x="40973" y="48561"/>
                </a:lnTo>
                <a:lnTo>
                  <a:pt x="38824" y="50710"/>
                </a:lnTo>
                <a:lnTo>
                  <a:pt x="34906" y="46794"/>
                </a:lnTo>
                <a:lnTo>
                  <a:pt x="39207" y="42492"/>
                </a:lnTo>
                <a:close/>
                <a:moveTo>
                  <a:pt x="30788" y="42876"/>
                </a:moveTo>
                <a:lnTo>
                  <a:pt x="34703" y="46794"/>
                </a:lnTo>
                <a:lnTo>
                  <a:pt x="30402" y="51093"/>
                </a:lnTo>
                <a:lnTo>
                  <a:pt x="26487" y="47177"/>
                </a:lnTo>
                <a:lnTo>
                  <a:pt x="30788" y="42876"/>
                </a:lnTo>
                <a:close/>
                <a:moveTo>
                  <a:pt x="119002" y="43060"/>
                </a:moveTo>
                <a:lnTo>
                  <a:pt x="122918" y="46977"/>
                </a:lnTo>
                <a:lnTo>
                  <a:pt x="118617" y="51278"/>
                </a:lnTo>
                <a:lnTo>
                  <a:pt x="114701" y="47360"/>
                </a:lnTo>
                <a:lnTo>
                  <a:pt x="119002" y="43060"/>
                </a:lnTo>
                <a:close/>
                <a:moveTo>
                  <a:pt x="22364" y="43262"/>
                </a:moveTo>
                <a:lnTo>
                  <a:pt x="24325" y="45218"/>
                </a:lnTo>
                <a:lnTo>
                  <a:pt x="26284" y="47177"/>
                </a:lnTo>
                <a:lnTo>
                  <a:pt x="21982" y="51478"/>
                </a:lnTo>
                <a:lnTo>
                  <a:pt x="18066" y="47560"/>
                </a:lnTo>
                <a:lnTo>
                  <a:pt x="20215" y="45411"/>
                </a:lnTo>
                <a:lnTo>
                  <a:pt x="22364" y="43262"/>
                </a:lnTo>
                <a:close/>
                <a:moveTo>
                  <a:pt x="110581" y="43445"/>
                </a:moveTo>
                <a:lnTo>
                  <a:pt x="114499" y="47362"/>
                </a:lnTo>
                <a:lnTo>
                  <a:pt x="110199" y="51661"/>
                </a:lnTo>
                <a:lnTo>
                  <a:pt x="108242" y="49702"/>
                </a:lnTo>
                <a:lnTo>
                  <a:pt x="106283" y="47745"/>
                </a:lnTo>
                <a:lnTo>
                  <a:pt x="108432" y="45594"/>
                </a:lnTo>
                <a:lnTo>
                  <a:pt x="110581" y="43445"/>
                </a:lnTo>
                <a:close/>
                <a:moveTo>
                  <a:pt x="13945" y="43646"/>
                </a:moveTo>
                <a:lnTo>
                  <a:pt x="15905" y="45602"/>
                </a:lnTo>
                <a:lnTo>
                  <a:pt x="17864" y="47560"/>
                </a:lnTo>
                <a:lnTo>
                  <a:pt x="13563" y="51862"/>
                </a:lnTo>
                <a:lnTo>
                  <a:pt x="9645" y="47944"/>
                </a:lnTo>
                <a:lnTo>
                  <a:pt x="11796" y="45795"/>
                </a:lnTo>
                <a:lnTo>
                  <a:pt x="13945" y="43646"/>
                </a:lnTo>
                <a:close/>
                <a:moveTo>
                  <a:pt x="102163" y="43826"/>
                </a:moveTo>
                <a:lnTo>
                  <a:pt x="106081" y="47742"/>
                </a:lnTo>
                <a:lnTo>
                  <a:pt x="103929" y="49894"/>
                </a:lnTo>
                <a:lnTo>
                  <a:pt x="101780" y="52043"/>
                </a:lnTo>
                <a:lnTo>
                  <a:pt x="99821" y="50084"/>
                </a:lnTo>
                <a:lnTo>
                  <a:pt x="97863" y="48127"/>
                </a:lnTo>
                <a:lnTo>
                  <a:pt x="102163" y="43826"/>
                </a:lnTo>
                <a:close/>
                <a:moveTo>
                  <a:pt x="5529" y="44027"/>
                </a:moveTo>
                <a:lnTo>
                  <a:pt x="7487" y="45986"/>
                </a:lnTo>
                <a:lnTo>
                  <a:pt x="9446" y="47944"/>
                </a:lnTo>
                <a:lnTo>
                  <a:pt x="5145" y="52245"/>
                </a:lnTo>
                <a:lnTo>
                  <a:pt x="3186" y="50286"/>
                </a:lnTo>
                <a:lnTo>
                  <a:pt x="1227" y="48329"/>
                </a:lnTo>
                <a:lnTo>
                  <a:pt x="5529" y="44027"/>
                </a:lnTo>
                <a:close/>
                <a:moveTo>
                  <a:pt x="93744" y="44209"/>
                </a:moveTo>
                <a:lnTo>
                  <a:pt x="95703" y="46168"/>
                </a:lnTo>
                <a:lnTo>
                  <a:pt x="97662" y="48127"/>
                </a:lnTo>
                <a:lnTo>
                  <a:pt x="95510" y="50277"/>
                </a:lnTo>
                <a:lnTo>
                  <a:pt x="93360" y="52427"/>
                </a:lnTo>
                <a:lnTo>
                  <a:pt x="91402" y="50469"/>
                </a:lnTo>
                <a:lnTo>
                  <a:pt x="89443" y="48510"/>
                </a:lnTo>
                <a:lnTo>
                  <a:pt x="93744" y="44209"/>
                </a:lnTo>
                <a:close/>
                <a:moveTo>
                  <a:pt x="85323" y="44593"/>
                </a:moveTo>
                <a:lnTo>
                  <a:pt x="89239" y="48510"/>
                </a:lnTo>
                <a:lnTo>
                  <a:pt x="84938" y="52812"/>
                </a:lnTo>
                <a:lnTo>
                  <a:pt x="81022" y="48894"/>
                </a:lnTo>
                <a:lnTo>
                  <a:pt x="85323" y="44593"/>
                </a:lnTo>
                <a:close/>
                <a:moveTo>
                  <a:pt x="76902" y="44977"/>
                </a:moveTo>
                <a:lnTo>
                  <a:pt x="80820" y="48894"/>
                </a:lnTo>
                <a:lnTo>
                  <a:pt x="76519" y="53195"/>
                </a:lnTo>
                <a:lnTo>
                  <a:pt x="72602" y="49277"/>
                </a:lnTo>
                <a:lnTo>
                  <a:pt x="76902" y="44977"/>
                </a:lnTo>
                <a:close/>
                <a:moveTo>
                  <a:pt x="68483" y="45361"/>
                </a:moveTo>
                <a:lnTo>
                  <a:pt x="72401" y="49277"/>
                </a:lnTo>
                <a:lnTo>
                  <a:pt x="68099" y="53578"/>
                </a:lnTo>
                <a:lnTo>
                  <a:pt x="64182" y="49662"/>
                </a:lnTo>
                <a:lnTo>
                  <a:pt x="68483" y="45361"/>
                </a:lnTo>
                <a:close/>
                <a:moveTo>
                  <a:pt x="60063" y="45744"/>
                </a:moveTo>
                <a:lnTo>
                  <a:pt x="63980" y="49662"/>
                </a:lnTo>
                <a:lnTo>
                  <a:pt x="59680" y="53962"/>
                </a:lnTo>
                <a:lnTo>
                  <a:pt x="55762" y="50045"/>
                </a:lnTo>
                <a:lnTo>
                  <a:pt x="60063" y="45744"/>
                </a:lnTo>
                <a:close/>
                <a:moveTo>
                  <a:pt x="51644" y="46128"/>
                </a:moveTo>
                <a:lnTo>
                  <a:pt x="55560" y="50045"/>
                </a:lnTo>
                <a:lnTo>
                  <a:pt x="51259" y="54347"/>
                </a:lnTo>
                <a:lnTo>
                  <a:pt x="47343" y="50429"/>
                </a:lnTo>
                <a:lnTo>
                  <a:pt x="51644" y="46128"/>
                </a:lnTo>
                <a:close/>
                <a:moveTo>
                  <a:pt x="43223" y="46511"/>
                </a:moveTo>
                <a:lnTo>
                  <a:pt x="47141" y="50429"/>
                </a:lnTo>
                <a:lnTo>
                  <a:pt x="42840" y="54730"/>
                </a:lnTo>
                <a:lnTo>
                  <a:pt x="40884" y="52770"/>
                </a:lnTo>
                <a:lnTo>
                  <a:pt x="38925" y="50811"/>
                </a:lnTo>
                <a:lnTo>
                  <a:pt x="41074" y="48662"/>
                </a:lnTo>
                <a:lnTo>
                  <a:pt x="43223" y="46511"/>
                </a:lnTo>
                <a:close/>
                <a:moveTo>
                  <a:pt x="34805" y="46894"/>
                </a:moveTo>
                <a:lnTo>
                  <a:pt x="38722" y="50811"/>
                </a:lnTo>
                <a:lnTo>
                  <a:pt x="34420" y="55112"/>
                </a:lnTo>
                <a:lnTo>
                  <a:pt x="30506" y="51194"/>
                </a:lnTo>
                <a:lnTo>
                  <a:pt x="34805" y="46894"/>
                </a:lnTo>
                <a:close/>
                <a:moveTo>
                  <a:pt x="123019" y="47078"/>
                </a:moveTo>
                <a:lnTo>
                  <a:pt x="126937" y="50995"/>
                </a:lnTo>
                <a:lnTo>
                  <a:pt x="122636" y="55295"/>
                </a:lnTo>
                <a:lnTo>
                  <a:pt x="118718" y="51379"/>
                </a:lnTo>
                <a:lnTo>
                  <a:pt x="123019" y="47078"/>
                </a:lnTo>
                <a:close/>
                <a:moveTo>
                  <a:pt x="26385" y="47278"/>
                </a:moveTo>
                <a:lnTo>
                  <a:pt x="30301" y="51194"/>
                </a:lnTo>
                <a:lnTo>
                  <a:pt x="26001" y="55495"/>
                </a:lnTo>
                <a:lnTo>
                  <a:pt x="22083" y="51579"/>
                </a:lnTo>
                <a:lnTo>
                  <a:pt x="26385" y="47278"/>
                </a:lnTo>
                <a:close/>
                <a:moveTo>
                  <a:pt x="114601" y="47461"/>
                </a:moveTo>
                <a:lnTo>
                  <a:pt x="118519" y="51379"/>
                </a:lnTo>
                <a:lnTo>
                  <a:pt x="114218" y="55680"/>
                </a:lnTo>
                <a:lnTo>
                  <a:pt x="110300" y="51762"/>
                </a:lnTo>
                <a:lnTo>
                  <a:pt x="114601" y="47461"/>
                </a:lnTo>
                <a:close/>
                <a:moveTo>
                  <a:pt x="17965" y="47661"/>
                </a:moveTo>
                <a:lnTo>
                  <a:pt x="21882" y="51579"/>
                </a:lnTo>
                <a:lnTo>
                  <a:pt x="17580" y="55879"/>
                </a:lnTo>
                <a:lnTo>
                  <a:pt x="13664" y="51963"/>
                </a:lnTo>
                <a:lnTo>
                  <a:pt x="17965" y="47661"/>
                </a:lnTo>
                <a:close/>
                <a:moveTo>
                  <a:pt x="106179" y="47847"/>
                </a:moveTo>
                <a:lnTo>
                  <a:pt x="108138" y="49806"/>
                </a:lnTo>
                <a:lnTo>
                  <a:pt x="110097" y="51764"/>
                </a:lnTo>
                <a:lnTo>
                  <a:pt x="105799" y="56063"/>
                </a:lnTo>
                <a:lnTo>
                  <a:pt x="101881" y="52146"/>
                </a:lnTo>
                <a:lnTo>
                  <a:pt x="104030" y="49996"/>
                </a:lnTo>
                <a:lnTo>
                  <a:pt x="106179" y="47847"/>
                </a:lnTo>
                <a:close/>
                <a:moveTo>
                  <a:pt x="9544" y="48045"/>
                </a:moveTo>
                <a:lnTo>
                  <a:pt x="13462" y="51963"/>
                </a:lnTo>
                <a:lnTo>
                  <a:pt x="9161" y="56262"/>
                </a:lnTo>
                <a:lnTo>
                  <a:pt x="5245" y="52346"/>
                </a:lnTo>
                <a:lnTo>
                  <a:pt x="9544" y="48045"/>
                </a:lnTo>
                <a:close/>
                <a:moveTo>
                  <a:pt x="97760" y="48231"/>
                </a:moveTo>
                <a:lnTo>
                  <a:pt x="99719" y="50190"/>
                </a:lnTo>
                <a:lnTo>
                  <a:pt x="101677" y="52148"/>
                </a:lnTo>
                <a:lnTo>
                  <a:pt x="97378" y="56447"/>
                </a:lnTo>
                <a:lnTo>
                  <a:pt x="93461" y="52530"/>
                </a:lnTo>
                <a:lnTo>
                  <a:pt x="95611" y="50380"/>
                </a:lnTo>
                <a:lnTo>
                  <a:pt x="97760" y="48231"/>
                </a:lnTo>
                <a:close/>
                <a:moveTo>
                  <a:pt x="89342" y="48611"/>
                </a:moveTo>
                <a:lnTo>
                  <a:pt x="91301" y="50570"/>
                </a:lnTo>
                <a:lnTo>
                  <a:pt x="93260" y="52528"/>
                </a:lnTo>
                <a:lnTo>
                  <a:pt x="91108" y="54680"/>
                </a:lnTo>
                <a:lnTo>
                  <a:pt x="88958" y="56829"/>
                </a:lnTo>
                <a:lnTo>
                  <a:pt x="86999" y="54870"/>
                </a:lnTo>
                <a:lnTo>
                  <a:pt x="85041" y="52912"/>
                </a:lnTo>
                <a:lnTo>
                  <a:pt x="89342" y="48611"/>
                </a:lnTo>
                <a:close/>
                <a:moveTo>
                  <a:pt x="80922" y="48995"/>
                </a:moveTo>
                <a:lnTo>
                  <a:pt x="84840" y="52912"/>
                </a:lnTo>
                <a:lnTo>
                  <a:pt x="82688" y="55063"/>
                </a:lnTo>
                <a:lnTo>
                  <a:pt x="80539" y="57212"/>
                </a:lnTo>
                <a:lnTo>
                  <a:pt x="78580" y="55255"/>
                </a:lnTo>
                <a:lnTo>
                  <a:pt x="76621" y="53296"/>
                </a:lnTo>
                <a:lnTo>
                  <a:pt x="80922" y="48995"/>
                </a:lnTo>
                <a:close/>
                <a:moveTo>
                  <a:pt x="72503" y="49378"/>
                </a:moveTo>
                <a:lnTo>
                  <a:pt x="76419" y="53296"/>
                </a:lnTo>
                <a:lnTo>
                  <a:pt x="74269" y="55446"/>
                </a:lnTo>
                <a:lnTo>
                  <a:pt x="72120" y="57597"/>
                </a:lnTo>
                <a:lnTo>
                  <a:pt x="70161" y="55638"/>
                </a:lnTo>
                <a:lnTo>
                  <a:pt x="68202" y="53679"/>
                </a:lnTo>
                <a:lnTo>
                  <a:pt x="72503" y="49378"/>
                </a:lnTo>
                <a:close/>
                <a:moveTo>
                  <a:pt x="64081" y="49763"/>
                </a:moveTo>
                <a:lnTo>
                  <a:pt x="67999" y="53679"/>
                </a:lnTo>
                <a:lnTo>
                  <a:pt x="63697" y="57980"/>
                </a:lnTo>
                <a:lnTo>
                  <a:pt x="59780" y="54063"/>
                </a:lnTo>
                <a:lnTo>
                  <a:pt x="64081" y="49763"/>
                </a:lnTo>
                <a:close/>
                <a:moveTo>
                  <a:pt x="55663" y="50146"/>
                </a:moveTo>
                <a:lnTo>
                  <a:pt x="59579" y="54063"/>
                </a:lnTo>
                <a:lnTo>
                  <a:pt x="55279" y="58364"/>
                </a:lnTo>
                <a:lnTo>
                  <a:pt x="51363" y="54448"/>
                </a:lnTo>
                <a:lnTo>
                  <a:pt x="55663" y="50146"/>
                </a:lnTo>
                <a:close/>
                <a:moveTo>
                  <a:pt x="47243" y="50528"/>
                </a:moveTo>
                <a:lnTo>
                  <a:pt x="51161" y="54445"/>
                </a:lnTo>
                <a:lnTo>
                  <a:pt x="46860" y="58746"/>
                </a:lnTo>
                <a:lnTo>
                  <a:pt x="42942" y="54829"/>
                </a:lnTo>
                <a:lnTo>
                  <a:pt x="47243" y="50528"/>
                </a:lnTo>
                <a:close/>
                <a:moveTo>
                  <a:pt x="38824" y="50912"/>
                </a:moveTo>
                <a:lnTo>
                  <a:pt x="40783" y="52871"/>
                </a:lnTo>
                <a:lnTo>
                  <a:pt x="42740" y="54829"/>
                </a:lnTo>
                <a:lnTo>
                  <a:pt x="40590" y="56980"/>
                </a:lnTo>
                <a:lnTo>
                  <a:pt x="38441" y="59129"/>
                </a:lnTo>
                <a:lnTo>
                  <a:pt x="34523" y="55213"/>
                </a:lnTo>
                <a:lnTo>
                  <a:pt x="38824" y="50912"/>
                </a:lnTo>
                <a:close/>
                <a:moveTo>
                  <a:pt x="127038" y="51098"/>
                </a:moveTo>
                <a:lnTo>
                  <a:pt x="130954" y="55014"/>
                </a:lnTo>
                <a:lnTo>
                  <a:pt x="126653" y="59315"/>
                </a:lnTo>
                <a:lnTo>
                  <a:pt x="122737" y="55399"/>
                </a:lnTo>
                <a:lnTo>
                  <a:pt x="127038" y="51098"/>
                </a:lnTo>
                <a:close/>
                <a:moveTo>
                  <a:pt x="30402" y="51298"/>
                </a:moveTo>
                <a:lnTo>
                  <a:pt x="34320" y="55214"/>
                </a:lnTo>
                <a:lnTo>
                  <a:pt x="30020" y="59514"/>
                </a:lnTo>
                <a:lnTo>
                  <a:pt x="26103" y="55596"/>
                </a:lnTo>
                <a:lnTo>
                  <a:pt x="30402" y="51298"/>
                </a:lnTo>
                <a:close/>
                <a:moveTo>
                  <a:pt x="118620" y="51480"/>
                </a:moveTo>
                <a:lnTo>
                  <a:pt x="122536" y="55396"/>
                </a:lnTo>
                <a:lnTo>
                  <a:pt x="118235" y="59697"/>
                </a:lnTo>
                <a:lnTo>
                  <a:pt x="114319" y="55781"/>
                </a:lnTo>
                <a:lnTo>
                  <a:pt x="118620" y="51480"/>
                </a:lnTo>
                <a:close/>
                <a:moveTo>
                  <a:pt x="21982" y="51680"/>
                </a:moveTo>
                <a:lnTo>
                  <a:pt x="25900" y="55596"/>
                </a:lnTo>
                <a:lnTo>
                  <a:pt x="21599" y="59898"/>
                </a:lnTo>
                <a:lnTo>
                  <a:pt x="17681" y="55980"/>
                </a:lnTo>
                <a:lnTo>
                  <a:pt x="21982" y="51680"/>
                </a:lnTo>
                <a:close/>
                <a:moveTo>
                  <a:pt x="110199" y="51863"/>
                </a:moveTo>
                <a:lnTo>
                  <a:pt x="114117" y="55781"/>
                </a:lnTo>
                <a:lnTo>
                  <a:pt x="109816" y="60081"/>
                </a:lnTo>
                <a:lnTo>
                  <a:pt x="105899" y="56164"/>
                </a:lnTo>
                <a:lnTo>
                  <a:pt x="110199" y="51863"/>
                </a:lnTo>
                <a:close/>
                <a:moveTo>
                  <a:pt x="13563" y="52063"/>
                </a:moveTo>
                <a:lnTo>
                  <a:pt x="17479" y="55980"/>
                </a:lnTo>
                <a:lnTo>
                  <a:pt x="13180" y="60281"/>
                </a:lnTo>
                <a:lnTo>
                  <a:pt x="9262" y="56365"/>
                </a:lnTo>
                <a:lnTo>
                  <a:pt x="13563" y="52063"/>
                </a:lnTo>
                <a:close/>
                <a:moveTo>
                  <a:pt x="101780" y="52246"/>
                </a:moveTo>
                <a:lnTo>
                  <a:pt x="105698" y="56164"/>
                </a:lnTo>
                <a:lnTo>
                  <a:pt x="101396" y="60465"/>
                </a:lnTo>
                <a:lnTo>
                  <a:pt x="97479" y="56548"/>
                </a:lnTo>
                <a:lnTo>
                  <a:pt x="101780" y="52246"/>
                </a:lnTo>
                <a:close/>
                <a:moveTo>
                  <a:pt x="5145" y="52447"/>
                </a:moveTo>
                <a:lnTo>
                  <a:pt x="9061" y="56365"/>
                </a:lnTo>
                <a:lnTo>
                  <a:pt x="4762" y="60664"/>
                </a:lnTo>
                <a:lnTo>
                  <a:pt x="844" y="56748"/>
                </a:lnTo>
                <a:lnTo>
                  <a:pt x="5145" y="52447"/>
                </a:lnTo>
                <a:close/>
                <a:moveTo>
                  <a:pt x="93358" y="52631"/>
                </a:moveTo>
                <a:lnTo>
                  <a:pt x="97275" y="56548"/>
                </a:lnTo>
                <a:lnTo>
                  <a:pt x="92977" y="60847"/>
                </a:lnTo>
                <a:lnTo>
                  <a:pt x="91018" y="58889"/>
                </a:lnTo>
                <a:lnTo>
                  <a:pt x="89059" y="56930"/>
                </a:lnTo>
                <a:lnTo>
                  <a:pt x="91208" y="54780"/>
                </a:lnTo>
                <a:lnTo>
                  <a:pt x="93358" y="52631"/>
                </a:lnTo>
                <a:close/>
                <a:moveTo>
                  <a:pt x="84938" y="53015"/>
                </a:moveTo>
                <a:lnTo>
                  <a:pt x="86897" y="54974"/>
                </a:lnTo>
                <a:lnTo>
                  <a:pt x="88856" y="56931"/>
                </a:lnTo>
                <a:lnTo>
                  <a:pt x="84556" y="61231"/>
                </a:lnTo>
                <a:lnTo>
                  <a:pt x="80640" y="57313"/>
                </a:lnTo>
                <a:lnTo>
                  <a:pt x="82789" y="55164"/>
                </a:lnTo>
                <a:lnTo>
                  <a:pt x="84938" y="53015"/>
                </a:lnTo>
                <a:close/>
                <a:moveTo>
                  <a:pt x="76519" y="53398"/>
                </a:moveTo>
                <a:lnTo>
                  <a:pt x="78478" y="55357"/>
                </a:lnTo>
                <a:lnTo>
                  <a:pt x="80437" y="57316"/>
                </a:lnTo>
                <a:lnTo>
                  <a:pt x="76137" y="61614"/>
                </a:lnTo>
                <a:lnTo>
                  <a:pt x="72220" y="57698"/>
                </a:lnTo>
                <a:lnTo>
                  <a:pt x="74370" y="55547"/>
                </a:lnTo>
                <a:lnTo>
                  <a:pt x="76519" y="53398"/>
                </a:lnTo>
                <a:close/>
                <a:moveTo>
                  <a:pt x="68101" y="53780"/>
                </a:moveTo>
                <a:lnTo>
                  <a:pt x="70060" y="55739"/>
                </a:lnTo>
                <a:lnTo>
                  <a:pt x="72019" y="57698"/>
                </a:lnTo>
                <a:lnTo>
                  <a:pt x="67717" y="61998"/>
                </a:lnTo>
                <a:lnTo>
                  <a:pt x="65759" y="60040"/>
                </a:lnTo>
                <a:lnTo>
                  <a:pt x="63800" y="58081"/>
                </a:lnTo>
                <a:lnTo>
                  <a:pt x="68101" y="53780"/>
                </a:lnTo>
                <a:close/>
                <a:moveTo>
                  <a:pt x="59682" y="54164"/>
                </a:moveTo>
                <a:lnTo>
                  <a:pt x="63598" y="58081"/>
                </a:lnTo>
                <a:lnTo>
                  <a:pt x="61447" y="60231"/>
                </a:lnTo>
                <a:lnTo>
                  <a:pt x="59298" y="62383"/>
                </a:lnTo>
                <a:lnTo>
                  <a:pt x="57339" y="60424"/>
                </a:lnTo>
                <a:lnTo>
                  <a:pt x="55380" y="58465"/>
                </a:lnTo>
                <a:lnTo>
                  <a:pt x="59682" y="54164"/>
                </a:lnTo>
                <a:close/>
                <a:moveTo>
                  <a:pt x="51262" y="54548"/>
                </a:moveTo>
                <a:lnTo>
                  <a:pt x="55178" y="58465"/>
                </a:lnTo>
                <a:lnTo>
                  <a:pt x="53028" y="60614"/>
                </a:lnTo>
                <a:lnTo>
                  <a:pt x="50877" y="62765"/>
                </a:lnTo>
                <a:lnTo>
                  <a:pt x="48920" y="60807"/>
                </a:lnTo>
                <a:lnTo>
                  <a:pt x="46961" y="58848"/>
                </a:lnTo>
                <a:lnTo>
                  <a:pt x="51262" y="54548"/>
                </a:lnTo>
                <a:close/>
                <a:moveTo>
                  <a:pt x="42840" y="54932"/>
                </a:moveTo>
                <a:lnTo>
                  <a:pt x="46758" y="58848"/>
                </a:lnTo>
                <a:lnTo>
                  <a:pt x="42456" y="63149"/>
                </a:lnTo>
                <a:lnTo>
                  <a:pt x="40499" y="61189"/>
                </a:lnTo>
                <a:lnTo>
                  <a:pt x="38542" y="59230"/>
                </a:lnTo>
                <a:lnTo>
                  <a:pt x="40691" y="57081"/>
                </a:lnTo>
                <a:lnTo>
                  <a:pt x="42840" y="54932"/>
                </a:lnTo>
                <a:close/>
                <a:moveTo>
                  <a:pt x="131055" y="55115"/>
                </a:moveTo>
                <a:lnTo>
                  <a:pt x="134973" y="59033"/>
                </a:lnTo>
                <a:lnTo>
                  <a:pt x="130672" y="63334"/>
                </a:lnTo>
                <a:lnTo>
                  <a:pt x="126754" y="59416"/>
                </a:lnTo>
                <a:lnTo>
                  <a:pt x="131055" y="55115"/>
                </a:lnTo>
                <a:close/>
                <a:moveTo>
                  <a:pt x="34422" y="55314"/>
                </a:moveTo>
                <a:lnTo>
                  <a:pt x="38337" y="59230"/>
                </a:lnTo>
                <a:lnTo>
                  <a:pt x="34039" y="63531"/>
                </a:lnTo>
                <a:lnTo>
                  <a:pt x="30121" y="59615"/>
                </a:lnTo>
                <a:lnTo>
                  <a:pt x="34422" y="55314"/>
                </a:lnTo>
                <a:close/>
                <a:moveTo>
                  <a:pt x="122637" y="55497"/>
                </a:moveTo>
                <a:lnTo>
                  <a:pt x="126555" y="59415"/>
                </a:lnTo>
                <a:lnTo>
                  <a:pt x="122254" y="63716"/>
                </a:lnTo>
                <a:lnTo>
                  <a:pt x="118336" y="59798"/>
                </a:lnTo>
                <a:lnTo>
                  <a:pt x="122637" y="55497"/>
                </a:lnTo>
                <a:close/>
                <a:moveTo>
                  <a:pt x="26001" y="55699"/>
                </a:moveTo>
                <a:lnTo>
                  <a:pt x="29917" y="59616"/>
                </a:lnTo>
                <a:lnTo>
                  <a:pt x="25616" y="63918"/>
                </a:lnTo>
                <a:lnTo>
                  <a:pt x="21700" y="60000"/>
                </a:lnTo>
                <a:lnTo>
                  <a:pt x="26001" y="55699"/>
                </a:lnTo>
                <a:close/>
                <a:moveTo>
                  <a:pt x="114218" y="55882"/>
                </a:moveTo>
                <a:lnTo>
                  <a:pt x="118134" y="59798"/>
                </a:lnTo>
                <a:lnTo>
                  <a:pt x="113834" y="64099"/>
                </a:lnTo>
                <a:lnTo>
                  <a:pt x="109917" y="60181"/>
                </a:lnTo>
                <a:lnTo>
                  <a:pt x="114218" y="55882"/>
                </a:lnTo>
                <a:close/>
                <a:moveTo>
                  <a:pt x="17580" y="56081"/>
                </a:moveTo>
                <a:lnTo>
                  <a:pt x="21498" y="59998"/>
                </a:lnTo>
                <a:lnTo>
                  <a:pt x="17197" y="64300"/>
                </a:lnTo>
                <a:lnTo>
                  <a:pt x="13281" y="60382"/>
                </a:lnTo>
                <a:lnTo>
                  <a:pt x="17580" y="56081"/>
                </a:lnTo>
                <a:close/>
                <a:moveTo>
                  <a:pt x="105799" y="56265"/>
                </a:moveTo>
                <a:lnTo>
                  <a:pt x="109715" y="60181"/>
                </a:lnTo>
                <a:lnTo>
                  <a:pt x="105414" y="64483"/>
                </a:lnTo>
                <a:lnTo>
                  <a:pt x="101497" y="60566"/>
                </a:lnTo>
                <a:lnTo>
                  <a:pt x="105799" y="56265"/>
                </a:lnTo>
                <a:close/>
                <a:moveTo>
                  <a:pt x="9161" y="56466"/>
                </a:moveTo>
                <a:lnTo>
                  <a:pt x="13079" y="60382"/>
                </a:lnTo>
                <a:lnTo>
                  <a:pt x="8777" y="64683"/>
                </a:lnTo>
                <a:lnTo>
                  <a:pt x="4860" y="60765"/>
                </a:lnTo>
                <a:lnTo>
                  <a:pt x="9161" y="56466"/>
                </a:lnTo>
                <a:close/>
                <a:moveTo>
                  <a:pt x="97378" y="56649"/>
                </a:moveTo>
                <a:lnTo>
                  <a:pt x="101296" y="60566"/>
                </a:lnTo>
                <a:lnTo>
                  <a:pt x="96994" y="64866"/>
                </a:lnTo>
                <a:lnTo>
                  <a:pt x="93078" y="60950"/>
                </a:lnTo>
                <a:lnTo>
                  <a:pt x="97378" y="56649"/>
                </a:lnTo>
                <a:close/>
                <a:moveTo>
                  <a:pt x="88958" y="57032"/>
                </a:moveTo>
                <a:lnTo>
                  <a:pt x="90917" y="58991"/>
                </a:lnTo>
                <a:lnTo>
                  <a:pt x="92876" y="60950"/>
                </a:lnTo>
                <a:lnTo>
                  <a:pt x="90724" y="63099"/>
                </a:lnTo>
                <a:lnTo>
                  <a:pt x="88575" y="65248"/>
                </a:lnTo>
                <a:lnTo>
                  <a:pt x="84657" y="61333"/>
                </a:lnTo>
                <a:lnTo>
                  <a:pt x="88958" y="57032"/>
                </a:lnTo>
                <a:close/>
                <a:moveTo>
                  <a:pt x="80539" y="57414"/>
                </a:moveTo>
                <a:lnTo>
                  <a:pt x="84455" y="61332"/>
                </a:lnTo>
                <a:lnTo>
                  <a:pt x="80156" y="65633"/>
                </a:lnTo>
                <a:lnTo>
                  <a:pt x="76238" y="61715"/>
                </a:lnTo>
                <a:lnTo>
                  <a:pt x="80539" y="57414"/>
                </a:lnTo>
                <a:close/>
                <a:moveTo>
                  <a:pt x="72120" y="57799"/>
                </a:moveTo>
                <a:lnTo>
                  <a:pt x="76036" y="61715"/>
                </a:lnTo>
                <a:lnTo>
                  <a:pt x="71735" y="66016"/>
                </a:lnTo>
                <a:lnTo>
                  <a:pt x="67818" y="62099"/>
                </a:lnTo>
                <a:lnTo>
                  <a:pt x="72120" y="57799"/>
                </a:lnTo>
                <a:close/>
                <a:moveTo>
                  <a:pt x="63697" y="58184"/>
                </a:moveTo>
                <a:lnTo>
                  <a:pt x="65656" y="60141"/>
                </a:lnTo>
                <a:lnTo>
                  <a:pt x="67615" y="62099"/>
                </a:lnTo>
                <a:lnTo>
                  <a:pt x="63315" y="66400"/>
                </a:lnTo>
                <a:lnTo>
                  <a:pt x="59399" y="62483"/>
                </a:lnTo>
                <a:lnTo>
                  <a:pt x="61548" y="60333"/>
                </a:lnTo>
                <a:lnTo>
                  <a:pt x="63697" y="58184"/>
                </a:lnTo>
                <a:close/>
                <a:moveTo>
                  <a:pt x="55277" y="58567"/>
                </a:moveTo>
                <a:lnTo>
                  <a:pt x="57237" y="60525"/>
                </a:lnTo>
                <a:lnTo>
                  <a:pt x="59194" y="62483"/>
                </a:lnTo>
                <a:lnTo>
                  <a:pt x="54895" y="66783"/>
                </a:lnTo>
                <a:lnTo>
                  <a:pt x="50977" y="62867"/>
                </a:lnTo>
                <a:lnTo>
                  <a:pt x="53126" y="60718"/>
                </a:lnTo>
                <a:lnTo>
                  <a:pt x="55277" y="58567"/>
                </a:lnTo>
                <a:close/>
                <a:moveTo>
                  <a:pt x="46860" y="58949"/>
                </a:moveTo>
                <a:lnTo>
                  <a:pt x="48819" y="60908"/>
                </a:lnTo>
                <a:lnTo>
                  <a:pt x="50776" y="62867"/>
                </a:lnTo>
                <a:lnTo>
                  <a:pt x="46477" y="67165"/>
                </a:lnTo>
                <a:lnTo>
                  <a:pt x="44518" y="65208"/>
                </a:lnTo>
                <a:lnTo>
                  <a:pt x="42559" y="63250"/>
                </a:lnTo>
                <a:lnTo>
                  <a:pt x="46860" y="58949"/>
                </a:lnTo>
                <a:close/>
                <a:moveTo>
                  <a:pt x="135074" y="59134"/>
                </a:moveTo>
                <a:lnTo>
                  <a:pt x="138990" y="63050"/>
                </a:lnTo>
                <a:lnTo>
                  <a:pt x="134689" y="67351"/>
                </a:lnTo>
                <a:lnTo>
                  <a:pt x="130773" y="63435"/>
                </a:lnTo>
                <a:lnTo>
                  <a:pt x="135074" y="59134"/>
                </a:lnTo>
                <a:close/>
                <a:moveTo>
                  <a:pt x="38441" y="59331"/>
                </a:moveTo>
                <a:lnTo>
                  <a:pt x="40398" y="61290"/>
                </a:lnTo>
                <a:lnTo>
                  <a:pt x="42357" y="63249"/>
                </a:lnTo>
                <a:lnTo>
                  <a:pt x="40206" y="65399"/>
                </a:lnTo>
                <a:lnTo>
                  <a:pt x="38056" y="67550"/>
                </a:lnTo>
                <a:lnTo>
                  <a:pt x="36098" y="65591"/>
                </a:lnTo>
                <a:lnTo>
                  <a:pt x="34139" y="63632"/>
                </a:lnTo>
                <a:lnTo>
                  <a:pt x="38441" y="59331"/>
                </a:lnTo>
                <a:close/>
                <a:moveTo>
                  <a:pt x="126656" y="59516"/>
                </a:moveTo>
                <a:lnTo>
                  <a:pt x="130572" y="63432"/>
                </a:lnTo>
                <a:lnTo>
                  <a:pt x="126271" y="67733"/>
                </a:lnTo>
                <a:lnTo>
                  <a:pt x="122355" y="63817"/>
                </a:lnTo>
                <a:lnTo>
                  <a:pt x="126656" y="59516"/>
                </a:lnTo>
                <a:close/>
                <a:moveTo>
                  <a:pt x="30020" y="59716"/>
                </a:moveTo>
                <a:lnTo>
                  <a:pt x="33936" y="63632"/>
                </a:lnTo>
                <a:lnTo>
                  <a:pt x="31786" y="65784"/>
                </a:lnTo>
                <a:lnTo>
                  <a:pt x="29636" y="67933"/>
                </a:lnTo>
                <a:lnTo>
                  <a:pt x="27677" y="65975"/>
                </a:lnTo>
                <a:lnTo>
                  <a:pt x="25720" y="64016"/>
                </a:lnTo>
                <a:lnTo>
                  <a:pt x="30020" y="59716"/>
                </a:lnTo>
                <a:close/>
                <a:moveTo>
                  <a:pt x="118235" y="59899"/>
                </a:moveTo>
                <a:lnTo>
                  <a:pt x="122153" y="63817"/>
                </a:lnTo>
                <a:lnTo>
                  <a:pt x="117852" y="68117"/>
                </a:lnTo>
                <a:lnTo>
                  <a:pt x="113935" y="64200"/>
                </a:lnTo>
                <a:lnTo>
                  <a:pt x="118235" y="59899"/>
                </a:lnTo>
                <a:close/>
                <a:moveTo>
                  <a:pt x="21600" y="60101"/>
                </a:moveTo>
                <a:lnTo>
                  <a:pt x="25518" y="64019"/>
                </a:lnTo>
                <a:lnTo>
                  <a:pt x="21217" y="68318"/>
                </a:lnTo>
                <a:lnTo>
                  <a:pt x="17299" y="64402"/>
                </a:lnTo>
                <a:lnTo>
                  <a:pt x="21600" y="60101"/>
                </a:lnTo>
                <a:close/>
                <a:moveTo>
                  <a:pt x="109816" y="60282"/>
                </a:moveTo>
                <a:lnTo>
                  <a:pt x="113734" y="64200"/>
                </a:lnTo>
                <a:lnTo>
                  <a:pt x="109432" y="68501"/>
                </a:lnTo>
                <a:lnTo>
                  <a:pt x="105515" y="64584"/>
                </a:lnTo>
                <a:lnTo>
                  <a:pt x="109816" y="60282"/>
                </a:lnTo>
                <a:close/>
                <a:moveTo>
                  <a:pt x="13180" y="60483"/>
                </a:moveTo>
                <a:lnTo>
                  <a:pt x="17096" y="64401"/>
                </a:lnTo>
                <a:lnTo>
                  <a:pt x="12795" y="68700"/>
                </a:lnTo>
                <a:lnTo>
                  <a:pt x="8878" y="64784"/>
                </a:lnTo>
                <a:lnTo>
                  <a:pt x="13180" y="60483"/>
                </a:lnTo>
                <a:close/>
                <a:moveTo>
                  <a:pt x="101396" y="60667"/>
                </a:moveTo>
                <a:lnTo>
                  <a:pt x="105313" y="64584"/>
                </a:lnTo>
                <a:lnTo>
                  <a:pt x="101013" y="68885"/>
                </a:lnTo>
                <a:lnTo>
                  <a:pt x="97095" y="64967"/>
                </a:lnTo>
                <a:lnTo>
                  <a:pt x="101396" y="60667"/>
                </a:lnTo>
                <a:close/>
                <a:moveTo>
                  <a:pt x="4762" y="60866"/>
                </a:moveTo>
                <a:lnTo>
                  <a:pt x="8678" y="64784"/>
                </a:lnTo>
                <a:lnTo>
                  <a:pt x="4377" y="69085"/>
                </a:lnTo>
                <a:lnTo>
                  <a:pt x="460" y="65167"/>
                </a:lnTo>
                <a:lnTo>
                  <a:pt x="4762" y="60866"/>
                </a:lnTo>
                <a:close/>
                <a:moveTo>
                  <a:pt x="92974" y="61052"/>
                </a:moveTo>
                <a:lnTo>
                  <a:pt x="96892" y="64968"/>
                </a:lnTo>
                <a:lnTo>
                  <a:pt x="92592" y="69267"/>
                </a:lnTo>
                <a:lnTo>
                  <a:pt x="90633" y="67308"/>
                </a:lnTo>
                <a:lnTo>
                  <a:pt x="88676" y="65352"/>
                </a:lnTo>
                <a:lnTo>
                  <a:pt x="90825" y="63201"/>
                </a:lnTo>
                <a:lnTo>
                  <a:pt x="92974" y="61052"/>
                </a:lnTo>
                <a:close/>
                <a:moveTo>
                  <a:pt x="84556" y="61433"/>
                </a:moveTo>
                <a:lnTo>
                  <a:pt x="88474" y="65349"/>
                </a:lnTo>
                <a:lnTo>
                  <a:pt x="84173" y="69650"/>
                </a:lnTo>
                <a:lnTo>
                  <a:pt x="80256" y="65734"/>
                </a:lnTo>
                <a:lnTo>
                  <a:pt x="84556" y="61433"/>
                </a:lnTo>
                <a:close/>
                <a:moveTo>
                  <a:pt x="76137" y="61816"/>
                </a:moveTo>
                <a:lnTo>
                  <a:pt x="80055" y="65734"/>
                </a:lnTo>
                <a:lnTo>
                  <a:pt x="75753" y="70034"/>
                </a:lnTo>
                <a:lnTo>
                  <a:pt x="71836" y="66117"/>
                </a:lnTo>
                <a:lnTo>
                  <a:pt x="76137" y="61816"/>
                </a:lnTo>
                <a:close/>
                <a:moveTo>
                  <a:pt x="67717" y="62199"/>
                </a:moveTo>
                <a:lnTo>
                  <a:pt x="71634" y="66117"/>
                </a:lnTo>
                <a:lnTo>
                  <a:pt x="67334" y="70418"/>
                </a:lnTo>
                <a:lnTo>
                  <a:pt x="63416" y="66501"/>
                </a:lnTo>
                <a:lnTo>
                  <a:pt x="67717" y="62199"/>
                </a:lnTo>
                <a:close/>
                <a:moveTo>
                  <a:pt x="59298" y="62584"/>
                </a:moveTo>
                <a:lnTo>
                  <a:pt x="63214" y="66501"/>
                </a:lnTo>
                <a:lnTo>
                  <a:pt x="58913" y="70802"/>
                </a:lnTo>
                <a:lnTo>
                  <a:pt x="54997" y="66884"/>
                </a:lnTo>
                <a:lnTo>
                  <a:pt x="59298" y="62584"/>
                </a:lnTo>
                <a:close/>
                <a:moveTo>
                  <a:pt x="50877" y="62968"/>
                </a:moveTo>
                <a:lnTo>
                  <a:pt x="54795" y="66884"/>
                </a:lnTo>
                <a:lnTo>
                  <a:pt x="50494" y="71184"/>
                </a:lnTo>
                <a:lnTo>
                  <a:pt x="46577" y="67269"/>
                </a:lnTo>
                <a:lnTo>
                  <a:pt x="50877" y="62968"/>
                </a:lnTo>
                <a:close/>
                <a:moveTo>
                  <a:pt x="139093" y="63149"/>
                </a:moveTo>
                <a:lnTo>
                  <a:pt x="143009" y="67069"/>
                </a:lnTo>
                <a:lnTo>
                  <a:pt x="140858" y="69218"/>
                </a:lnTo>
                <a:lnTo>
                  <a:pt x="138709" y="71367"/>
                </a:lnTo>
                <a:lnTo>
                  <a:pt x="134793" y="67451"/>
                </a:lnTo>
                <a:lnTo>
                  <a:pt x="139093" y="63149"/>
                </a:lnTo>
                <a:close/>
                <a:moveTo>
                  <a:pt x="42456" y="63351"/>
                </a:moveTo>
                <a:lnTo>
                  <a:pt x="44417" y="65310"/>
                </a:lnTo>
                <a:lnTo>
                  <a:pt x="46376" y="67269"/>
                </a:lnTo>
                <a:lnTo>
                  <a:pt x="42074" y="71567"/>
                </a:lnTo>
                <a:lnTo>
                  <a:pt x="38157" y="67651"/>
                </a:lnTo>
                <a:lnTo>
                  <a:pt x="40307" y="65500"/>
                </a:lnTo>
                <a:lnTo>
                  <a:pt x="42456" y="63351"/>
                </a:lnTo>
                <a:close/>
                <a:moveTo>
                  <a:pt x="130673" y="63533"/>
                </a:moveTo>
                <a:lnTo>
                  <a:pt x="134591" y="67451"/>
                </a:lnTo>
                <a:lnTo>
                  <a:pt x="130290" y="71752"/>
                </a:lnTo>
                <a:lnTo>
                  <a:pt x="126372" y="67834"/>
                </a:lnTo>
                <a:lnTo>
                  <a:pt x="130673" y="63533"/>
                </a:lnTo>
                <a:close/>
                <a:moveTo>
                  <a:pt x="34037" y="63735"/>
                </a:moveTo>
                <a:lnTo>
                  <a:pt x="35997" y="65693"/>
                </a:lnTo>
                <a:lnTo>
                  <a:pt x="37955" y="67652"/>
                </a:lnTo>
                <a:lnTo>
                  <a:pt x="35804" y="69802"/>
                </a:lnTo>
                <a:lnTo>
                  <a:pt x="33655" y="71951"/>
                </a:lnTo>
                <a:lnTo>
                  <a:pt x="29737" y="68034"/>
                </a:lnTo>
                <a:lnTo>
                  <a:pt x="31886" y="65885"/>
                </a:lnTo>
                <a:lnTo>
                  <a:pt x="34037" y="63735"/>
                </a:lnTo>
                <a:close/>
                <a:moveTo>
                  <a:pt x="122254" y="63918"/>
                </a:moveTo>
                <a:lnTo>
                  <a:pt x="126170" y="67834"/>
                </a:lnTo>
                <a:lnTo>
                  <a:pt x="121870" y="72135"/>
                </a:lnTo>
                <a:lnTo>
                  <a:pt x="117953" y="68217"/>
                </a:lnTo>
                <a:lnTo>
                  <a:pt x="122254" y="63918"/>
                </a:lnTo>
                <a:close/>
                <a:moveTo>
                  <a:pt x="25619" y="64117"/>
                </a:moveTo>
                <a:lnTo>
                  <a:pt x="27577" y="66075"/>
                </a:lnTo>
                <a:lnTo>
                  <a:pt x="29535" y="68034"/>
                </a:lnTo>
                <a:lnTo>
                  <a:pt x="25234" y="72336"/>
                </a:lnTo>
                <a:lnTo>
                  <a:pt x="23277" y="70377"/>
                </a:lnTo>
                <a:lnTo>
                  <a:pt x="21318" y="68418"/>
                </a:lnTo>
                <a:lnTo>
                  <a:pt x="25619" y="64117"/>
                </a:lnTo>
                <a:close/>
                <a:moveTo>
                  <a:pt x="113834" y="64301"/>
                </a:moveTo>
                <a:lnTo>
                  <a:pt x="117751" y="68217"/>
                </a:lnTo>
                <a:lnTo>
                  <a:pt x="113450" y="72519"/>
                </a:lnTo>
                <a:lnTo>
                  <a:pt x="109533" y="68602"/>
                </a:lnTo>
                <a:lnTo>
                  <a:pt x="113834" y="64301"/>
                </a:lnTo>
                <a:close/>
                <a:moveTo>
                  <a:pt x="17198" y="64501"/>
                </a:moveTo>
                <a:lnTo>
                  <a:pt x="21116" y="68418"/>
                </a:lnTo>
                <a:lnTo>
                  <a:pt x="18967" y="70567"/>
                </a:lnTo>
                <a:lnTo>
                  <a:pt x="16816" y="72718"/>
                </a:lnTo>
                <a:lnTo>
                  <a:pt x="14859" y="70759"/>
                </a:lnTo>
                <a:lnTo>
                  <a:pt x="12900" y="68800"/>
                </a:lnTo>
                <a:lnTo>
                  <a:pt x="17198" y="64501"/>
                </a:lnTo>
                <a:close/>
                <a:moveTo>
                  <a:pt x="105414" y="64684"/>
                </a:moveTo>
                <a:lnTo>
                  <a:pt x="109331" y="68602"/>
                </a:lnTo>
                <a:lnTo>
                  <a:pt x="105030" y="72902"/>
                </a:lnTo>
                <a:lnTo>
                  <a:pt x="101114" y="68986"/>
                </a:lnTo>
                <a:lnTo>
                  <a:pt x="105414" y="64684"/>
                </a:lnTo>
                <a:close/>
                <a:moveTo>
                  <a:pt x="8779" y="64883"/>
                </a:moveTo>
                <a:lnTo>
                  <a:pt x="12694" y="68801"/>
                </a:lnTo>
                <a:lnTo>
                  <a:pt x="10545" y="70952"/>
                </a:lnTo>
                <a:lnTo>
                  <a:pt x="8396" y="73101"/>
                </a:lnTo>
                <a:lnTo>
                  <a:pt x="6437" y="71142"/>
                </a:lnTo>
                <a:lnTo>
                  <a:pt x="4478" y="69183"/>
                </a:lnTo>
                <a:lnTo>
                  <a:pt x="8779" y="64883"/>
                </a:lnTo>
                <a:close/>
                <a:moveTo>
                  <a:pt x="96994" y="65068"/>
                </a:moveTo>
                <a:lnTo>
                  <a:pt x="100912" y="68986"/>
                </a:lnTo>
                <a:lnTo>
                  <a:pt x="96611" y="73287"/>
                </a:lnTo>
                <a:lnTo>
                  <a:pt x="92693" y="69369"/>
                </a:lnTo>
                <a:lnTo>
                  <a:pt x="96994" y="65068"/>
                </a:lnTo>
                <a:close/>
                <a:moveTo>
                  <a:pt x="88575" y="65450"/>
                </a:moveTo>
                <a:lnTo>
                  <a:pt x="90534" y="67409"/>
                </a:lnTo>
                <a:lnTo>
                  <a:pt x="92491" y="69368"/>
                </a:lnTo>
                <a:lnTo>
                  <a:pt x="88191" y="73669"/>
                </a:lnTo>
                <a:lnTo>
                  <a:pt x="86233" y="71710"/>
                </a:lnTo>
                <a:lnTo>
                  <a:pt x="84274" y="69751"/>
                </a:lnTo>
                <a:lnTo>
                  <a:pt x="88575" y="65450"/>
                </a:lnTo>
                <a:close/>
                <a:moveTo>
                  <a:pt x="80156" y="65835"/>
                </a:moveTo>
                <a:lnTo>
                  <a:pt x="84072" y="69751"/>
                </a:lnTo>
                <a:lnTo>
                  <a:pt x="79771" y="74052"/>
                </a:lnTo>
                <a:lnTo>
                  <a:pt x="75854" y="70134"/>
                </a:lnTo>
                <a:lnTo>
                  <a:pt x="80156" y="65835"/>
                </a:lnTo>
                <a:close/>
                <a:moveTo>
                  <a:pt x="71735" y="66220"/>
                </a:moveTo>
                <a:lnTo>
                  <a:pt x="75653" y="70137"/>
                </a:lnTo>
                <a:lnTo>
                  <a:pt x="71351" y="74436"/>
                </a:lnTo>
                <a:lnTo>
                  <a:pt x="67435" y="70519"/>
                </a:lnTo>
                <a:lnTo>
                  <a:pt x="71735" y="66220"/>
                </a:lnTo>
                <a:close/>
                <a:moveTo>
                  <a:pt x="63315" y="66602"/>
                </a:moveTo>
                <a:lnTo>
                  <a:pt x="67233" y="70519"/>
                </a:lnTo>
                <a:lnTo>
                  <a:pt x="62932" y="74819"/>
                </a:lnTo>
                <a:lnTo>
                  <a:pt x="59014" y="70903"/>
                </a:lnTo>
                <a:lnTo>
                  <a:pt x="63315" y="66602"/>
                </a:lnTo>
                <a:close/>
                <a:moveTo>
                  <a:pt x="54896" y="66985"/>
                </a:moveTo>
                <a:lnTo>
                  <a:pt x="58812" y="70903"/>
                </a:lnTo>
                <a:lnTo>
                  <a:pt x="54513" y="75204"/>
                </a:lnTo>
                <a:lnTo>
                  <a:pt x="50595" y="71286"/>
                </a:lnTo>
                <a:lnTo>
                  <a:pt x="54896" y="66985"/>
                </a:lnTo>
                <a:close/>
                <a:moveTo>
                  <a:pt x="143108" y="67171"/>
                </a:moveTo>
                <a:lnTo>
                  <a:pt x="147028" y="71086"/>
                </a:lnTo>
                <a:lnTo>
                  <a:pt x="142728" y="75387"/>
                </a:lnTo>
                <a:lnTo>
                  <a:pt x="140769" y="73428"/>
                </a:lnTo>
                <a:lnTo>
                  <a:pt x="138810" y="71471"/>
                </a:lnTo>
                <a:lnTo>
                  <a:pt x="140959" y="69320"/>
                </a:lnTo>
                <a:lnTo>
                  <a:pt x="143108" y="67171"/>
                </a:lnTo>
                <a:close/>
                <a:moveTo>
                  <a:pt x="46477" y="67367"/>
                </a:moveTo>
                <a:lnTo>
                  <a:pt x="50393" y="71286"/>
                </a:lnTo>
                <a:lnTo>
                  <a:pt x="46092" y="75586"/>
                </a:lnTo>
                <a:lnTo>
                  <a:pt x="42175" y="71668"/>
                </a:lnTo>
                <a:lnTo>
                  <a:pt x="46477" y="67367"/>
                </a:lnTo>
                <a:close/>
                <a:moveTo>
                  <a:pt x="134692" y="67551"/>
                </a:moveTo>
                <a:lnTo>
                  <a:pt x="138608" y="71468"/>
                </a:lnTo>
                <a:lnTo>
                  <a:pt x="134307" y="75769"/>
                </a:lnTo>
                <a:lnTo>
                  <a:pt x="130391" y="71853"/>
                </a:lnTo>
                <a:lnTo>
                  <a:pt x="134692" y="67551"/>
                </a:lnTo>
                <a:close/>
                <a:moveTo>
                  <a:pt x="38054" y="67755"/>
                </a:moveTo>
                <a:lnTo>
                  <a:pt x="41974" y="71670"/>
                </a:lnTo>
                <a:lnTo>
                  <a:pt x="37672" y="75971"/>
                </a:lnTo>
                <a:lnTo>
                  <a:pt x="35713" y="74012"/>
                </a:lnTo>
                <a:lnTo>
                  <a:pt x="33756" y="72054"/>
                </a:lnTo>
                <a:lnTo>
                  <a:pt x="35905" y="69904"/>
                </a:lnTo>
                <a:lnTo>
                  <a:pt x="38054" y="67755"/>
                </a:lnTo>
                <a:close/>
                <a:moveTo>
                  <a:pt x="126271" y="67935"/>
                </a:moveTo>
                <a:lnTo>
                  <a:pt x="130189" y="71853"/>
                </a:lnTo>
                <a:lnTo>
                  <a:pt x="125888" y="76152"/>
                </a:lnTo>
                <a:lnTo>
                  <a:pt x="121971" y="72236"/>
                </a:lnTo>
                <a:lnTo>
                  <a:pt x="126271" y="67935"/>
                </a:lnTo>
                <a:close/>
                <a:moveTo>
                  <a:pt x="29636" y="68135"/>
                </a:moveTo>
                <a:lnTo>
                  <a:pt x="33554" y="72052"/>
                </a:lnTo>
                <a:lnTo>
                  <a:pt x="29253" y="76353"/>
                </a:lnTo>
                <a:lnTo>
                  <a:pt x="25335" y="72436"/>
                </a:lnTo>
                <a:lnTo>
                  <a:pt x="29636" y="68135"/>
                </a:lnTo>
                <a:close/>
                <a:moveTo>
                  <a:pt x="117852" y="68318"/>
                </a:moveTo>
                <a:lnTo>
                  <a:pt x="121770" y="72236"/>
                </a:lnTo>
                <a:lnTo>
                  <a:pt x="117468" y="76537"/>
                </a:lnTo>
                <a:lnTo>
                  <a:pt x="113551" y="72620"/>
                </a:lnTo>
                <a:lnTo>
                  <a:pt x="117852" y="68318"/>
                </a:lnTo>
                <a:close/>
                <a:moveTo>
                  <a:pt x="21216" y="68520"/>
                </a:moveTo>
                <a:lnTo>
                  <a:pt x="23176" y="70478"/>
                </a:lnTo>
                <a:lnTo>
                  <a:pt x="25133" y="72436"/>
                </a:lnTo>
                <a:lnTo>
                  <a:pt x="20834" y="76736"/>
                </a:lnTo>
                <a:lnTo>
                  <a:pt x="16916" y="72820"/>
                </a:lnTo>
                <a:lnTo>
                  <a:pt x="19065" y="70671"/>
                </a:lnTo>
                <a:lnTo>
                  <a:pt x="21216" y="68520"/>
                </a:lnTo>
                <a:close/>
                <a:moveTo>
                  <a:pt x="109432" y="68703"/>
                </a:moveTo>
                <a:lnTo>
                  <a:pt x="113349" y="72620"/>
                </a:lnTo>
                <a:lnTo>
                  <a:pt x="109049" y="76921"/>
                </a:lnTo>
                <a:lnTo>
                  <a:pt x="105131" y="73003"/>
                </a:lnTo>
                <a:lnTo>
                  <a:pt x="109432" y="68703"/>
                </a:lnTo>
                <a:close/>
                <a:moveTo>
                  <a:pt x="12798" y="68905"/>
                </a:moveTo>
                <a:lnTo>
                  <a:pt x="14755" y="70862"/>
                </a:lnTo>
                <a:lnTo>
                  <a:pt x="16714" y="72821"/>
                </a:lnTo>
                <a:lnTo>
                  <a:pt x="12413" y="77123"/>
                </a:lnTo>
                <a:lnTo>
                  <a:pt x="8496" y="73205"/>
                </a:lnTo>
                <a:lnTo>
                  <a:pt x="10647" y="71054"/>
                </a:lnTo>
                <a:lnTo>
                  <a:pt x="12798" y="68905"/>
                </a:lnTo>
                <a:close/>
                <a:moveTo>
                  <a:pt x="101013" y="69085"/>
                </a:moveTo>
                <a:lnTo>
                  <a:pt x="104929" y="73001"/>
                </a:lnTo>
                <a:lnTo>
                  <a:pt x="102779" y="75154"/>
                </a:lnTo>
                <a:lnTo>
                  <a:pt x="100628" y="77303"/>
                </a:lnTo>
                <a:lnTo>
                  <a:pt x="98671" y="75344"/>
                </a:lnTo>
                <a:lnTo>
                  <a:pt x="96712" y="73385"/>
                </a:lnTo>
                <a:lnTo>
                  <a:pt x="101013" y="69085"/>
                </a:lnTo>
                <a:close/>
                <a:moveTo>
                  <a:pt x="4377" y="69287"/>
                </a:moveTo>
                <a:lnTo>
                  <a:pt x="6336" y="71244"/>
                </a:lnTo>
                <a:lnTo>
                  <a:pt x="8295" y="73203"/>
                </a:lnTo>
                <a:lnTo>
                  <a:pt x="3993" y="77504"/>
                </a:lnTo>
                <a:lnTo>
                  <a:pt x="2034" y="75546"/>
                </a:lnTo>
                <a:lnTo>
                  <a:pt x="77" y="73587"/>
                </a:lnTo>
                <a:lnTo>
                  <a:pt x="4377" y="69287"/>
                </a:lnTo>
                <a:close/>
                <a:moveTo>
                  <a:pt x="92592" y="69470"/>
                </a:moveTo>
                <a:lnTo>
                  <a:pt x="96510" y="73388"/>
                </a:lnTo>
                <a:lnTo>
                  <a:pt x="94358" y="75537"/>
                </a:lnTo>
                <a:lnTo>
                  <a:pt x="92209" y="77686"/>
                </a:lnTo>
                <a:lnTo>
                  <a:pt x="90250" y="75730"/>
                </a:lnTo>
                <a:lnTo>
                  <a:pt x="88291" y="73771"/>
                </a:lnTo>
                <a:lnTo>
                  <a:pt x="92592" y="69470"/>
                </a:lnTo>
                <a:close/>
                <a:moveTo>
                  <a:pt x="84173" y="69852"/>
                </a:moveTo>
                <a:lnTo>
                  <a:pt x="86132" y="71811"/>
                </a:lnTo>
                <a:lnTo>
                  <a:pt x="88091" y="73770"/>
                </a:lnTo>
                <a:lnTo>
                  <a:pt x="85939" y="75920"/>
                </a:lnTo>
                <a:lnTo>
                  <a:pt x="83789" y="78070"/>
                </a:lnTo>
                <a:lnTo>
                  <a:pt x="79872" y="74153"/>
                </a:lnTo>
                <a:lnTo>
                  <a:pt x="84173" y="69852"/>
                </a:lnTo>
                <a:close/>
                <a:moveTo>
                  <a:pt x="75753" y="70235"/>
                </a:moveTo>
                <a:lnTo>
                  <a:pt x="79670" y="74153"/>
                </a:lnTo>
                <a:lnTo>
                  <a:pt x="75370" y="78454"/>
                </a:lnTo>
                <a:lnTo>
                  <a:pt x="71452" y="74537"/>
                </a:lnTo>
                <a:lnTo>
                  <a:pt x="75753" y="70235"/>
                </a:lnTo>
                <a:close/>
                <a:moveTo>
                  <a:pt x="67334" y="70620"/>
                </a:moveTo>
                <a:lnTo>
                  <a:pt x="71250" y="74537"/>
                </a:lnTo>
                <a:lnTo>
                  <a:pt x="66949" y="78838"/>
                </a:lnTo>
                <a:lnTo>
                  <a:pt x="63033" y="74920"/>
                </a:lnTo>
                <a:lnTo>
                  <a:pt x="67334" y="70620"/>
                </a:lnTo>
                <a:close/>
                <a:moveTo>
                  <a:pt x="58913" y="71004"/>
                </a:moveTo>
                <a:lnTo>
                  <a:pt x="62831" y="74920"/>
                </a:lnTo>
                <a:lnTo>
                  <a:pt x="58530" y="79221"/>
                </a:lnTo>
                <a:lnTo>
                  <a:pt x="54613" y="75305"/>
                </a:lnTo>
                <a:lnTo>
                  <a:pt x="58913" y="71004"/>
                </a:lnTo>
                <a:close/>
                <a:moveTo>
                  <a:pt x="147131" y="71187"/>
                </a:moveTo>
                <a:lnTo>
                  <a:pt x="151046" y="75105"/>
                </a:lnTo>
                <a:lnTo>
                  <a:pt x="146747" y="79406"/>
                </a:lnTo>
                <a:lnTo>
                  <a:pt x="144789" y="77447"/>
                </a:lnTo>
                <a:lnTo>
                  <a:pt x="142830" y="75488"/>
                </a:lnTo>
                <a:lnTo>
                  <a:pt x="147131" y="71187"/>
                </a:lnTo>
                <a:close/>
                <a:moveTo>
                  <a:pt x="50494" y="71387"/>
                </a:moveTo>
                <a:lnTo>
                  <a:pt x="54410" y="75305"/>
                </a:lnTo>
                <a:lnTo>
                  <a:pt x="50110" y="79603"/>
                </a:lnTo>
                <a:lnTo>
                  <a:pt x="46193" y="75688"/>
                </a:lnTo>
                <a:lnTo>
                  <a:pt x="50494" y="71387"/>
                </a:lnTo>
                <a:close/>
                <a:moveTo>
                  <a:pt x="138709" y="71572"/>
                </a:moveTo>
                <a:lnTo>
                  <a:pt x="140668" y="73529"/>
                </a:lnTo>
                <a:lnTo>
                  <a:pt x="142627" y="75488"/>
                </a:lnTo>
                <a:lnTo>
                  <a:pt x="140476" y="77637"/>
                </a:lnTo>
                <a:lnTo>
                  <a:pt x="138327" y="79788"/>
                </a:lnTo>
                <a:lnTo>
                  <a:pt x="134408" y="75871"/>
                </a:lnTo>
                <a:lnTo>
                  <a:pt x="138709" y="71572"/>
                </a:lnTo>
                <a:close/>
                <a:moveTo>
                  <a:pt x="42074" y="71771"/>
                </a:moveTo>
                <a:lnTo>
                  <a:pt x="45991" y="75688"/>
                </a:lnTo>
                <a:lnTo>
                  <a:pt x="41690" y="79989"/>
                </a:lnTo>
                <a:lnTo>
                  <a:pt x="37773" y="76072"/>
                </a:lnTo>
                <a:lnTo>
                  <a:pt x="42074" y="71771"/>
                </a:lnTo>
                <a:close/>
                <a:moveTo>
                  <a:pt x="130290" y="71954"/>
                </a:moveTo>
                <a:lnTo>
                  <a:pt x="134206" y="75870"/>
                </a:lnTo>
                <a:lnTo>
                  <a:pt x="129906" y="80171"/>
                </a:lnTo>
                <a:lnTo>
                  <a:pt x="125989" y="76253"/>
                </a:lnTo>
                <a:lnTo>
                  <a:pt x="130290" y="71954"/>
                </a:lnTo>
                <a:close/>
                <a:moveTo>
                  <a:pt x="33655" y="72155"/>
                </a:moveTo>
                <a:lnTo>
                  <a:pt x="35613" y="74113"/>
                </a:lnTo>
                <a:lnTo>
                  <a:pt x="37571" y="76072"/>
                </a:lnTo>
                <a:lnTo>
                  <a:pt x="33270" y="80373"/>
                </a:lnTo>
                <a:lnTo>
                  <a:pt x="31313" y="78414"/>
                </a:lnTo>
                <a:lnTo>
                  <a:pt x="29354" y="76455"/>
                </a:lnTo>
                <a:lnTo>
                  <a:pt x="33655" y="72155"/>
                </a:lnTo>
                <a:close/>
                <a:moveTo>
                  <a:pt x="121870" y="72337"/>
                </a:moveTo>
                <a:lnTo>
                  <a:pt x="125787" y="76253"/>
                </a:lnTo>
                <a:lnTo>
                  <a:pt x="121486" y="80555"/>
                </a:lnTo>
                <a:lnTo>
                  <a:pt x="117569" y="76638"/>
                </a:lnTo>
                <a:lnTo>
                  <a:pt x="121870" y="72337"/>
                </a:lnTo>
                <a:close/>
                <a:moveTo>
                  <a:pt x="25234" y="72537"/>
                </a:moveTo>
                <a:lnTo>
                  <a:pt x="29152" y="76454"/>
                </a:lnTo>
                <a:lnTo>
                  <a:pt x="24851" y="80755"/>
                </a:lnTo>
                <a:lnTo>
                  <a:pt x="20934" y="76837"/>
                </a:lnTo>
                <a:lnTo>
                  <a:pt x="25234" y="72537"/>
                </a:lnTo>
                <a:close/>
                <a:moveTo>
                  <a:pt x="113450" y="72720"/>
                </a:moveTo>
                <a:lnTo>
                  <a:pt x="117367" y="76638"/>
                </a:lnTo>
                <a:lnTo>
                  <a:pt x="113066" y="80938"/>
                </a:lnTo>
                <a:lnTo>
                  <a:pt x="109150" y="77022"/>
                </a:lnTo>
                <a:lnTo>
                  <a:pt x="113450" y="72720"/>
                </a:lnTo>
                <a:close/>
                <a:moveTo>
                  <a:pt x="16815" y="72921"/>
                </a:moveTo>
                <a:lnTo>
                  <a:pt x="20733" y="76837"/>
                </a:lnTo>
                <a:lnTo>
                  <a:pt x="16431" y="81138"/>
                </a:lnTo>
                <a:lnTo>
                  <a:pt x="12514" y="77222"/>
                </a:lnTo>
                <a:lnTo>
                  <a:pt x="16815" y="72921"/>
                </a:lnTo>
                <a:close/>
                <a:moveTo>
                  <a:pt x="105029" y="73107"/>
                </a:moveTo>
                <a:lnTo>
                  <a:pt x="108945" y="77023"/>
                </a:lnTo>
                <a:lnTo>
                  <a:pt x="106796" y="79172"/>
                </a:lnTo>
                <a:lnTo>
                  <a:pt x="104647" y="81323"/>
                </a:lnTo>
                <a:lnTo>
                  <a:pt x="100729" y="77405"/>
                </a:lnTo>
                <a:lnTo>
                  <a:pt x="102880" y="75256"/>
                </a:lnTo>
                <a:lnTo>
                  <a:pt x="105029" y="73107"/>
                </a:lnTo>
                <a:close/>
                <a:moveTo>
                  <a:pt x="8396" y="73304"/>
                </a:moveTo>
                <a:lnTo>
                  <a:pt x="12312" y="77222"/>
                </a:lnTo>
                <a:lnTo>
                  <a:pt x="8012" y="81522"/>
                </a:lnTo>
                <a:lnTo>
                  <a:pt x="4094" y="77605"/>
                </a:lnTo>
                <a:lnTo>
                  <a:pt x="8396" y="73304"/>
                </a:lnTo>
                <a:close/>
                <a:moveTo>
                  <a:pt x="96608" y="73490"/>
                </a:moveTo>
                <a:lnTo>
                  <a:pt x="98567" y="75449"/>
                </a:lnTo>
                <a:lnTo>
                  <a:pt x="100526" y="77406"/>
                </a:lnTo>
                <a:lnTo>
                  <a:pt x="96225" y="81708"/>
                </a:lnTo>
                <a:lnTo>
                  <a:pt x="92310" y="77788"/>
                </a:lnTo>
                <a:lnTo>
                  <a:pt x="94459" y="75639"/>
                </a:lnTo>
                <a:lnTo>
                  <a:pt x="96608" y="73490"/>
                </a:lnTo>
                <a:close/>
                <a:moveTo>
                  <a:pt x="88191" y="73872"/>
                </a:moveTo>
                <a:lnTo>
                  <a:pt x="90149" y="75831"/>
                </a:lnTo>
                <a:lnTo>
                  <a:pt x="92108" y="77788"/>
                </a:lnTo>
                <a:lnTo>
                  <a:pt x="87807" y="82090"/>
                </a:lnTo>
                <a:lnTo>
                  <a:pt x="85849" y="80131"/>
                </a:lnTo>
                <a:lnTo>
                  <a:pt x="83890" y="78173"/>
                </a:lnTo>
                <a:lnTo>
                  <a:pt x="86039" y="76023"/>
                </a:lnTo>
                <a:lnTo>
                  <a:pt x="88191" y="73872"/>
                </a:lnTo>
                <a:close/>
                <a:moveTo>
                  <a:pt x="79771" y="74256"/>
                </a:moveTo>
                <a:lnTo>
                  <a:pt x="83688" y="78173"/>
                </a:lnTo>
                <a:lnTo>
                  <a:pt x="81539" y="80322"/>
                </a:lnTo>
                <a:lnTo>
                  <a:pt x="79387" y="82472"/>
                </a:lnTo>
                <a:lnTo>
                  <a:pt x="77428" y="80513"/>
                </a:lnTo>
                <a:lnTo>
                  <a:pt x="75469" y="78555"/>
                </a:lnTo>
                <a:lnTo>
                  <a:pt x="79771" y="74256"/>
                </a:lnTo>
                <a:close/>
                <a:moveTo>
                  <a:pt x="71351" y="74639"/>
                </a:moveTo>
                <a:lnTo>
                  <a:pt x="75269" y="78557"/>
                </a:lnTo>
                <a:lnTo>
                  <a:pt x="73117" y="80706"/>
                </a:lnTo>
                <a:lnTo>
                  <a:pt x="70968" y="82855"/>
                </a:lnTo>
                <a:lnTo>
                  <a:pt x="69009" y="80898"/>
                </a:lnTo>
                <a:lnTo>
                  <a:pt x="67050" y="78939"/>
                </a:lnTo>
                <a:lnTo>
                  <a:pt x="71351" y="74639"/>
                </a:lnTo>
                <a:close/>
                <a:moveTo>
                  <a:pt x="62932" y="75021"/>
                </a:moveTo>
                <a:lnTo>
                  <a:pt x="66848" y="78939"/>
                </a:lnTo>
                <a:lnTo>
                  <a:pt x="62549" y="83238"/>
                </a:lnTo>
                <a:lnTo>
                  <a:pt x="58631" y="79322"/>
                </a:lnTo>
                <a:lnTo>
                  <a:pt x="62932" y="75021"/>
                </a:lnTo>
                <a:close/>
                <a:moveTo>
                  <a:pt x="54513" y="75406"/>
                </a:moveTo>
                <a:lnTo>
                  <a:pt x="58429" y="79322"/>
                </a:lnTo>
                <a:lnTo>
                  <a:pt x="54128" y="83623"/>
                </a:lnTo>
                <a:lnTo>
                  <a:pt x="50211" y="79706"/>
                </a:lnTo>
                <a:lnTo>
                  <a:pt x="54513" y="75406"/>
                </a:lnTo>
                <a:close/>
                <a:moveTo>
                  <a:pt x="142725" y="75590"/>
                </a:moveTo>
                <a:lnTo>
                  <a:pt x="144684" y="77549"/>
                </a:lnTo>
                <a:lnTo>
                  <a:pt x="146643" y="79508"/>
                </a:lnTo>
                <a:lnTo>
                  <a:pt x="142343" y="83806"/>
                </a:lnTo>
                <a:lnTo>
                  <a:pt x="138427" y="79890"/>
                </a:lnTo>
                <a:lnTo>
                  <a:pt x="140576" y="77741"/>
                </a:lnTo>
                <a:lnTo>
                  <a:pt x="142725" y="75590"/>
                </a:lnTo>
                <a:close/>
                <a:moveTo>
                  <a:pt x="46092" y="75789"/>
                </a:moveTo>
                <a:lnTo>
                  <a:pt x="50010" y="79706"/>
                </a:lnTo>
                <a:lnTo>
                  <a:pt x="45708" y="84007"/>
                </a:lnTo>
                <a:lnTo>
                  <a:pt x="41792" y="80090"/>
                </a:lnTo>
                <a:lnTo>
                  <a:pt x="46092" y="75789"/>
                </a:lnTo>
                <a:close/>
                <a:moveTo>
                  <a:pt x="134307" y="75971"/>
                </a:moveTo>
                <a:lnTo>
                  <a:pt x="138225" y="79889"/>
                </a:lnTo>
                <a:lnTo>
                  <a:pt x="136076" y="82038"/>
                </a:lnTo>
                <a:lnTo>
                  <a:pt x="133925" y="84187"/>
                </a:lnTo>
                <a:lnTo>
                  <a:pt x="131965" y="82231"/>
                </a:lnTo>
                <a:lnTo>
                  <a:pt x="130007" y="80272"/>
                </a:lnTo>
                <a:lnTo>
                  <a:pt x="134307" y="75971"/>
                </a:lnTo>
                <a:close/>
                <a:moveTo>
                  <a:pt x="37672" y="76173"/>
                </a:moveTo>
                <a:lnTo>
                  <a:pt x="41590" y="80090"/>
                </a:lnTo>
                <a:lnTo>
                  <a:pt x="37289" y="84390"/>
                </a:lnTo>
                <a:lnTo>
                  <a:pt x="33371" y="80474"/>
                </a:lnTo>
                <a:lnTo>
                  <a:pt x="37672" y="76173"/>
                </a:lnTo>
                <a:close/>
                <a:moveTo>
                  <a:pt x="125888" y="76354"/>
                </a:moveTo>
                <a:lnTo>
                  <a:pt x="129806" y="80272"/>
                </a:lnTo>
                <a:lnTo>
                  <a:pt x="127655" y="82421"/>
                </a:lnTo>
                <a:lnTo>
                  <a:pt x="125506" y="84570"/>
                </a:lnTo>
                <a:lnTo>
                  <a:pt x="123545" y="82614"/>
                </a:lnTo>
                <a:lnTo>
                  <a:pt x="121586" y="80655"/>
                </a:lnTo>
                <a:lnTo>
                  <a:pt x="125888" y="76354"/>
                </a:lnTo>
                <a:close/>
                <a:moveTo>
                  <a:pt x="29254" y="76555"/>
                </a:moveTo>
                <a:lnTo>
                  <a:pt x="31212" y="78515"/>
                </a:lnTo>
                <a:lnTo>
                  <a:pt x="33169" y="80474"/>
                </a:lnTo>
                <a:lnTo>
                  <a:pt x="31020" y="82623"/>
                </a:lnTo>
                <a:lnTo>
                  <a:pt x="28871" y="84772"/>
                </a:lnTo>
                <a:lnTo>
                  <a:pt x="24953" y="80856"/>
                </a:lnTo>
                <a:lnTo>
                  <a:pt x="29254" y="76555"/>
                </a:lnTo>
                <a:close/>
                <a:moveTo>
                  <a:pt x="117468" y="76739"/>
                </a:moveTo>
                <a:lnTo>
                  <a:pt x="121385" y="80655"/>
                </a:lnTo>
                <a:lnTo>
                  <a:pt x="119236" y="82805"/>
                </a:lnTo>
                <a:lnTo>
                  <a:pt x="117086" y="84955"/>
                </a:lnTo>
                <a:lnTo>
                  <a:pt x="115126" y="82998"/>
                </a:lnTo>
                <a:lnTo>
                  <a:pt x="113167" y="81039"/>
                </a:lnTo>
                <a:lnTo>
                  <a:pt x="117468" y="76739"/>
                </a:lnTo>
                <a:close/>
                <a:moveTo>
                  <a:pt x="20834" y="76938"/>
                </a:moveTo>
                <a:lnTo>
                  <a:pt x="24750" y="80856"/>
                </a:lnTo>
                <a:lnTo>
                  <a:pt x="20449" y="85157"/>
                </a:lnTo>
                <a:lnTo>
                  <a:pt x="16532" y="81239"/>
                </a:lnTo>
                <a:lnTo>
                  <a:pt x="20834" y="76938"/>
                </a:lnTo>
                <a:close/>
                <a:moveTo>
                  <a:pt x="109046" y="77124"/>
                </a:moveTo>
                <a:lnTo>
                  <a:pt x="112964" y="81040"/>
                </a:lnTo>
                <a:lnTo>
                  <a:pt x="108663" y="85341"/>
                </a:lnTo>
                <a:lnTo>
                  <a:pt x="106707" y="83381"/>
                </a:lnTo>
                <a:lnTo>
                  <a:pt x="104748" y="81424"/>
                </a:lnTo>
                <a:lnTo>
                  <a:pt x="106897" y="79273"/>
                </a:lnTo>
                <a:lnTo>
                  <a:pt x="109046" y="77124"/>
                </a:lnTo>
                <a:close/>
                <a:moveTo>
                  <a:pt x="12413" y="77323"/>
                </a:moveTo>
                <a:lnTo>
                  <a:pt x="16331" y="81239"/>
                </a:lnTo>
                <a:lnTo>
                  <a:pt x="12029" y="85540"/>
                </a:lnTo>
                <a:lnTo>
                  <a:pt x="8113" y="81623"/>
                </a:lnTo>
                <a:lnTo>
                  <a:pt x="12413" y="77323"/>
                </a:lnTo>
                <a:close/>
                <a:moveTo>
                  <a:pt x="100631" y="77506"/>
                </a:moveTo>
                <a:lnTo>
                  <a:pt x="104547" y="81424"/>
                </a:lnTo>
                <a:lnTo>
                  <a:pt x="100246" y="85723"/>
                </a:lnTo>
                <a:lnTo>
                  <a:pt x="96330" y="81807"/>
                </a:lnTo>
                <a:lnTo>
                  <a:pt x="100631" y="77506"/>
                </a:lnTo>
                <a:close/>
                <a:moveTo>
                  <a:pt x="92210" y="77889"/>
                </a:moveTo>
                <a:lnTo>
                  <a:pt x="96128" y="81807"/>
                </a:lnTo>
                <a:lnTo>
                  <a:pt x="91827" y="86108"/>
                </a:lnTo>
                <a:lnTo>
                  <a:pt x="87910" y="82191"/>
                </a:lnTo>
                <a:lnTo>
                  <a:pt x="92210" y="77889"/>
                </a:lnTo>
                <a:close/>
                <a:moveTo>
                  <a:pt x="83786" y="78274"/>
                </a:moveTo>
                <a:lnTo>
                  <a:pt x="85745" y="80232"/>
                </a:lnTo>
                <a:lnTo>
                  <a:pt x="87704" y="82191"/>
                </a:lnTo>
                <a:lnTo>
                  <a:pt x="83406" y="86490"/>
                </a:lnTo>
                <a:lnTo>
                  <a:pt x="81447" y="84531"/>
                </a:lnTo>
                <a:lnTo>
                  <a:pt x="79488" y="82573"/>
                </a:lnTo>
                <a:lnTo>
                  <a:pt x="81637" y="80423"/>
                </a:lnTo>
                <a:lnTo>
                  <a:pt x="83786" y="78274"/>
                </a:lnTo>
                <a:close/>
                <a:moveTo>
                  <a:pt x="75369" y="78658"/>
                </a:moveTo>
                <a:lnTo>
                  <a:pt x="77327" y="80617"/>
                </a:lnTo>
                <a:lnTo>
                  <a:pt x="79286" y="82574"/>
                </a:lnTo>
                <a:lnTo>
                  <a:pt x="74985" y="86875"/>
                </a:lnTo>
                <a:lnTo>
                  <a:pt x="71070" y="82956"/>
                </a:lnTo>
                <a:lnTo>
                  <a:pt x="73219" y="80807"/>
                </a:lnTo>
                <a:lnTo>
                  <a:pt x="75369" y="78658"/>
                </a:lnTo>
                <a:close/>
                <a:moveTo>
                  <a:pt x="66949" y="79040"/>
                </a:moveTo>
                <a:lnTo>
                  <a:pt x="68908" y="80998"/>
                </a:lnTo>
                <a:lnTo>
                  <a:pt x="70867" y="82956"/>
                </a:lnTo>
                <a:lnTo>
                  <a:pt x="66566" y="87257"/>
                </a:lnTo>
                <a:lnTo>
                  <a:pt x="64607" y="85298"/>
                </a:lnTo>
                <a:lnTo>
                  <a:pt x="62649" y="83341"/>
                </a:lnTo>
                <a:lnTo>
                  <a:pt x="66949" y="79040"/>
                </a:lnTo>
                <a:close/>
                <a:moveTo>
                  <a:pt x="58530" y="79423"/>
                </a:moveTo>
                <a:lnTo>
                  <a:pt x="62446" y="83341"/>
                </a:lnTo>
                <a:lnTo>
                  <a:pt x="60297" y="85490"/>
                </a:lnTo>
                <a:lnTo>
                  <a:pt x="58148" y="87639"/>
                </a:lnTo>
                <a:lnTo>
                  <a:pt x="56187" y="85683"/>
                </a:lnTo>
                <a:lnTo>
                  <a:pt x="54229" y="83724"/>
                </a:lnTo>
                <a:lnTo>
                  <a:pt x="58530" y="79423"/>
                </a:lnTo>
                <a:close/>
                <a:moveTo>
                  <a:pt x="50110" y="79806"/>
                </a:moveTo>
                <a:lnTo>
                  <a:pt x="54027" y="83724"/>
                </a:lnTo>
                <a:lnTo>
                  <a:pt x="49726" y="88025"/>
                </a:lnTo>
                <a:lnTo>
                  <a:pt x="45809" y="84108"/>
                </a:lnTo>
                <a:lnTo>
                  <a:pt x="50110" y="79806"/>
                </a:lnTo>
                <a:close/>
                <a:moveTo>
                  <a:pt x="138323" y="79991"/>
                </a:moveTo>
                <a:lnTo>
                  <a:pt x="142241" y="83907"/>
                </a:lnTo>
                <a:lnTo>
                  <a:pt x="137942" y="88207"/>
                </a:lnTo>
                <a:lnTo>
                  <a:pt x="135983" y="86248"/>
                </a:lnTo>
                <a:lnTo>
                  <a:pt x="134025" y="84289"/>
                </a:lnTo>
                <a:lnTo>
                  <a:pt x="136174" y="82140"/>
                </a:lnTo>
                <a:lnTo>
                  <a:pt x="138323" y="79991"/>
                </a:lnTo>
                <a:close/>
                <a:moveTo>
                  <a:pt x="41691" y="80191"/>
                </a:moveTo>
                <a:lnTo>
                  <a:pt x="45607" y="84108"/>
                </a:lnTo>
                <a:lnTo>
                  <a:pt x="41306" y="88409"/>
                </a:lnTo>
                <a:lnTo>
                  <a:pt x="37390" y="84491"/>
                </a:lnTo>
                <a:lnTo>
                  <a:pt x="41691" y="80191"/>
                </a:lnTo>
                <a:close/>
                <a:moveTo>
                  <a:pt x="129906" y="80374"/>
                </a:moveTo>
                <a:lnTo>
                  <a:pt x="131864" y="82333"/>
                </a:lnTo>
                <a:lnTo>
                  <a:pt x="133823" y="84291"/>
                </a:lnTo>
                <a:lnTo>
                  <a:pt x="129522" y="88592"/>
                </a:lnTo>
                <a:lnTo>
                  <a:pt x="125607" y="84674"/>
                </a:lnTo>
                <a:lnTo>
                  <a:pt x="127756" y="82524"/>
                </a:lnTo>
                <a:lnTo>
                  <a:pt x="129906" y="80374"/>
                </a:lnTo>
                <a:close/>
                <a:moveTo>
                  <a:pt x="33269" y="80576"/>
                </a:moveTo>
                <a:lnTo>
                  <a:pt x="37188" y="84491"/>
                </a:lnTo>
                <a:lnTo>
                  <a:pt x="32887" y="88792"/>
                </a:lnTo>
                <a:lnTo>
                  <a:pt x="30928" y="86833"/>
                </a:lnTo>
                <a:lnTo>
                  <a:pt x="28970" y="84876"/>
                </a:lnTo>
                <a:lnTo>
                  <a:pt x="31120" y="82725"/>
                </a:lnTo>
                <a:lnTo>
                  <a:pt x="33269" y="80576"/>
                </a:lnTo>
                <a:close/>
                <a:moveTo>
                  <a:pt x="121486" y="80758"/>
                </a:moveTo>
                <a:lnTo>
                  <a:pt x="123444" y="82717"/>
                </a:lnTo>
                <a:lnTo>
                  <a:pt x="125403" y="84676"/>
                </a:lnTo>
                <a:lnTo>
                  <a:pt x="121102" y="88975"/>
                </a:lnTo>
                <a:lnTo>
                  <a:pt x="117187" y="85058"/>
                </a:lnTo>
                <a:lnTo>
                  <a:pt x="119336" y="82908"/>
                </a:lnTo>
                <a:lnTo>
                  <a:pt x="121486" y="80758"/>
                </a:lnTo>
                <a:close/>
                <a:moveTo>
                  <a:pt x="24851" y="80957"/>
                </a:moveTo>
                <a:lnTo>
                  <a:pt x="28769" y="84873"/>
                </a:lnTo>
                <a:lnTo>
                  <a:pt x="24467" y="89174"/>
                </a:lnTo>
                <a:lnTo>
                  <a:pt x="20550" y="85258"/>
                </a:lnTo>
                <a:lnTo>
                  <a:pt x="24851" y="80957"/>
                </a:lnTo>
                <a:close/>
                <a:moveTo>
                  <a:pt x="113066" y="81140"/>
                </a:moveTo>
                <a:lnTo>
                  <a:pt x="115025" y="83099"/>
                </a:lnTo>
                <a:lnTo>
                  <a:pt x="116984" y="85058"/>
                </a:lnTo>
                <a:lnTo>
                  <a:pt x="112683" y="89359"/>
                </a:lnTo>
                <a:lnTo>
                  <a:pt x="110724" y="87400"/>
                </a:lnTo>
                <a:lnTo>
                  <a:pt x="108765" y="85441"/>
                </a:lnTo>
                <a:lnTo>
                  <a:pt x="113066" y="81140"/>
                </a:lnTo>
                <a:close/>
                <a:moveTo>
                  <a:pt x="16431" y="81340"/>
                </a:moveTo>
                <a:lnTo>
                  <a:pt x="20348" y="85258"/>
                </a:lnTo>
                <a:lnTo>
                  <a:pt x="16048" y="89558"/>
                </a:lnTo>
                <a:lnTo>
                  <a:pt x="12130" y="85641"/>
                </a:lnTo>
                <a:lnTo>
                  <a:pt x="16431" y="81340"/>
                </a:lnTo>
                <a:close/>
                <a:moveTo>
                  <a:pt x="104648" y="81525"/>
                </a:moveTo>
                <a:lnTo>
                  <a:pt x="106607" y="83482"/>
                </a:lnTo>
                <a:lnTo>
                  <a:pt x="108566" y="85441"/>
                </a:lnTo>
                <a:lnTo>
                  <a:pt x="106415" y="87590"/>
                </a:lnTo>
                <a:lnTo>
                  <a:pt x="104266" y="89741"/>
                </a:lnTo>
                <a:lnTo>
                  <a:pt x="100347" y="85824"/>
                </a:lnTo>
                <a:lnTo>
                  <a:pt x="104648" y="81525"/>
                </a:lnTo>
                <a:close/>
                <a:moveTo>
                  <a:pt x="8014" y="81724"/>
                </a:moveTo>
                <a:lnTo>
                  <a:pt x="11930" y="85641"/>
                </a:lnTo>
                <a:lnTo>
                  <a:pt x="7630" y="89941"/>
                </a:lnTo>
                <a:lnTo>
                  <a:pt x="3712" y="86025"/>
                </a:lnTo>
                <a:lnTo>
                  <a:pt x="8014" y="81724"/>
                </a:lnTo>
                <a:close/>
                <a:moveTo>
                  <a:pt x="96229" y="81908"/>
                </a:moveTo>
                <a:lnTo>
                  <a:pt x="100145" y="85824"/>
                </a:lnTo>
                <a:lnTo>
                  <a:pt x="95845" y="90126"/>
                </a:lnTo>
                <a:lnTo>
                  <a:pt x="91928" y="86209"/>
                </a:lnTo>
                <a:lnTo>
                  <a:pt x="96229" y="81908"/>
                </a:lnTo>
                <a:close/>
                <a:moveTo>
                  <a:pt x="87807" y="82291"/>
                </a:moveTo>
                <a:lnTo>
                  <a:pt x="91724" y="86209"/>
                </a:lnTo>
                <a:lnTo>
                  <a:pt x="87423" y="90508"/>
                </a:lnTo>
                <a:lnTo>
                  <a:pt x="83507" y="86591"/>
                </a:lnTo>
                <a:lnTo>
                  <a:pt x="87807" y="82291"/>
                </a:lnTo>
                <a:close/>
                <a:moveTo>
                  <a:pt x="79387" y="82675"/>
                </a:moveTo>
                <a:lnTo>
                  <a:pt x="81346" y="84634"/>
                </a:lnTo>
                <a:lnTo>
                  <a:pt x="83305" y="86593"/>
                </a:lnTo>
                <a:lnTo>
                  <a:pt x="81154" y="88742"/>
                </a:lnTo>
                <a:lnTo>
                  <a:pt x="79005" y="90891"/>
                </a:lnTo>
                <a:lnTo>
                  <a:pt x="75089" y="86975"/>
                </a:lnTo>
                <a:lnTo>
                  <a:pt x="79387" y="82675"/>
                </a:lnTo>
                <a:close/>
                <a:moveTo>
                  <a:pt x="70968" y="83060"/>
                </a:moveTo>
                <a:lnTo>
                  <a:pt x="74884" y="86976"/>
                </a:lnTo>
                <a:lnTo>
                  <a:pt x="70584" y="91277"/>
                </a:lnTo>
                <a:lnTo>
                  <a:pt x="66667" y="87359"/>
                </a:lnTo>
                <a:lnTo>
                  <a:pt x="70968" y="83060"/>
                </a:lnTo>
                <a:close/>
                <a:moveTo>
                  <a:pt x="62549" y="83443"/>
                </a:moveTo>
                <a:lnTo>
                  <a:pt x="64506" y="85401"/>
                </a:lnTo>
                <a:lnTo>
                  <a:pt x="66465" y="87359"/>
                </a:lnTo>
                <a:lnTo>
                  <a:pt x="62164" y="91661"/>
                </a:lnTo>
                <a:lnTo>
                  <a:pt x="58247" y="87743"/>
                </a:lnTo>
                <a:lnTo>
                  <a:pt x="60398" y="85592"/>
                </a:lnTo>
                <a:lnTo>
                  <a:pt x="62549" y="83443"/>
                </a:lnTo>
                <a:close/>
                <a:moveTo>
                  <a:pt x="54128" y="83825"/>
                </a:moveTo>
                <a:lnTo>
                  <a:pt x="56087" y="85784"/>
                </a:lnTo>
                <a:lnTo>
                  <a:pt x="58045" y="87741"/>
                </a:lnTo>
                <a:lnTo>
                  <a:pt x="53744" y="92043"/>
                </a:lnTo>
                <a:lnTo>
                  <a:pt x="51785" y="90084"/>
                </a:lnTo>
                <a:lnTo>
                  <a:pt x="49829" y="88126"/>
                </a:lnTo>
                <a:lnTo>
                  <a:pt x="54128" y="83825"/>
                </a:lnTo>
                <a:close/>
                <a:moveTo>
                  <a:pt x="45708" y="84209"/>
                </a:moveTo>
                <a:lnTo>
                  <a:pt x="49626" y="88126"/>
                </a:lnTo>
                <a:lnTo>
                  <a:pt x="47475" y="90275"/>
                </a:lnTo>
                <a:lnTo>
                  <a:pt x="45326" y="92425"/>
                </a:lnTo>
                <a:lnTo>
                  <a:pt x="43366" y="90469"/>
                </a:lnTo>
                <a:lnTo>
                  <a:pt x="41407" y="88510"/>
                </a:lnTo>
                <a:lnTo>
                  <a:pt x="45708" y="84209"/>
                </a:lnTo>
                <a:close/>
                <a:moveTo>
                  <a:pt x="133924" y="84390"/>
                </a:moveTo>
                <a:lnTo>
                  <a:pt x="135883" y="86349"/>
                </a:lnTo>
                <a:lnTo>
                  <a:pt x="137841" y="88308"/>
                </a:lnTo>
                <a:lnTo>
                  <a:pt x="133540" y="92609"/>
                </a:lnTo>
                <a:lnTo>
                  <a:pt x="131581" y="90650"/>
                </a:lnTo>
                <a:lnTo>
                  <a:pt x="129622" y="88691"/>
                </a:lnTo>
                <a:lnTo>
                  <a:pt x="133924" y="84390"/>
                </a:lnTo>
                <a:close/>
                <a:moveTo>
                  <a:pt x="37289" y="84592"/>
                </a:moveTo>
                <a:lnTo>
                  <a:pt x="41205" y="88510"/>
                </a:lnTo>
                <a:lnTo>
                  <a:pt x="39056" y="90659"/>
                </a:lnTo>
                <a:lnTo>
                  <a:pt x="36907" y="92808"/>
                </a:lnTo>
                <a:lnTo>
                  <a:pt x="34948" y="90851"/>
                </a:lnTo>
                <a:lnTo>
                  <a:pt x="32989" y="88892"/>
                </a:lnTo>
                <a:lnTo>
                  <a:pt x="37289" y="84592"/>
                </a:lnTo>
                <a:close/>
                <a:moveTo>
                  <a:pt x="125506" y="84775"/>
                </a:moveTo>
                <a:lnTo>
                  <a:pt x="129424" y="88691"/>
                </a:lnTo>
                <a:lnTo>
                  <a:pt x="125122" y="92993"/>
                </a:lnTo>
                <a:lnTo>
                  <a:pt x="121205" y="89075"/>
                </a:lnTo>
                <a:lnTo>
                  <a:pt x="125506" y="84775"/>
                </a:lnTo>
                <a:close/>
                <a:moveTo>
                  <a:pt x="28871" y="84974"/>
                </a:moveTo>
                <a:lnTo>
                  <a:pt x="30827" y="86934"/>
                </a:lnTo>
                <a:lnTo>
                  <a:pt x="32786" y="88893"/>
                </a:lnTo>
                <a:lnTo>
                  <a:pt x="30637" y="91042"/>
                </a:lnTo>
                <a:lnTo>
                  <a:pt x="28486" y="93193"/>
                </a:lnTo>
                <a:lnTo>
                  <a:pt x="24570" y="89275"/>
                </a:lnTo>
                <a:lnTo>
                  <a:pt x="28871" y="84974"/>
                </a:lnTo>
                <a:close/>
                <a:moveTo>
                  <a:pt x="117086" y="85158"/>
                </a:moveTo>
                <a:lnTo>
                  <a:pt x="121003" y="89075"/>
                </a:lnTo>
                <a:lnTo>
                  <a:pt x="116703" y="93376"/>
                </a:lnTo>
                <a:lnTo>
                  <a:pt x="112785" y="89460"/>
                </a:lnTo>
                <a:lnTo>
                  <a:pt x="117086" y="85158"/>
                </a:lnTo>
                <a:close/>
                <a:moveTo>
                  <a:pt x="20449" y="85359"/>
                </a:moveTo>
                <a:lnTo>
                  <a:pt x="24367" y="89275"/>
                </a:lnTo>
                <a:lnTo>
                  <a:pt x="20065" y="93576"/>
                </a:lnTo>
                <a:lnTo>
                  <a:pt x="16149" y="89659"/>
                </a:lnTo>
                <a:lnTo>
                  <a:pt x="20449" y="85359"/>
                </a:lnTo>
                <a:close/>
                <a:moveTo>
                  <a:pt x="108664" y="85543"/>
                </a:moveTo>
                <a:lnTo>
                  <a:pt x="110623" y="87502"/>
                </a:lnTo>
                <a:lnTo>
                  <a:pt x="112582" y="89461"/>
                </a:lnTo>
                <a:lnTo>
                  <a:pt x="108281" y="93761"/>
                </a:lnTo>
                <a:lnTo>
                  <a:pt x="106325" y="91802"/>
                </a:lnTo>
                <a:lnTo>
                  <a:pt x="104366" y="89843"/>
                </a:lnTo>
                <a:lnTo>
                  <a:pt x="106515" y="87694"/>
                </a:lnTo>
                <a:lnTo>
                  <a:pt x="108664" y="85543"/>
                </a:lnTo>
                <a:close/>
                <a:moveTo>
                  <a:pt x="12031" y="85742"/>
                </a:moveTo>
                <a:lnTo>
                  <a:pt x="15947" y="89659"/>
                </a:lnTo>
                <a:lnTo>
                  <a:pt x="11646" y="93960"/>
                </a:lnTo>
                <a:lnTo>
                  <a:pt x="7731" y="90043"/>
                </a:lnTo>
                <a:lnTo>
                  <a:pt x="12031" y="85742"/>
                </a:lnTo>
                <a:close/>
                <a:moveTo>
                  <a:pt x="100246" y="85925"/>
                </a:moveTo>
                <a:lnTo>
                  <a:pt x="104164" y="89843"/>
                </a:lnTo>
                <a:lnTo>
                  <a:pt x="99863" y="94144"/>
                </a:lnTo>
                <a:lnTo>
                  <a:pt x="95946" y="90226"/>
                </a:lnTo>
                <a:lnTo>
                  <a:pt x="100246" y="85925"/>
                </a:lnTo>
                <a:close/>
                <a:moveTo>
                  <a:pt x="91827" y="86310"/>
                </a:moveTo>
                <a:lnTo>
                  <a:pt x="95745" y="90226"/>
                </a:lnTo>
                <a:lnTo>
                  <a:pt x="91442" y="94526"/>
                </a:lnTo>
                <a:lnTo>
                  <a:pt x="87526" y="90610"/>
                </a:lnTo>
                <a:lnTo>
                  <a:pt x="91827" y="86310"/>
                </a:lnTo>
                <a:close/>
                <a:moveTo>
                  <a:pt x="83405" y="86694"/>
                </a:moveTo>
                <a:lnTo>
                  <a:pt x="87322" y="90610"/>
                </a:lnTo>
                <a:lnTo>
                  <a:pt x="83021" y="94911"/>
                </a:lnTo>
                <a:lnTo>
                  <a:pt x="81065" y="92951"/>
                </a:lnTo>
                <a:lnTo>
                  <a:pt x="79106" y="90992"/>
                </a:lnTo>
                <a:lnTo>
                  <a:pt x="81255" y="88843"/>
                </a:lnTo>
                <a:lnTo>
                  <a:pt x="83405" y="86694"/>
                </a:lnTo>
                <a:close/>
                <a:moveTo>
                  <a:pt x="74988" y="87076"/>
                </a:moveTo>
                <a:lnTo>
                  <a:pt x="78904" y="90992"/>
                </a:lnTo>
                <a:lnTo>
                  <a:pt x="74603" y="95293"/>
                </a:lnTo>
                <a:lnTo>
                  <a:pt x="70687" y="91377"/>
                </a:lnTo>
                <a:lnTo>
                  <a:pt x="74988" y="87076"/>
                </a:lnTo>
                <a:close/>
                <a:moveTo>
                  <a:pt x="66567" y="87459"/>
                </a:moveTo>
                <a:lnTo>
                  <a:pt x="70485" y="91377"/>
                </a:lnTo>
                <a:lnTo>
                  <a:pt x="66184" y="95676"/>
                </a:lnTo>
                <a:lnTo>
                  <a:pt x="62266" y="91760"/>
                </a:lnTo>
                <a:lnTo>
                  <a:pt x="66567" y="87459"/>
                </a:lnTo>
                <a:close/>
                <a:moveTo>
                  <a:pt x="58148" y="87842"/>
                </a:moveTo>
                <a:lnTo>
                  <a:pt x="62066" y="91760"/>
                </a:lnTo>
                <a:lnTo>
                  <a:pt x="57764" y="96061"/>
                </a:lnTo>
                <a:lnTo>
                  <a:pt x="53847" y="92144"/>
                </a:lnTo>
                <a:lnTo>
                  <a:pt x="58148" y="87842"/>
                </a:lnTo>
                <a:close/>
                <a:moveTo>
                  <a:pt x="49727" y="88229"/>
                </a:moveTo>
                <a:lnTo>
                  <a:pt x="51684" y="90188"/>
                </a:lnTo>
                <a:lnTo>
                  <a:pt x="53643" y="92145"/>
                </a:lnTo>
                <a:lnTo>
                  <a:pt x="49342" y="96446"/>
                </a:lnTo>
                <a:lnTo>
                  <a:pt x="45427" y="92527"/>
                </a:lnTo>
                <a:lnTo>
                  <a:pt x="47576" y="90378"/>
                </a:lnTo>
                <a:lnTo>
                  <a:pt x="49727" y="88229"/>
                </a:lnTo>
                <a:close/>
                <a:moveTo>
                  <a:pt x="41306" y="88612"/>
                </a:moveTo>
                <a:lnTo>
                  <a:pt x="43265" y="90571"/>
                </a:lnTo>
                <a:lnTo>
                  <a:pt x="45224" y="92530"/>
                </a:lnTo>
                <a:lnTo>
                  <a:pt x="40923" y="96830"/>
                </a:lnTo>
                <a:lnTo>
                  <a:pt x="37008" y="92912"/>
                </a:lnTo>
                <a:lnTo>
                  <a:pt x="39157" y="90761"/>
                </a:lnTo>
                <a:lnTo>
                  <a:pt x="41306" y="88612"/>
                </a:lnTo>
                <a:close/>
                <a:moveTo>
                  <a:pt x="129524" y="88792"/>
                </a:moveTo>
                <a:lnTo>
                  <a:pt x="131482" y="90751"/>
                </a:lnTo>
                <a:lnTo>
                  <a:pt x="133441" y="92710"/>
                </a:lnTo>
                <a:lnTo>
                  <a:pt x="129140" y="97010"/>
                </a:lnTo>
                <a:lnTo>
                  <a:pt x="125223" y="93093"/>
                </a:lnTo>
                <a:lnTo>
                  <a:pt x="129524" y="88792"/>
                </a:lnTo>
                <a:close/>
                <a:moveTo>
                  <a:pt x="32887" y="88994"/>
                </a:moveTo>
                <a:lnTo>
                  <a:pt x="34846" y="90953"/>
                </a:lnTo>
                <a:lnTo>
                  <a:pt x="36805" y="92912"/>
                </a:lnTo>
                <a:lnTo>
                  <a:pt x="32503" y="97212"/>
                </a:lnTo>
                <a:lnTo>
                  <a:pt x="30544" y="95254"/>
                </a:lnTo>
                <a:lnTo>
                  <a:pt x="28586" y="93295"/>
                </a:lnTo>
                <a:lnTo>
                  <a:pt x="30738" y="91143"/>
                </a:lnTo>
                <a:lnTo>
                  <a:pt x="32887" y="88994"/>
                </a:lnTo>
                <a:close/>
                <a:moveTo>
                  <a:pt x="121104" y="89176"/>
                </a:moveTo>
                <a:lnTo>
                  <a:pt x="125021" y="93093"/>
                </a:lnTo>
                <a:lnTo>
                  <a:pt x="120720" y="97395"/>
                </a:lnTo>
                <a:lnTo>
                  <a:pt x="116804" y="93477"/>
                </a:lnTo>
                <a:lnTo>
                  <a:pt x="121104" y="89176"/>
                </a:lnTo>
                <a:close/>
                <a:moveTo>
                  <a:pt x="24469" y="89376"/>
                </a:moveTo>
                <a:lnTo>
                  <a:pt x="28384" y="93294"/>
                </a:lnTo>
                <a:lnTo>
                  <a:pt x="26235" y="95444"/>
                </a:lnTo>
                <a:lnTo>
                  <a:pt x="24085" y="97594"/>
                </a:lnTo>
                <a:lnTo>
                  <a:pt x="22127" y="95636"/>
                </a:lnTo>
                <a:lnTo>
                  <a:pt x="20168" y="93677"/>
                </a:lnTo>
                <a:lnTo>
                  <a:pt x="24469" y="89376"/>
                </a:lnTo>
                <a:close/>
                <a:moveTo>
                  <a:pt x="112684" y="89561"/>
                </a:moveTo>
                <a:lnTo>
                  <a:pt x="116602" y="93477"/>
                </a:lnTo>
                <a:lnTo>
                  <a:pt x="112301" y="97778"/>
                </a:lnTo>
                <a:lnTo>
                  <a:pt x="108383" y="93860"/>
                </a:lnTo>
                <a:lnTo>
                  <a:pt x="112684" y="89561"/>
                </a:lnTo>
                <a:close/>
                <a:moveTo>
                  <a:pt x="16049" y="89759"/>
                </a:moveTo>
                <a:lnTo>
                  <a:pt x="19964" y="93677"/>
                </a:lnTo>
                <a:lnTo>
                  <a:pt x="17815" y="95826"/>
                </a:lnTo>
                <a:lnTo>
                  <a:pt x="15666" y="97976"/>
                </a:lnTo>
                <a:lnTo>
                  <a:pt x="13707" y="96018"/>
                </a:lnTo>
                <a:lnTo>
                  <a:pt x="11748" y="94061"/>
                </a:lnTo>
                <a:lnTo>
                  <a:pt x="16049" y="89759"/>
                </a:lnTo>
                <a:close/>
                <a:moveTo>
                  <a:pt x="104265" y="89944"/>
                </a:moveTo>
                <a:lnTo>
                  <a:pt x="106224" y="91903"/>
                </a:lnTo>
                <a:lnTo>
                  <a:pt x="108181" y="93860"/>
                </a:lnTo>
                <a:lnTo>
                  <a:pt x="106032" y="96011"/>
                </a:lnTo>
                <a:lnTo>
                  <a:pt x="103883" y="98160"/>
                </a:lnTo>
                <a:lnTo>
                  <a:pt x="99964" y="94245"/>
                </a:lnTo>
                <a:lnTo>
                  <a:pt x="104265" y="89944"/>
                </a:lnTo>
                <a:close/>
                <a:moveTo>
                  <a:pt x="7630" y="90144"/>
                </a:moveTo>
                <a:lnTo>
                  <a:pt x="11546" y="94061"/>
                </a:lnTo>
                <a:lnTo>
                  <a:pt x="7244" y="98362"/>
                </a:lnTo>
                <a:lnTo>
                  <a:pt x="3329" y="94444"/>
                </a:lnTo>
                <a:lnTo>
                  <a:pt x="7630" y="90144"/>
                </a:lnTo>
                <a:close/>
                <a:moveTo>
                  <a:pt x="95845" y="90327"/>
                </a:moveTo>
                <a:lnTo>
                  <a:pt x="99762" y="94245"/>
                </a:lnTo>
                <a:lnTo>
                  <a:pt x="95461" y="98545"/>
                </a:lnTo>
                <a:lnTo>
                  <a:pt x="91544" y="94629"/>
                </a:lnTo>
                <a:lnTo>
                  <a:pt x="95845" y="90327"/>
                </a:lnTo>
                <a:close/>
                <a:moveTo>
                  <a:pt x="87423" y="90711"/>
                </a:moveTo>
                <a:lnTo>
                  <a:pt x="91341" y="94629"/>
                </a:lnTo>
                <a:lnTo>
                  <a:pt x="87040" y="98930"/>
                </a:lnTo>
                <a:lnTo>
                  <a:pt x="83122" y="95012"/>
                </a:lnTo>
                <a:lnTo>
                  <a:pt x="87423" y="90711"/>
                </a:lnTo>
                <a:close/>
                <a:moveTo>
                  <a:pt x="79004" y="91096"/>
                </a:moveTo>
                <a:lnTo>
                  <a:pt x="80963" y="93053"/>
                </a:lnTo>
                <a:lnTo>
                  <a:pt x="82920" y="95012"/>
                </a:lnTo>
                <a:lnTo>
                  <a:pt x="80771" y="97161"/>
                </a:lnTo>
                <a:lnTo>
                  <a:pt x="78622" y="99312"/>
                </a:lnTo>
                <a:lnTo>
                  <a:pt x="74704" y="95394"/>
                </a:lnTo>
                <a:lnTo>
                  <a:pt x="79004" y="91096"/>
                </a:lnTo>
                <a:close/>
                <a:moveTo>
                  <a:pt x="70584" y="91479"/>
                </a:moveTo>
                <a:lnTo>
                  <a:pt x="74501" y="95395"/>
                </a:lnTo>
                <a:lnTo>
                  <a:pt x="70200" y="99697"/>
                </a:lnTo>
                <a:lnTo>
                  <a:pt x="66283" y="95780"/>
                </a:lnTo>
                <a:lnTo>
                  <a:pt x="70584" y="91479"/>
                </a:lnTo>
                <a:close/>
                <a:moveTo>
                  <a:pt x="62164" y="91861"/>
                </a:moveTo>
                <a:lnTo>
                  <a:pt x="66081" y="95777"/>
                </a:lnTo>
                <a:lnTo>
                  <a:pt x="61780" y="100079"/>
                </a:lnTo>
                <a:lnTo>
                  <a:pt x="57865" y="96162"/>
                </a:lnTo>
                <a:lnTo>
                  <a:pt x="62164" y="91861"/>
                </a:lnTo>
                <a:close/>
                <a:moveTo>
                  <a:pt x="53744" y="92244"/>
                </a:moveTo>
                <a:lnTo>
                  <a:pt x="57662" y="96162"/>
                </a:lnTo>
                <a:lnTo>
                  <a:pt x="53361" y="100462"/>
                </a:lnTo>
                <a:lnTo>
                  <a:pt x="49443" y="96546"/>
                </a:lnTo>
                <a:lnTo>
                  <a:pt x="53744" y="92244"/>
                </a:lnTo>
                <a:close/>
                <a:moveTo>
                  <a:pt x="45325" y="92628"/>
                </a:moveTo>
                <a:lnTo>
                  <a:pt x="49241" y="96546"/>
                </a:lnTo>
                <a:lnTo>
                  <a:pt x="44941" y="100845"/>
                </a:lnTo>
                <a:lnTo>
                  <a:pt x="41024" y="96929"/>
                </a:lnTo>
                <a:lnTo>
                  <a:pt x="45325" y="92628"/>
                </a:lnTo>
                <a:close/>
                <a:moveTo>
                  <a:pt x="36906" y="93013"/>
                </a:moveTo>
                <a:lnTo>
                  <a:pt x="40822" y="96929"/>
                </a:lnTo>
                <a:lnTo>
                  <a:pt x="36524" y="101229"/>
                </a:lnTo>
                <a:lnTo>
                  <a:pt x="32606" y="97311"/>
                </a:lnTo>
                <a:lnTo>
                  <a:pt x="36906" y="93013"/>
                </a:lnTo>
                <a:close/>
                <a:moveTo>
                  <a:pt x="125122" y="93194"/>
                </a:moveTo>
                <a:lnTo>
                  <a:pt x="129039" y="97111"/>
                </a:lnTo>
                <a:lnTo>
                  <a:pt x="124739" y="101412"/>
                </a:lnTo>
                <a:lnTo>
                  <a:pt x="120821" y="97496"/>
                </a:lnTo>
                <a:lnTo>
                  <a:pt x="125122" y="93194"/>
                </a:lnTo>
                <a:close/>
                <a:moveTo>
                  <a:pt x="28485" y="93396"/>
                </a:moveTo>
                <a:lnTo>
                  <a:pt x="30444" y="95355"/>
                </a:lnTo>
                <a:lnTo>
                  <a:pt x="32402" y="97312"/>
                </a:lnTo>
                <a:lnTo>
                  <a:pt x="28101" y="101614"/>
                </a:lnTo>
                <a:lnTo>
                  <a:pt x="26145" y="99653"/>
                </a:lnTo>
                <a:lnTo>
                  <a:pt x="24186" y="97694"/>
                </a:lnTo>
                <a:lnTo>
                  <a:pt x="26336" y="95545"/>
                </a:lnTo>
                <a:lnTo>
                  <a:pt x="28485" y="93396"/>
                </a:lnTo>
                <a:close/>
                <a:moveTo>
                  <a:pt x="116703" y="93578"/>
                </a:moveTo>
                <a:lnTo>
                  <a:pt x="120619" y="97496"/>
                </a:lnTo>
                <a:lnTo>
                  <a:pt x="116318" y="101795"/>
                </a:lnTo>
                <a:lnTo>
                  <a:pt x="112402" y="97879"/>
                </a:lnTo>
                <a:lnTo>
                  <a:pt x="116703" y="93578"/>
                </a:lnTo>
                <a:close/>
                <a:moveTo>
                  <a:pt x="20065" y="93780"/>
                </a:moveTo>
                <a:lnTo>
                  <a:pt x="22024" y="95737"/>
                </a:lnTo>
                <a:lnTo>
                  <a:pt x="23983" y="97694"/>
                </a:lnTo>
                <a:lnTo>
                  <a:pt x="19682" y="101996"/>
                </a:lnTo>
                <a:lnTo>
                  <a:pt x="15767" y="98079"/>
                </a:lnTo>
                <a:lnTo>
                  <a:pt x="17916" y="95929"/>
                </a:lnTo>
                <a:lnTo>
                  <a:pt x="20065" y="93780"/>
                </a:lnTo>
                <a:close/>
                <a:moveTo>
                  <a:pt x="108281" y="93964"/>
                </a:moveTo>
                <a:lnTo>
                  <a:pt x="112197" y="97880"/>
                </a:lnTo>
                <a:lnTo>
                  <a:pt x="107897" y="102182"/>
                </a:lnTo>
                <a:lnTo>
                  <a:pt x="105940" y="100221"/>
                </a:lnTo>
                <a:lnTo>
                  <a:pt x="103982" y="98262"/>
                </a:lnTo>
                <a:lnTo>
                  <a:pt x="106132" y="96113"/>
                </a:lnTo>
                <a:lnTo>
                  <a:pt x="108281" y="93964"/>
                </a:lnTo>
                <a:close/>
                <a:moveTo>
                  <a:pt x="11646" y="94162"/>
                </a:moveTo>
                <a:lnTo>
                  <a:pt x="13605" y="96120"/>
                </a:lnTo>
                <a:lnTo>
                  <a:pt x="15562" y="98079"/>
                </a:lnTo>
                <a:lnTo>
                  <a:pt x="11263" y="102379"/>
                </a:lnTo>
                <a:lnTo>
                  <a:pt x="9304" y="100422"/>
                </a:lnTo>
                <a:lnTo>
                  <a:pt x="7345" y="98463"/>
                </a:lnTo>
                <a:lnTo>
                  <a:pt x="11646" y="94162"/>
                </a:lnTo>
                <a:close/>
                <a:moveTo>
                  <a:pt x="99863" y="94346"/>
                </a:moveTo>
                <a:lnTo>
                  <a:pt x="103781" y="98262"/>
                </a:lnTo>
                <a:lnTo>
                  <a:pt x="101630" y="100412"/>
                </a:lnTo>
                <a:lnTo>
                  <a:pt x="99481" y="102562"/>
                </a:lnTo>
                <a:lnTo>
                  <a:pt x="97520" y="100605"/>
                </a:lnTo>
                <a:lnTo>
                  <a:pt x="95562" y="98646"/>
                </a:lnTo>
                <a:lnTo>
                  <a:pt x="99863" y="94346"/>
                </a:lnTo>
                <a:close/>
                <a:moveTo>
                  <a:pt x="91443" y="94729"/>
                </a:moveTo>
                <a:lnTo>
                  <a:pt x="95360" y="98646"/>
                </a:lnTo>
                <a:lnTo>
                  <a:pt x="91058" y="102947"/>
                </a:lnTo>
                <a:lnTo>
                  <a:pt x="87142" y="99031"/>
                </a:lnTo>
                <a:lnTo>
                  <a:pt x="91443" y="94729"/>
                </a:lnTo>
                <a:close/>
                <a:moveTo>
                  <a:pt x="83021" y="95113"/>
                </a:moveTo>
                <a:lnTo>
                  <a:pt x="86939" y="99031"/>
                </a:lnTo>
                <a:lnTo>
                  <a:pt x="82638" y="103330"/>
                </a:lnTo>
                <a:lnTo>
                  <a:pt x="80680" y="101370"/>
                </a:lnTo>
                <a:lnTo>
                  <a:pt x="78723" y="99413"/>
                </a:lnTo>
                <a:lnTo>
                  <a:pt x="80872" y="97262"/>
                </a:lnTo>
                <a:lnTo>
                  <a:pt x="83021" y="95113"/>
                </a:lnTo>
                <a:close/>
                <a:moveTo>
                  <a:pt x="74603" y="95495"/>
                </a:moveTo>
                <a:lnTo>
                  <a:pt x="78521" y="99413"/>
                </a:lnTo>
                <a:lnTo>
                  <a:pt x="74220" y="103712"/>
                </a:lnTo>
                <a:lnTo>
                  <a:pt x="70302" y="99796"/>
                </a:lnTo>
                <a:lnTo>
                  <a:pt x="74603" y="95495"/>
                </a:lnTo>
                <a:close/>
                <a:moveTo>
                  <a:pt x="66184" y="95878"/>
                </a:moveTo>
                <a:lnTo>
                  <a:pt x="70102" y="99796"/>
                </a:lnTo>
                <a:lnTo>
                  <a:pt x="65800" y="104097"/>
                </a:lnTo>
                <a:lnTo>
                  <a:pt x="61883" y="100179"/>
                </a:lnTo>
                <a:lnTo>
                  <a:pt x="66184" y="95878"/>
                </a:lnTo>
                <a:close/>
                <a:moveTo>
                  <a:pt x="57764" y="96263"/>
                </a:moveTo>
                <a:lnTo>
                  <a:pt x="61681" y="100179"/>
                </a:lnTo>
                <a:lnTo>
                  <a:pt x="57381" y="104481"/>
                </a:lnTo>
                <a:lnTo>
                  <a:pt x="53463" y="100563"/>
                </a:lnTo>
                <a:lnTo>
                  <a:pt x="57764" y="96263"/>
                </a:lnTo>
                <a:close/>
                <a:moveTo>
                  <a:pt x="49345" y="96647"/>
                </a:moveTo>
                <a:lnTo>
                  <a:pt x="53261" y="100563"/>
                </a:lnTo>
                <a:lnTo>
                  <a:pt x="48960" y="104864"/>
                </a:lnTo>
                <a:lnTo>
                  <a:pt x="45044" y="100948"/>
                </a:lnTo>
                <a:lnTo>
                  <a:pt x="49345" y="96647"/>
                </a:lnTo>
                <a:close/>
                <a:moveTo>
                  <a:pt x="40924" y="97030"/>
                </a:moveTo>
                <a:lnTo>
                  <a:pt x="44842" y="100948"/>
                </a:lnTo>
                <a:lnTo>
                  <a:pt x="40541" y="105246"/>
                </a:lnTo>
                <a:lnTo>
                  <a:pt x="36624" y="101331"/>
                </a:lnTo>
                <a:lnTo>
                  <a:pt x="40924" y="97030"/>
                </a:lnTo>
                <a:close/>
                <a:moveTo>
                  <a:pt x="32503" y="97413"/>
                </a:moveTo>
                <a:lnTo>
                  <a:pt x="36420" y="101331"/>
                </a:lnTo>
                <a:lnTo>
                  <a:pt x="32120" y="105632"/>
                </a:lnTo>
                <a:lnTo>
                  <a:pt x="28202" y="101715"/>
                </a:lnTo>
                <a:lnTo>
                  <a:pt x="32503" y="97413"/>
                </a:lnTo>
                <a:close/>
                <a:moveTo>
                  <a:pt x="120720" y="97596"/>
                </a:moveTo>
                <a:lnTo>
                  <a:pt x="124638" y="101513"/>
                </a:lnTo>
                <a:lnTo>
                  <a:pt x="120337" y="105814"/>
                </a:lnTo>
                <a:lnTo>
                  <a:pt x="116419" y="101896"/>
                </a:lnTo>
                <a:lnTo>
                  <a:pt x="120720" y="97596"/>
                </a:lnTo>
                <a:close/>
                <a:moveTo>
                  <a:pt x="24084" y="97798"/>
                </a:moveTo>
                <a:lnTo>
                  <a:pt x="26041" y="99756"/>
                </a:lnTo>
                <a:lnTo>
                  <a:pt x="28000" y="101715"/>
                </a:lnTo>
                <a:lnTo>
                  <a:pt x="25851" y="103864"/>
                </a:lnTo>
                <a:lnTo>
                  <a:pt x="23702" y="106014"/>
                </a:lnTo>
                <a:lnTo>
                  <a:pt x="19784" y="102097"/>
                </a:lnTo>
                <a:lnTo>
                  <a:pt x="24084" y="97798"/>
                </a:lnTo>
                <a:close/>
                <a:moveTo>
                  <a:pt x="112301" y="97980"/>
                </a:moveTo>
                <a:lnTo>
                  <a:pt x="116217" y="101896"/>
                </a:lnTo>
                <a:lnTo>
                  <a:pt x="111917" y="106197"/>
                </a:lnTo>
                <a:lnTo>
                  <a:pt x="108000" y="102281"/>
                </a:lnTo>
                <a:lnTo>
                  <a:pt x="112301" y="97980"/>
                </a:lnTo>
                <a:close/>
                <a:moveTo>
                  <a:pt x="15663" y="98180"/>
                </a:moveTo>
                <a:lnTo>
                  <a:pt x="19581" y="102097"/>
                </a:lnTo>
                <a:lnTo>
                  <a:pt x="15280" y="106398"/>
                </a:lnTo>
                <a:lnTo>
                  <a:pt x="11363" y="102480"/>
                </a:lnTo>
                <a:lnTo>
                  <a:pt x="15663" y="98180"/>
                </a:lnTo>
                <a:close/>
                <a:moveTo>
                  <a:pt x="103879" y="98365"/>
                </a:moveTo>
                <a:lnTo>
                  <a:pt x="105837" y="100324"/>
                </a:lnTo>
                <a:lnTo>
                  <a:pt x="107796" y="102282"/>
                </a:lnTo>
                <a:lnTo>
                  <a:pt x="103495" y="106582"/>
                </a:lnTo>
                <a:lnTo>
                  <a:pt x="99580" y="102664"/>
                </a:lnTo>
                <a:lnTo>
                  <a:pt x="101729" y="100515"/>
                </a:lnTo>
                <a:lnTo>
                  <a:pt x="103879" y="98365"/>
                </a:lnTo>
                <a:close/>
                <a:moveTo>
                  <a:pt x="7244" y="98565"/>
                </a:moveTo>
                <a:lnTo>
                  <a:pt x="9203" y="100524"/>
                </a:lnTo>
                <a:lnTo>
                  <a:pt x="11162" y="102481"/>
                </a:lnTo>
                <a:lnTo>
                  <a:pt x="6860" y="106783"/>
                </a:lnTo>
                <a:lnTo>
                  <a:pt x="2944" y="102865"/>
                </a:lnTo>
                <a:lnTo>
                  <a:pt x="5095" y="100714"/>
                </a:lnTo>
                <a:lnTo>
                  <a:pt x="7244" y="98565"/>
                </a:lnTo>
                <a:close/>
                <a:moveTo>
                  <a:pt x="95461" y="98747"/>
                </a:moveTo>
                <a:lnTo>
                  <a:pt x="97420" y="100706"/>
                </a:lnTo>
                <a:lnTo>
                  <a:pt x="99378" y="102664"/>
                </a:lnTo>
                <a:lnTo>
                  <a:pt x="95077" y="106966"/>
                </a:lnTo>
                <a:lnTo>
                  <a:pt x="93118" y="105007"/>
                </a:lnTo>
                <a:lnTo>
                  <a:pt x="91161" y="103048"/>
                </a:lnTo>
                <a:lnTo>
                  <a:pt x="95461" y="98747"/>
                </a:lnTo>
                <a:close/>
                <a:moveTo>
                  <a:pt x="87040" y="99132"/>
                </a:moveTo>
                <a:lnTo>
                  <a:pt x="90956" y="103048"/>
                </a:lnTo>
                <a:lnTo>
                  <a:pt x="88807" y="105197"/>
                </a:lnTo>
                <a:lnTo>
                  <a:pt x="86658" y="107348"/>
                </a:lnTo>
                <a:lnTo>
                  <a:pt x="84699" y="105389"/>
                </a:lnTo>
                <a:lnTo>
                  <a:pt x="82740" y="103430"/>
                </a:lnTo>
                <a:lnTo>
                  <a:pt x="87040" y="99132"/>
                </a:lnTo>
                <a:close/>
                <a:moveTo>
                  <a:pt x="78620" y="99515"/>
                </a:moveTo>
                <a:lnTo>
                  <a:pt x="80578" y="101474"/>
                </a:lnTo>
                <a:lnTo>
                  <a:pt x="82537" y="103431"/>
                </a:lnTo>
                <a:lnTo>
                  <a:pt x="80388" y="105582"/>
                </a:lnTo>
                <a:lnTo>
                  <a:pt x="78238" y="107731"/>
                </a:lnTo>
                <a:lnTo>
                  <a:pt x="76280" y="105772"/>
                </a:lnTo>
                <a:lnTo>
                  <a:pt x="74321" y="103813"/>
                </a:lnTo>
                <a:lnTo>
                  <a:pt x="78620" y="99515"/>
                </a:lnTo>
                <a:close/>
                <a:moveTo>
                  <a:pt x="70202" y="99898"/>
                </a:moveTo>
                <a:lnTo>
                  <a:pt x="74119" y="103815"/>
                </a:lnTo>
                <a:lnTo>
                  <a:pt x="69818" y="108116"/>
                </a:lnTo>
                <a:lnTo>
                  <a:pt x="65901" y="104198"/>
                </a:lnTo>
                <a:lnTo>
                  <a:pt x="70202" y="99898"/>
                </a:lnTo>
                <a:close/>
                <a:moveTo>
                  <a:pt x="61782" y="100280"/>
                </a:moveTo>
                <a:lnTo>
                  <a:pt x="65699" y="104198"/>
                </a:lnTo>
                <a:lnTo>
                  <a:pt x="61398" y="108498"/>
                </a:lnTo>
                <a:lnTo>
                  <a:pt x="57480" y="104582"/>
                </a:lnTo>
                <a:lnTo>
                  <a:pt x="61782" y="100280"/>
                </a:lnTo>
                <a:close/>
                <a:moveTo>
                  <a:pt x="53362" y="100664"/>
                </a:moveTo>
                <a:lnTo>
                  <a:pt x="57280" y="104582"/>
                </a:lnTo>
                <a:lnTo>
                  <a:pt x="52979" y="108883"/>
                </a:lnTo>
                <a:lnTo>
                  <a:pt x="49061" y="104965"/>
                </a:lnTo>
                <a:lnTo>
                  <a:pt x="53362" y="100664"/>
                </a:lnTo>
                <a:close/>
                <a:moveTo>
                  <a:pt x="44943" y="101049"/>
                </a:moveTo>
                <a:lnTo>
                  <a:pt x="48859" y="104965"/>
                </a:lnTo>
                <a:lnTo>
                  <a:pt x="44559" y="109265"/>
                </a:lnTo>
                <a:lnTo>
                  <a:pt x="40642" y="105347"/>
                </a:lnTo>
                <a:lnTo>
                  <a:pt x="44943" y="101049"/>
                </a:lnTo>
                <a:close/>
                <a:moveTo>
                  <a:pt x="36524" y="101432"/>
                </a:moveTo>
                <a:lnTo>
                  <a:pt x="40440" y="105348"/>
                </a:lnTo>
                <a:lnTo>
                  <a:pt x="36139" y="109650"/>
                </a:lnTo>
                <a:lnTo>
                  <a:pt x="32222" y="105733"/>
                </a:lnTo>
                <a:lnTo>
                  <a:pt x="36524" y="101432"/>
                </a:lnTo>
                <a:close/>
                <a:moveTo>
                  <a:pt x="28101" y="101815"/>
                </a:moveTo>
                <a:lnTo>
                  <a:pt x="32019" y="105733"/>
                </a:lnTo>
                <a:lnTo>
                  <a:pt x="27718" y="110033"/>
                </a:lnTo>
                <a:lnTo>
                  <a:pt x="25759" y="108076"/>
                </a:lnTo>
                <a:lnTo>
                  <a:pt x="23803" y="106115"/>
                </a:lnTo>
                <a:lnTo>
                  <a:pt x="25952" y="103965"/>
                </a:lnTo>
                <a:lnTo>
                  <a:pt x="28101" y="101815"/>
                </a:lnTo>
                <a:close/>
                <a:moveTo>
                  <a:pt x="116318" y="101997"/>
                </a:moveTo>
                <a:lnTo>
                  <a:pt x="120236" y="105915"/>
                </a:lnTo>
                <a:lnTo>
                  <a:pt x="115935" y="110216"/>
                </a:lnTo>
                <a:lnTo>
                  <a:pt x="112018" y="106298"/>
                </a:lnTo>
                <a:lnTo>
                  <a:pt x="116318" y="101997"/>
                </a:lnTo>
                <a:close/>
                <a:moveTo>
                  <a:pt x="19683" y="102197"/>
                </a:moveTo>
                <a:lnTo>
                  <a:pt x="23600" y="106115"/>
                </a:lnTo>
                <a:lnTo>
                  <a:pt x="19300" y="110415"/>
                </a:lnTo>
                <a:lnTo>
                  <a:pt x="15382" y="106499"/>
                </a:lnTo>
                <a:lnTo>
                  <a:pt x="19683" y="102197"/>
                </a:lnTo>
                <a:close/>
                <a:moveTo>
                  <a:pt x="107899" y="102382"/>
                </a:moveTo>
                <a:lnTo>
                  <a:pt x="111816" y="106298"/>
                </a:lnTo>
                <a:lnTo>
                  <a:pt x="107515" y="110599"/>
                </a:lnTo>
                <a:lnTo>
                  <a:pt x="103597" y="106682"/>
                </a:lnTo>
                <a:lnTo>
                  <a:pt x="107899" y="102382"/>
                </a:lnTo>
                <a:close/>
                <a:moveTo>
                  <a:pt x="11264" y="102581"/>
                </a:moveTo>
                <a:lnTo>
                  <a:pt x="15179" y="106499"/>
                </a:lnTo>
                <a:lnTo>
                  <a:pt x="10878" y="110800"/>
                </a:lnTo>
                <a:lnTo>
                  <a:pt x="6963" y="106882"/>
                </a:lnTo>
                <a:lnTo>
                  <a:pt x="11264" y="102581"/>
                </a:lnTo>
                <a:close/>
                <a:moveTo>
                  <a:pt x="99479" y="102765"/>
                </a:moveTo>
                <a:lnTo>
                  <a:pt x="103396" y="106682"/>
                </a:lnTo>
                <a:lnTo>
                  <a:pt x="99094" y="110983"/>
                </a:lnTo>
                <a:lnTo>
                  <a:pt x="95178" y="107067"/>
                </a:lnTo>
                <a:lnTo>
                  <a:pt x="99479" y="102765"/>
                </a:lnTo>
                <a:close/>
                <a:moveTo>
                  <a:pt x="91057" y="103150"/>
                </a:moveTo>
                <a:lnTo>
                  <a:pt x="93016" y="105109"/>
                </a:lnTo>
                <a:lnTo>
                  <a:pt x="94975" y="107068"/>
                </a:lnTo>
                <a:lnTo>
                  <a:pt x="90674" y="111368"/>
                </a:lnTo>
                <a:lnTo>
                  <a:pt x="86759" y="107450"/>
                </a:lnTo>
                <a:lnTo>
                  <a:pt x="88908" y="105301"/>
                </a:lnTo>
                <a:lnTo>
                  <a:pt x="91057" y="103150"/>
                </a:lnTo>
                <a:close/>
                <a:moveTo>
                  <a:pt x="82638" y="103535"/>
                </a:moveTo>
                <a:lnTo>
                  <a:pt x="84597" y="105493"/>
                </a:lnTo>
                <a:lnTo>
                  <a:pt x="86554" y="107451"/>
                </a:lnTo>
                <a:lnTo>
                  <a:pt x="82254" y="111753"/>
                </a:lnTo>
                <a:lnTo>
                  <a:pt x="78338" y="107833"/>
                </a:lnTo>
                <a:lnTo>
                  <a:pt x="80489" y="105684"/>
                </a:lnTo>
                <a:lnTo>
                  <a:pt x="82638" y="103535"/>
                </a:lnTo>
                <a:close/>
                <a:moveTo>
                  <a:pt x="74220" y="103914"/>
                </a:moveTo>
                <a:lnTo>
                  <a:pt x="76179" y="105873"/>
                </a:lnTo>
                <a:lnTo>
                  <a:pt x="78138" y="107832"/>
                </a:lnTo>
                <a:lnTo>
                  <a:pt x="75987" y="109981"/>
                </a:lnTo>
                <a:lnTo>
                  <a:pt x="73838" y="112130"/>
                </a:lnTo>
                <a:lnTo>
                  <a:pt x="71877" y="110174"/>
                </a:lnTo>
                <a:lnTo>
                  <a:pt x="69919" y="108215"/>
                </a:lnTo>
                <a:lnTo>
                  <a:pt x="74220" y="103914"/>
                </a:lnTo>
                <a:close/>
                <a:moveTo>
                  <a:pt x="65800" y="104299"/>
                </a:moveTo>
                <a:lnTo>
                  <a:pt x="69717" y="108215"/>
                </a:lnTo>
                <a:lnTo>
                  <a:pt x="67568" y="110365"/>
                </a:lnTo>
                <a:lnTo>
                  <a:pt x="65418" y="112515"/>
                </a:lnTo>
                <a:lnTo>
                  <a:pt x="63458" y="110558"/>
                </a:lnTo>
                <a:lnTo>
                  <a:pt x="61499" y="108599"/>
                </a:lnTo>
                <a:lnTo>
                  <a:pt x="65800" y="104299"/>
                </a:lnTo>
                <a:close/>
                <a:moveTo>
                  <a:pt x="57381" y="104682"/>
                </a:moveTo>
                <a:lnTo>
                  <a:pt x="61297" y="108599"/>
                </a:lnTo>
                <a:lnTo>
                  <a:pt x="59148" y="110749"/>
                </a:lnTo>
                <a:lnTo>
                  <a:pt x="56996" y="112900"/>
                </a:lnTo>
                <a:lnTo>
                  <a:pt x="55039" y="110941"/>
                </a:lnTo>
                <a:lnTo>
                  <a:pt x="53080" y="108984"/>
                </a:lnTo>
                <a:lnTo>
                  <a:pt x="57381" y="104682"/>
                </a:lnTo>
                <a:close/>
                <a:moveTo>
                  <a:pt x="48960" y="105066"/>
                </a:moveTo>
                <a:lnTo>
                  <a:pt x="52878" y="108984"/>
                </a:lnTo>
                <a:lnTo>
                  <a:pt x="48577" y="113282"/>
                </a:lnTo>
                <a:lnTo>
                  <a:pt x="44660" y="109367"/>
                </a:lnTo>
                <a:lnTo>
                  <a:pt x="48960" y="105066"/>
                </a:lnTo>
                <a:close/>
                <a:moveTo>
                  <a:pt x="40541" y="105449"/>
                </a:moveTo>
                <a:lnTo>
                  <a:pt x="44459" y="109367"/>
                </a:lnTo>
                <a:lnTo>
                  <a:pt x="40157" y="113668"/>
                </a:lnTo>
                <a:lnTo>
                  <a:pt x="36240" y="109750"/>
                </a:lnTo>
                <a:lnTo>
                  <a:pt x="40541" y="105449"/>
                </a:lnTo>
                <a:close/>
                <a:moveTo>
                  <a:pt x="32121" y="105834"/>
                </a:moveTo>
                <a:lnTo>
                  <a:pt x="36038" y="109750"/>
                </a:lnTo>
                <a:lnTo>
                  <a:pt x="31738" y="114052"/>
                </a:lnTo>
                <a:lnTo>
                  <a:pt x="27820" y="110132"/>
                </a:lnTo>
                <a:lnTo>
                  <a:pt x="32121" y="105834"/>
                </a:lnTo>
                <a:close/>
                <a:moveTo>
                  <a:pt x="23702" y="106218"/>
                </a:moveTo>
                <a:lnTo>
                  <a:pt x="25659" y="108176"/>
                </a:lnTo>
                <a:lnTo>
                  <a:pt x="27618" y="110134"/>
                </a:lnTo>
                <a:lnTo>
                  <a:pt x="25469" y="112285"/>
                </a:lnTo>
                <a:lnTo>
                  <a:pt x="23319" y="114434"/>
                </a:lnTo>
                <a:lnTo>
                  <a:pt x="19402" y="110516"/>
                </a:lnTo>
                <a:lnTo>
                  <a:pt x="23702" y="106218"/>
                </a:lnTo>
                <a:close/>
                <a:moveTo>
                  <a:pt x="111917" y="106399"/>
                </a:moveTo>
                <a:lnTo>
                  <a:pt x="115834" y="110317"/>
                </a:lnTo>
                <a:lnTo>
                  <a:pt x="111533" y="114617"/>
                </a:lnTo>
                <a:lnTo>
                  <a:pt x="107616" y="110700"/>
                </a:lnTo>
                <a:lnTo>
                  <a:pt x="111917" y="106399"/>
                </a:lnTo>
                <a:close/>
                <a:moveTo>
                  <a:pt x="15281" y="106600"/>
                </a:moveTo>
                <a:lnTo>
                  <a:pt x="19199" y="110516"/>
                </a:lnTo>
                <a:lnTo>
                  <a:pt x="14898" y="114817"/>
                </a:lnTo>
                <a:lnTo>
                  <a:pt x="10981" y="110901"/>
                </a:lnTo>
                <a:lnTo>
                  <a:pt x="15281" y="106600"/>
                </a:lnTo>
                <a:close/>
                <a:moveTo>
                  <a:pt x="103497" y="106783"/>
                </a:moveTo>
                <a:lnTo>
                  <a:pt x="107414" y="110700"/>
                </a:lnTo>
                <a:lnTo>
                  <a:pt x="103113" y="115002"/>
                </a:lnTo>
                <a:lnTo>
                  <a:pt x="99197" y="111084"/>
                </a:lnTo>
                <a:lnTo>
                  <a:pt x="103497" y="106783"/>
                </a:lnTo>
                <a:close/>
                <a:moveTo>
                  <a:pt x="6862" y="106983"/>
                </a:moveTo>
                <a:lnTo>
                  <a:pt x="10780" y="110901"/>
                </a:lnTo>
                <a:lnTo>
                  <a:pt x="6478" y="115201"/>
                </a:lnTo>
                <a:lnTo>
                  <a:pt x="2561" y="111284"/>
                </a:lnTo>
                <a:lnTo>
                  <a:pt x="6862" y="106983"/>
                </a:lnTo>
                <a:close/>
                <a:moveTo>
                  <a:pt x="95077" y="107167"/>
                </a:moveTo>
                <a:lnTo>
                  <a:pt x="98995" y="111084"/>
                </a:lnTo>
                <a:lnTo>
                  <a:pt x="94694" y="115385"/>
                </a:lnTo>
                <a:lnTo>
                  <a:pt x="90776" y="111467"/>
                </a:lnTo>
                <a:lnTo>
                  <a:pt x="95077" y="107167"/>
                </a:lnTo>
                <a:close/>
                <a:moveTo>
                  <a:pt x="86658" y="107551"/>
                </a:moveTo>
                <a:lnTo>
                  <a:pt x="90574" y="111467"/>
                </a:lnTo>
                <a:lnTo>
                  <a:pt x="86273" y="115768"/>
                </a:lnTo>
                <a:lnTo>
                  <a:pt x="82357" y="111852"/>
                </a:lnTo>
                <a:lnTo>
                  <a:pt x="86658" y="107551"/>
                </a:lnTo>
                <a:close/>
                <a:moveTo>
                  <a:pt x="78236" y="107934"/>
                </a:moveTo>
                <a:lnTo>
                  <a:pt x="82153" y="111851"/>
                </a:lnTo>
                <a:lnTo>
                  <a:pt x="77852" y="116152"/>
                </a:lnTo>
                <a:lnTo>
                  <a:pt x="75893" y="114193"/>
                </a:lnTo>
                <a:lnTo>
                  <a:pt x="73937" y="112234"/>
                </a:lnTo>
                <a:lnTo>
                  <a:pt x="76086" y="110083"/>
                </a:lnTo>
                <a:lnTo>
                  <a:pt x="78236" y="107934"/>
                </a:lnTo>
                <a:close/>
                <a:moveTo>
                  <a:pt x="69816" y="108318"/>
                </a:moveTo>
                <a:lnTo>
                  <a:pt x="71775" y="110277"/>
                </a:lnTo>
                <a:lnTo>
                  <a:pt x="73734" y="112236"/>
                </a:lnTo>
                <a:lnTo>
                  <a:pt x="69433" y="116535"/>
                </a:lnTo>
                <a:lnTo>
                  <a:pt x="65515" y="112619"/>
                </a:lnTo>
                <a:lnTo>
                  <a:pt x="67667" y="110468"/>
                </a:lnTo>
                <a:lnTo>
                  <a:pt x="69816" y="108318"/>
                </a:lnTo>
                <a:close/>
                <a:moveTo>
                  <a:pt x="61397" y="108703"/>
                </a:moveTo>
                <a:lnTo>
                  <a:pt x="63356" y="110660"/>
                </a:lnTo>
                <a:lnTo>
                  <a:pt x="65313" y="112619"/>
                </a:lnTo>
                <a:lnTo>
                  <a:pt x="61015" y="116919"/>
                </a:lnTo>
                <a:lnTo>
                  <a:pt x="57097" y="113001"/>
                </a:lnTo>
                <a:lnTo>
                  <a:pt x="59248" y="110852"/>
                </a:lnTo>
                <a:lnTo>
                  <a:pt x="61397" y="108703"/>
                </a:lnTo>
                <a:close/>
                <a:moveTo>
                  <a:pt x="52979" y="109085"/>
                </a:moveTo>
                <a:lnTo>
                  <a:pt x="54938" y="111042"/>
                </a:lnTo>
                <a:lnTo>
                  <a:pt x="56895" y="113001"/>
                </a:lnTo>
                <a:lnTo>
                  <a:pt x="52595" y="117302"/>
                </a:lnTo>
                <a:lnTo>
                  <a:pt x="50637" y="115343"/>
                </a:lnTo>
                <a:lnTo>
                  <a:pt x="48678" y="113384"/>
                </a:lnTo>
                <a:lnTo>
                  <a:pt x="52979" y="109085"/>
                </a:lnTo>
                <a:close/>
                <a:moveTo>
                  <a:pt x="44559" y="109468"/>
                </a:moveTo>
                <a:lnTo>
                  <a:pt x="48476" y="113384"/>
                </a:lnTo>
                <a:lnTo>
                  <a:pt x="46325" y="115535"/>
                </a:lnTo>
                <a:lnTo>
                  <a:pt x="44175" y="117684"/>
                </a:lnTo>
                <a:lnTo>
                  <a:pt x="42217" y="115727"/>
                </a:lnTo>
                <a:lnTo>
                  <a:pt x="40258" y="113768"/>
                </a:lnTo>
                <a:lnTo>
                  <a:pt x="44559" y="109468"/>
                </a:lnTo>
                <a:close/>
                <a:moveTo>
                  <a:pt x="36139" y="109851"/>
                </a:moveTo>
                <a:lnTo>
                  <a:pt x="40056" y="113769"/>
                </a:lnTo>
                <a:lnTo>
                  <a:pt x="37906" y="115918"/>
                </a:lnTo>
                <a:lnTo>
                  <a:pt x="35757" y="118067"/>
                </a:lnTo>
                <a:lnTo>
                  <a:pt x="33798" y="116109"/>
                </a:lnTo>
                <a:lnTo>
                  <a:pt x="31839" y="114153"/>
                </a:lnTo>
                <a:lnTo>
                  <a:pt x="36139" y="109851"/>
                </a:lnTo>
                <a:close/>
                <a:moveTo>
                  <a:pt x="27718" y="110235"/>
                </a:moveTo>
                <a:lnTo>
                  <a:pt x="31634" y="114153"/>
                </a:lnTo>
                <a:lnTo>
                  <a:pt x="27334" y="118454"/>
                </a:lnTo>
                <a:lnTo>
                  <a:pt x="25376" y="116495"/>
                </a:lnTo>
                <a:lnTo>
                  <a:pt x="23417" y="114536"/>
                </a:lnTo>
                <a:lnTo>
                  <a:pt x="25569" y="112385"/>
                </a:lnTo>
                <a:lnTo>
                  <a:pt x="27718" y="110235"/>
                </a:lnTo>
                <a:close/>
                <a:moveTo>
                  <a:pt x="19300" y="110617"/>
                </a:moveTo>
                <a:lnTo>
                  <a:pt x="23216" y="114535"/>
                </a:lnTo>
                <a:lnTo>
                  <a:pt x="18916" y="118836"/>
                </a:lnTo>
                <a:lnTo>
                  <a:pt x="14999" y="114918"/>
                </a:lnTo>
                <a:lnTo>
                  <a:pt x="19300" y="110617"/>
                </a:lnTo>
                <a:close/>
                <a:moveTo>
                  <a:pt x="107515" y="110801"/>
                </a:moveTo>
                <a:lnTo>
                  <a:pt x="111432" y="114718"/>
                </a:lnTo>
                <a:lnTo>
                  <a:pt x="107132" y="119019"/>
                </a:lnTo>
                <a:lnTo>
                  <a:pt x="103214" y="115102"/>
                </a:lnTo>
                <a:lnTo>
                  <a:pt x="107515" y="110801"/>
                </a:lnTo>
                <a:close/>
                <a:moveTo>
                  <a:pt x="10881" y="111002"/>
                </a:moveTo>
                <a:lnTo>
                  <a:pt x="14797" y="114918"/>
                </a:lnTo>
                <a:lnTo>
                  <a:pt x="10496" y="119219"/>
                </a:lnTo>
                <a:lnTo>
                  <a:pt x="6579" y="115301"/>
                </a:lnTo>
                <a:lnTo>
                  <a:pt x="10881" y="111002"/>
                </a:lnTo>
                <a:close/>
                <a:moveTo>
                  <a:pt x="99096" y="111185"/>
                </a:moveTo>
                <a:lnTo>
                  <a:pt x="103012" y="115102"/>
                </a:lnTo>
                <a:lnTo>
                  <a:pt x="98711" y="119402"/>
                </a:lnTo>
                <a:lnTo>
                  <a:pt x="94795" y="115486"/>
                </a:lnTo>
                <a:lnTo>
                  <a:pt x="99096" y="111185"/>
                </a:lnTo>
                <a:close/>
                <a:moveTo>
                  <a:pt x="90675" y="111568"/>
                </a:moveTo>
                <a:lnTo>
                  <a:pt x="94593" y="115486"/>
                </a:lnTo>
                <a:lnTo>
                  <a:pt x="90292" y="119787"/>
                </a:lnTo>
                <a:lnTo>
                  <a:pt x="86374" y="115869"/>
                </a:lnTo>
                <a:lnTo>
                  <a:pt x="90675" y="111568"/>
                </a:lnTo>
                <a:close/>
                <a:moveTo>
                  <a:pt x="82256" y="111953"/>
                </a:moveTo>
                <a:lnTo>
                  <a:pt x="86173" y="115869"/>
                </a:lnTo>
                <a:lnTo>
                  <a:pt x="81872" y="120171"/>
                </a:lnTo>
                <a:lnTo>
                  <a:pt x="77954" y="116253"/>
                </a:lnTo>
                <a:lnTo>
                  <a:pt x="82256" y="111953"/>
                </a:lnTo>
                <a:close/>
                <a:moveTo>
                  <a:pt x="73836" y="112334"/>
                </a:moveTo>
                <a:lnTo>
                  <a:pt x="75795" y="114292"/>
                </a:lnTo>
                <a:lnTo>
                  <a:pt x="77753" y="116251"/>
                </a:lnTo>
                <a:lnTo>
                  <a:pt x="75604" y="118400"/>
                </a:lnTo>
                <a:lnTo>
                  <a:pt x="73454" y="120550"/>
                </a:lnTo>
                <a:lnTo>
                  <a:pt x="69535" y="116635"/>
                </a:lnTo>
                <a:lnTo>
                  <a:pt x="73836" y="112334"/>
                </a:lnTo>
                <a:close/>
                <a:moveTo>
                  <a:pt x="65417" y="112718"/>
                </a:moveTo>
                <a:lnTo>
                  <a:pt x="69333" y="116635"/>
                </a:lnTo>
                <a:lnTo>
                  <a:pt x="65032" y="120936"/>
                </a:lnTo>
                <a:lnTo>
                  <a:pt x="61116" y="117020"/>
                </a:lnTo>
                <a:lnTo>
                  <a:pt x="65417" y="112718"/>
                </a:lnTo>
                <a:close/>
                <a:moveTo>
                  <a:pt x="56996" y="113102"/>
                </a:moveTo>
                <a:lnTo>
                  <a:pt x="60914" y="117018"/>
                </a:lnTo>
                <a:lnTo>
                  <a:pt x="56613" y="121319"/>
                </a:lnTo>
                <a:lnTo>
                  <a:pt x="52696" y="117403"/>
                </a:lnTo>
                <a:lnTo>
                  <a:pt x="56996" y="113102"/>
                </a:lnTo>
                <a:close/>
                <a:moveTo>
                  <a:pt x="48575" y="113488"/>
                </a:moveTo>
                <a:lnTo>
                  <a:pt x="50534" y="115446"/>
                </a:lnTo>
                <a:lnTo>
                  <a:pt x="52492" y="117404"/>
                </a:lnTo>
                <a:lnTo>
                  <a:pt x="48192" y="121706"/>
                </a:lnTo>
                <a:lnTo>
                  <a:pt x="44276" y="117786"/>
                </a:lnTo>
                <a:lnTo>
                  <a:pt x="46426" y="115637"/>
                </a:lnTo>
                <a:lnTo>
                  <a:pt x="48575" y="113488"/>
                </a:lnTo>
                <a:close/>
                <a:moveTo>
                  <a:pt x="40156" y="113872"/>
                </a:moveTo>
                <a:lnTo>
                  <a:pt x="42113" y="115830"/>
                </a:lnTo>
                <a:lnTo>
                  <a:pt x="44072" y="117788"/>
                </a:lnTo>
                <a:lnTo>
                  <a:pt x="39771" y="122089"/>
                </a:lnTo>
                <a:lnTo>
                  <a:pt x="35856" y="118170"/>
                </a:lnTo>
                <a:lnTo>
                  <a:pt x="38005" y="116021"/>
                </a:lnTo>
                <a:lnTo>
                  <a:pt x="40156" y="113872"/>
                </a:lnTo>
                <a:close/>
                <a:moveTo>
                  <a:pt x="31738" y="114253"/>
                </a:moveTo>
                <a:lnTo>
                  <a:pt x="33695" y="116212"/>
                </a:lnTo>
                <a:lnTo>
                  <a:pt x="35654" y="118170"/>
                </a:lnTo>
                <a:lnTo>
                  <a:pt x="31353" y="122471"/>
                </a:lnTo>
                <a:lnTo>
                  <a:pt x="29396" y="120512"/>
                </a:lnTo>
                <a:lnTo>
                  <a:pt x="27437" y="118555"/>
                </a:lnTo>
                <a:lnTo>
                  <a:pt x="31738" y="114253"/>
                </a:lnTo>
                <a:close/>
                <a:moveTo>
                  <a:pt x="23317" y="114637"/>
                </a:moveTo>
                <a:lnTo>
                  <a:pt x="25276" y="116596"/>
                </a:lnTo>
                <a:lnTo>
                  <a:pt x="27235" y="118555"/>
                </a:lnTo>
                <a:lnTo>
                  <a:pt x="25086" y="120704"/>
                </a:lnTo>
                <a:lnTo>
                  <a:pt x="22935" y="122853"/>
                </a:lnTo>
                <a:lnTo>
                  <a:pt x="20978" y="120894"/>
                </a:lnTo>
                <a:lnTo>
                  <a:pt x="19017" y="118937"/>
                </a:lnTo>
                <a:lnTo>
                  <a:pt x="23317" y="114637"/>
                </a:lnTo>
                <a:close/>
                <a:moveTo>
                  <a:pt x="14898" y="115019"/>
                </a:moveTo>
                <a:lnTo>
                  <a:pt x="18816" y="118935"/>
                </a:lnTo>
                <a:lnTo>
                  <a:pt x="16665" y="121086"/>
                </a:lnTo>
                <a:lnTo>
                  <a:pt x="14516" y="123235"/>
                </a:lnTo>
                <a:lnTo>
                  <a:pt x="10597" y="119320"/>
                </a:lnTo>
                <a:lnTo>
                  <a:pt x="14898" y="115019"/>
                </a:lnTo>
                <a:close/>
                <a:moveTo>
                  <a:pt x="103113" y="115202"/>
                </a:moveTo>
                <a:lnTo>
                  <a:pt x="107031" y="119120"/>
                </a:lnTo>
                <a:lnTo>
                  <a:pt x="102730" y="123421"/>
                </a:lnTo>
                <a:lnTo>
                  <a:pt x="98812" y="119503"/>
                </a:lnTo>
                <a:lnTo>
                  <a:pt x="103113" y="115202"/>
                </a:lnTo>
                <a:close/>
                <a:moveTo>
                  <a:pt x="94694" y="115587"/>
                </a:moveTo>
                <a:lnTo>
                  <a:pt x="98610" y="119503"/>
                </a:lnTo>
                <a:lnTo>
                  <a:pt x="94309" y="123804"/>
                </a:lnTo>
                <a:lnTo>
                  <a:pt x="90393" y="119887"/>
                </a:lnTo>
                <a:lnTo>
                  <a:pt x="94694" y="115587"/>
                </a:lnTo>
                <a:close/>
                <a:moveTo>
                  <a:pt x="86274" y="115970"/>
                </a:moveTo>
                <a:lnTo>
                  <a:pt x="90191" y="119887"/>
                </a:lnTo>
                <a:lnTo>
                  <a:pt x="85890" y="124188"/>
                </a:lnTo>
                <a:lnTo>
                  <a:pt x="81973" y="120271"/>
                </a:lnTo>
                <a:lnTo>
                  <a:pt x="86274" y="115970"/>
                </a:lnTo>
                <a:close/>
                <a:moveTo>
                  <a:pt x="77854" y="116354"/>
                </a:moveTo>
                <a:lnTo>
                  <a:pt x="81771" y="120271"/>
                </a:lnTo>
                <a:lnTo>
                  <a:pt x="77470" y="124573"/>
                </a:lnTo>
                <a:lnTo>
                  <a:pt x="75511" y="122612"/>
                </a:lnTo>
                <a:lnTo>
                  <a:pt x="73552" y="120653"/>
                </a:lnTo>
                <a:lnTo>
                  <a:pt x="75704" y="118504"/>
                </a:lnTo>
                <a:lnTo>
                  <a:pt x="77854" y="116354"/>
                </a:lnTo>
                <a:close/>
                <a:moveTo>
                  <a:pt x="69434" y="116738"/>
                </a:moveTo>
                <a:lnTo>
                  <a:pt x="73352" y="120655"/>
                </a:lnTo>
                <a:lnTo>
                  <a:pt x="69051" y="124955"/>
                </a:lnTo>
                <a:lnTo>
                  <a:pt x="65133" y="121037"/>
                </a:lnTo>
                <a:lnTo>
                  <a:pt x="69434" y="116738"/>
                </a:lnTo>
                <a:close/>
                <a:moveTo>
                  <a:pt x="61015" y="117120"/>
                </a:moveTo>
                <a:lnTo>
                  <a:pt x="64931" y="121037"/>
                </a:lnTo>
                <a:lnTo>
                  <a:pt x="60631" y="125338"/>
                </a:lnTo>
                <a:lnTo>
                  <a:pt x="56714" y="121420"/>
                </a:lnTo>
                <a:lnTo>
                  <a:pt x="61015" y="117120"/>
                </a:lnTo>
                <a:close/>
                <a:moveTo>
                  <a:pt x="52595" y="117504"/>
                </a:moveTo>
                <a:lnTo>
                  <a:pt x="56512" y="121420"/>
                </a:lnTo>
                <a:lnTo>
                  <a:pt x="52211" y="125721"/>
                </a:lnTo>
                <a:lnTo>
                  <a:pt x="48294" y="121805"/>
                </a:lnTo>
                <a:lnTo>
                  <a:pt x="52595" y="117504"/>
                </a:lnTo>
                <a:close/>
                <a:moveTo>
                  <a:pt x="44175" y="117887"/>
                </a:moveTo>
                <a:lnTo>
                  <a:pt x="48092" y="121804"/>
                </a:lnTo>
                <a:lnTo>
                  <a:pt x="43791" y="126105"/>
                </a:lnTo>
                <a:lnTo>
                  <a:pt x="39875" y="122189"/>
                </a:lnTo>
                <a:lnTo>
                  <a:pt x="44175" y="117887"/>
                </a:lnTo>
                <a:close/>
                <a:moveTo>
                  <a:pt x="35755" y="118271"/>
                </a:moveTo>
                <a:lnTo>
                  <a:pt x="39672" y="122189"/>
                </a:lnTo>
                <a:lnTo>
                  <a:pt x="35372" y="126490"/>
                </a:lnTo>
                <a:lnTo>
                  <a:pt x="31454" y="122572"/>
                </a:lnTo>
                <a:lnTo>
                  <a:pt x="35755" y="118271"/>
                </a:lnTo>
                <a:close/>
                <a:moveTo>
                  <a:pt x="27336" y="118656"/>
                </a:moveTo>
                <a:lnTo>
                  <a:pt x="29295" y="120613"/>
                </a:lnTo>
                <a:lnTo>
                  <a:pt x="31252" y="122572"/>
                </a:lnTo>
                <a:lnTo>
                  <a:pt x="26952" y="126873"/>
                </a:lnTo>
                <a:lnTo>
                  <a:pt x="23035" y="122954"/>
                </a:lnTo>
                <a:lnTo>
                  <a:pt x="25187" y="120805"/>
                </a:lnTo>
                <a:lnTo>
                  <a:pt x="27336" y="118656"/>
                </a:lnTo>
                <a:close/>
                <a:moveTo>
                  <a:pt x="18914" y="119039"/>
                </a:moveTo>
                <a:lnTo>
                  <a:pt x="20873" y="120998"/>
                </a:lnTo>
                <a:lnTo>
                  <a:pt x="22831" y="122955"/>
                </a:lnTo>
                <a:lnTo>
                  <a:pt x="20682" y="125106"/>
                </a:lnTo>
                <a:lnTo>
                  <a:pt x="18532" y="127255"/>
                </a:lnTo>
                <a:lnTo>
                  <a:pt x="14615" y="123337"/>
                </a:lnTo>
                <a:lnTo>
                  <a:pt x="16764" y="121188"/>
                </a:lnTo>
                <a:lnTo>
                  <a:pt x="18914" y="119039"/>
                </a:lnTo>
                <a:close/>
                <a:moveTo>
                  <a:pt x="98711" y="119604"/>
                </a:moveTo>
                <a:lnTo>
                  <a:pt x="102629" y="123522"/>
                </a:lnTo>
                <a:lnTo>
                  <a:pt x="98328" y="127823"/>
                </a:lnTo>
                <a:lnTo>
                  <a:pt x="96369" y="125864"/>
                </a:lnTo>
                <a:lnTo>
                  <a:pt x="94410" y="123905"/>
                </a:lnTo>
                <a:lnTo>
                  <a:pt x="98711" y="119604"/>
                </a:lnTo>
                <a:close/>
                <a:moveTo>
                  <a:pt x="90292" y="119989"/>
                </a:moveTo>
                <a:lnTo>
                  <a:pt x="94209" y="123905"/>
                </a:lnTo>
                <a:lnTo>
                  <a:pt x="89908" y="128206"/>
                </a:lnTo>
                <a:lnTo>
                  <a:pt x="85990" y="124289"/>
                </a:lnTo>
                <a:lnTo>
                  <a:pt x="90292" y="119989"/>
                </a:lnTo>
                <a:close/>
                <a:moveTo>
                  <a:pt x="81872" y="120372"/>
                </a:moveTo>
                <a:lnTo>
                  <a:pt x="85789" y="124289"/>
                </a:lnTo>
                <a:lnTo>
                  <a:pt x="81489" y="128590"/>
                </a:lnTo>
                <a:lnTo>
                  <a:pt x="77571" y="124674"/>
                </a:lnTo>
                <a:lnTo>
                  <a:pt x="81872" y="120372"/>
                </a:lnTo>
                <a:close/>
                <a:moveTo>
                  <a:pt x="73453" y="120754"/>
                </a:moveTo>
                <a:lnTo>
                  <a:pt x="75410" y="122712"/>
                </a:lnTo>
                <a:lnTo>
                  <a:pt x="77369" y="124671"/>
                </a:lnTo>
                <a:lnTo>
                  <a:pt x="73068" y="128972"/>
                </a:lnTo>
                <a:lnTo>
                  <a:pt x="71111" y="127013"/>
                </a:lnTo>
                <a:lnTo>
                  <a:pt x="69152" y="125054"/>
                </a:lnTo>
                <a:lnTo>
                  <a:pt x="73453" y="120754"/>
                </a:lnTo>
                <a:close/>
                <a:moveTo>
                  <a:pt x="65032" y="121138"/>
                </a:moveTo>
                <a:lnTo>
                  <a:pt x="68950" y="125054"/>
                </a:lnTo>
                <a:lnTo>
                  <a:pt x="64649" y="129355"/>
                </a:lnTo>
                <a:lnTo>
                  <a:pt x="60732" y="125439"/>
                </a:lnTo>
                <a:lnTo>
                  <a:pt x="65032" y="121138"/>
                </a:lnTo>
                <a:close/>
                <a:moveTo>
                  <a:pt x="56613" y="121521"/>
                </a:moveTo>
                <a:lnTo>
                  <a:pt x="60531" y="125439"/>
                </a:lnTo>
                <a:lnTo>
                  <a:pt x="56229" y="129740"/>
                </a:lnTo>
                <a:lnTo>
                  <a:pt x="52311" y="125822"/>
                </a:lnTo>
                <a:lnTo>
                  <a:pt x="56613" y="121521"/>
                </a:lnTo>
                <a:close/>
                <a:moveTo>
                  <a:pt x="48193" y="121905"/>
                </a:moveTo>
                <a:lnTo>
                  <a:pt x="52110" y="125822"/>
                </a:lnTo>
                <a:lnTo>
                  <a:pt x="47810" y="130124"/>
                </a:lnTo>
                <a:lnTo>
                  <a:pt x="43892" y="126206"/>
                </a:lnTo>
                <a:lnTo>
                  <a:pt x="48193" y="121905"/>
                </a:lnTo>
                <a:close/>
                <a:moveTo>
                  <a:pt x="39774" y="122289"/>
                </a:moveTo>
                <a:lnTo>
                  <a:pt x="43690" y="126206"/>
                </a:lnTo>
                <a:lnTo>
                  <a:pt x="39389" y="130507"/>
                </a:lnTo>
                <a:lnTo>
                  <a:pt x="35473" y="126589"/>
                </a:lnTo>
                <a:lnTo>
                  <a:pt x="39774" y="122289"/>
                </a:lnTo>
                <a:close/>
                <a:moveTo>
                  <a:pt x="31353" y="122673"/>
                </a:moveTo>
                <a:lnTo>
                  <a:pt x="35271" y="126589"/>
                </a:lnTo>
                <a:lnTo>
                  <a:pt x="30970" y="130890"/>
                </a:lnTo>
                <a:lnTo>
                  <a:pt x="27053" y="126973"/>
                </a:lnTo>
                <a:lnTo>
                  <a:pt x="31353" y="122673"/>
                </a:lnTo>
                <a:close/>
                <a:moveTo>
                  <a:pt x="22932" y="123056"/>
                </a:moveTo>
                <a:lnTo>
                  <a:pt x="26849" y="126974"/>
                </a:lnTo>
                <a:lnTo>
                  <a:pt x="22549" y="131275"/>
                </a:lnTo>
                <a:lnTo>
                  <a:pt x="18633" y="127356"/>
                </a:lnTo>
                <a:lnTo>
                  <a:pt x="20783" y="125207"/>
                </a:lnTo>
                <a:lnTo>
                  <a:pt x="22932" y="123056"/>
                </a:lnTo>
                <a:close/>
                <a:moveTo>
                  <a:pt x="94309" y="124005"/>
                </a:moveTo>
                <a:lnTo>
                  <a:pt x="96268" y="125962"/>
                </a:lnTo>
                <a:lnTo>
                  <a:pt x="98227" y="127921"/>
                </a:lnTo>
                <a:lnTo>
                  <a:pt x="93925" y="132222"/>
                </a:lnTo>
                <a:lnTo>
                  <a:pt x="91967" y="130263"/>
                </a:lnTo>
                <a:lnTo>
                  <a:pt x="90009" y="128304"/>
                </a:lnTo>
                <a:lnTo>
                  <a:pt x="94309" y="124005"/>
                </a:lnTo>
                <a:close/>
                <a:moveTo>
                  <a:pt x="85890" y="124390"/>
                </a:moveTo>
                <a:lnTo>
                  <a:pt x="89807" y="128307"/>
                </a:lnTo>
                <a:lnTo>
                  <a:pt x="87658" y="130456"/>
                </a:lnTo>
                <a:lnTo>
                  <a:pt x="85508" y="132606"/>
                </a:lnTo>
                <a:lnTo>
                  <a:pt x="83547" y="130648"/>
                </a:lnTo>
                <a:lnTo>
                  <a:pt x="81588" y="128689"/>
                </a:lnTo>
                <a:lnTo>
                  <a:pt x="85890" y="124390"/>
                </a:lnTo>
                <a:close/>
                <a:moveTo>
                  <a:pt x="77470" y="124774"/>
                </a:moveTo>
                <a:lnTo>
                  <a:pt x="81388" y="128691"/>
                </a:lnTo>
                <a:lnTo>
                  <a:pt x="79237" y="130840"/>
                </a:lnTo>
                <a:lnTo>
                  <a:pt x="77087" y="132991"/>
                </a:lnTo>
                <a:lnTo>
                  <a:pt x="75128" y="131032"/>
                </a:lnTo>
                <a:lnTo>
                  <a:pt x="73172" y="129073"/>
                </a:lnTo>
                <a:lnTo>
                  <a:pt x="77470" y="124774"/>
                </a:lnTo>
                <a:close/>
                <a:moveTo>
                  <a:pt x="69051" y="125158"/>
                </a:moveTo>
                <a:lnTo>
                  <a:pt x="71010" y="127117"/>
                </a:lnTo>
                <a:lnTo>
                  <a:pt x="72967" y="129074"/>
                </a:lnTo>
                <a:lnTo>
                  <a:pt x="70817" y="131225"/>
                </a:lnTo>
                <a:lnTo>
                  <a:pt x="68667" y="133374"/>
                </a:lnTo>
                <a:lnTo>
                  <a:pt x="64750" y="129456"/>
                </a:lnTo>
                <a:lnTo>
                  <a:pt x="69051" y="125158"/>
                </a:lnTo>
                <a:close/>
                <a:moveTo>
                  <a:pt x="60631" y="125540"/>
                </a:moveTo>
                <a:lnTo>
                  <a:pt x="64548" y="129456"/>
                </a:lnTo>
                <a:lnTo>
                  <a:pt x="60247" y="133757"/>
                </a:lnTo>
                <a:lnTo>
                  <a:pt x="56330" y="129841"/>
                </a:lnTo>
                <a:lnTo>
                  <a:pt x="60631" y="125540"/>
                </a:lnTo>
                <a:close/>
                <a:moveTo>
                  <a:pt x="52211" y="125923"/>
                </a:moveTo>
                <a:lnTo>
                  <a:pt x="56128" y="129840"/>
                </a:lnTo>
                <a:lnTo>
                  <a:pt x="51827" y="134141"/>
                </a:lnTo>
                <a:lnTo>
                  <a:pt x="47911" y="130224"/>
                </a:lnTo>
                <a:lnTo>
                  <a:pt x="52211" y="125923"/>
                </a:lnTo>
                <a:close/>
                <a:moveTo>
                  <a:pt x="43791" y="126307"/>
                </a:moveTo>
                <a:lnTo>
                  <a:pt x="47708" y="130224"/>
                </a:lnTo>
                <a:lnTo>
                  <a:pt x="43408" y="134526"/>
                </a:lnTo>
                <a:lnTo>
                  <a:pt x="39490" y="130608"/>
                </a:lnTo>
                <a:lnTo>
                  <a:pt x="43791" y="126307"/>
                </a:lnTo>
                <a:close/>
                <a:moveTo>
                  <a:pt x="35372" y="126692"/>
                </a:moveTo>
                <a:lnTo>
                  <a:pt x="39288" y="130608"/>
                </a:lnTo>
                <a:lnTo>
                  <a:pt x="34988" y="134909"/>
                </a:lnTo>
                <a:lnTo>
                  <a:pt x="31071" y="130991"/>
                </a:lnTo>
                <a:lnTo>
                  <a:pt x="35372" y="126692"/>
                </a:lnTo>
                <a:close/>
                <a:moveTo>
                  <a:pt x="26954" y="127072"/>
                </a:moveTo>
                <a:lnTo>
                  <a:pt x="30870" y="130990"/>
                </a:lnTo>
                <a:lnTo>
                  <a:pt x="26570" y="135291"/>
                </a:lnTo>
                <a:lnTo>
                  <a:pt x="22653" y="131373"/>
                </a:lnTo>
                <a:lnTo>
                  <a:pt x="26954" y="127072"/>
                </a:lnTo>
                <a:close/>
                <a:moveTo>
                  <a:pt x="89905" y="128408"/>
                </a:moveTo>
                <a:lnTo>
                  <a:pt x="91864" y="130367"/>
                </a:lnTo>
                <a:lnTo>
                  <a:pt x="93823" y="132325"/>
                </a:lnTo>
                <a:lnTo>
                  <a:pt x="89525" y="136624"/>
                </a:lnTo>
                <a:lnTo>
                  <a:pt x="85607" y="132707"/>
                </a:lnTo>
                <a:lnTo>
                  <a:pt x="87756" y="130557"/>
                </a:lnTo>
                <a:lnTo>
                  <a:pt x="89905" y="128408"/>
                </a:lnTo>
                <a:close/>
                <a:moveTo>
                  <a:pt x="81487" y="128793"/>
                </a:moveTo>
                <a:lnTo>
                  <a:pt x="83446" y="130752"/>
                </a:lnTo>
                <a:lnTo>
                  <a:pt x="85405" y="132711"/>
                </a:lnTo>
                <a:lnTo>
                  <a:pt x="81104" y="137008"/>
                </a:lnTo>
                <a:lnTo>
                  <a:pt x="77189" y="133093"/>
                </a:lnTo>
                <a:lnTo>
                  <a:pt x="79338" y="130944"/>
                </a:lnTo>
                <a:lnTo>
                  <a:pt x="81487" y="128793"/>
                </a:lnTo>
                <a:close/>
                <a:moveTo>
                  <a:pt x="73067" y="129175"/>
                </a:moveTo>
                <a:lnTo>
                  <a:pt x="75027" y="131134"/>
                </a:lnTo>
                <a:lnTo>
                  <a:pt x="76986" y="133093"/>
                </a:lnTo>
                <a:lnTo>
                  <a:pt x="72685" y="137391"/>
                </a:lnTo>
                <a:lnTo>
                  <a:pt x="70726" y="135434"/>
                </a:lnTo>
                <a:lnTo>
                  <a:pt x="68767" y="133475"/>
                </a:lnTo>
                <a:lnTo>
                  <a:pt x="70917" y="131326"/>
                </a:lnTo>
                <a:lnTo>
                  <a:pt x="73067" y="129175"/>
                </a:lnTo>
                <a:close/>
                <a:moveTo>
                  <a:pt x="64649" y="129557"/>
                </a:moveTo>
                <a:lnTo>
                  <a:pt x="68566" y="133475"/>
                </a:lnTo>
                <a:lnTo>
                  <a:pt x="66416" y="135624"/>
                </a:lnTo>
                <a:lnTo>
                  <a:pt x="64267" y="137773"/>
                </a:lnTo>
                <a:lnTo>
                  <a:pt x="62306" y="135817"/>
                </a:lnTo>
                <a:lnTo>
                  <a:pt x="60347" y="133858"/>
                </a:lnTo>
                <a:lnTo>
                  <a:pt x="64649" y="129557"/>
                </a:lnTo>
                <a:close/>
                <a:moveTo>
                  <a:pt x="56229" y="129940"/>
                </a:moveTo>
                <a:lnTo>
                  <a:pt x="60146" y="133858"/>
                </a:lnTo>
                <a:lnTo>
                  <a:pt x="57996" y="136007"/>
                </a:lnTo>
                <a:lnTo>
                  <a:pt x="55847" y="138157"/>
                </a:lnTo>
                <a:lnTo>
                  <a:pt x="53887" y="136201"/>
                </a:lnTo>
                <a:lnTo>
                  <a:pt x="51928" y="134242"/>
                </a:lnTo>
                <a:lnTo>
                  <a:pt x="56229" y="129940"/>
                </a:lnTo>
                <a:close/>
                <a:moveTo>
                  <a:pt x="47811" y="130325"/>
                </a:moveTo>
                <a:lnTo>
                  <a:pt x="51728" y="134242"/>
                </a:lnTo>
                <a:lnTo>
                  <a:pt x="47428" y="138543"/>
                </a:lnTo>
                <a:lnTo>
                  <a:pt x="43510" y="134625"/>
                </a:lnTo>
                <a:lnTo>
                  <a:pt x="47811" y="130325"/>
                </a:lnTo>
                <a:close/>
                <a:moveTo>
                  <a:pt x="39392" y="130709"/>
                </a:moveTo>
                <a:lnTo>
                  <a:pt x="43308" y="134625"/>
                </a:lnTo>
                <a:lnTo>
                  <a:pt x="39007" y="138926"/>
                </a:lnTo>
                <a:lnTo>
                  <a:pt x="35091" y="135010"/>
                </a:lnTo>
                <a:lnTo>
                  <a:pt x="39392" y="130709"/>
                </a:lnTo>
                <a:close/>
                <a:moveTo>
                  <a:pt x="30971" y="131091"/>
                </a:moveTo>
                <a:lnTo>
                  <a:pt x="34889" y="135007"/>
                </a:lnTo>
                <a:lnTo>
                  <a:pt x="30588" y="139308"/>
                </a:lnTo>
                <a:lnTo>
                  <a:pt x="26671" y="135392"/>
                </a:lnTo>
                <a:lnTo>
                  <a:pt x="30971" y="131091"/>
                </a:lnTo>
                <a:close/>
                <a:moveTo>
                  <a:pt x="85508" y="132810"/>
                </a:moveTo>
                <a:lnTo>
                  <a:pt x="89425" y="136727"/>
                </a:lnTo>
                <a:lnTo>
                  <a:pt x="85123" y="141026"/>
                </a:lnTo>
                <a:lnTo>
                  <a:pt x="81208" y="137110"/>
                </a:lnTo>
                <a:lnTo>
                  <a:pt x="85508" y="132810"/>
                </a:lnTo>
                <a:close/>
                <a:moveTo>
                  <a:pt x="77087" y="133191"/>
                </a:moveTo>
                <a:lnTo>
                  <a:pt x="81003" y="137109"/>
                </a:lnTo>
                <a:lnTo>
                  <a:pt x="76703" y="141410"/>
                </a:lnTo>
                <a:lnTo>
                  <a:pt x="72786" y="137492"/>
                </a:lnTo>
                <a:lnTo>
                  <a:pt x="77087" y="133191"/>
                </a:lnTo>
                <a:close/>
                <a:moveTo>
                  <a:pt x="68667" y="133577"/>
                </a:moveTo>
                <a:lnTo>
                  <a:pt x="70625" y="135536"/>
                </a:lnTo>
                <a:lnTo>
                  <a:pt x="72584" y="137495"/>
                </a:lnTo>
                <a:lnTo>
                  <a:pt x="70435" y="139644"/>
                </a:lnTo>
                <a:lnTo>
                  <a:pt x="68285" y="141793"/>
                </a:lnTo>
                <a:lnTo>
                  <a:pt x="64368" y="137875"/>
                </a:lnTo>
                <a:lnTo>
                  <a:pt x="66517" y="135726"/>
                </a:lnTo>
                <a:lnTo>
                  <a:pt x="68667" y="133577"/>
                </a:lnTo>
                <a:close/>
                <a:moveTo>
                  <a:pt x="60245" y="133961"/>
                </a:moveTo>
                <a:lnTo>
                  <a:pt x="62204" y="135919"/>
                </a:lnTo>
                <a:lnTo>
                  <a:pt x="64163" y="137878"/>
                </a:lnTo>
                <a:lnTo>
                  <a:pt x="59863" y="142177"/>
                </a:lnTo>
                <a:lnTo>
                  <a:pt x="55947" y="138260"/>
                </a:lnTo>
                <a:lnTo>
                  <a:pt x="58096" y="136111"/>
                </a:lnTo>
                <a:lnTo>
                  <a:pt x="60245" y="133961"/>
                </a:lnTo>
                <a:close/>
                <a:moveTo>
                  <a:pt x="51827" y="134343"/>
                </a:moveTo>
                <a:lnTo>
                  <a:pt x="53786" y="136301"/>
                </a:lnTo>
                <a:lnTo>
                  <a:pt x="55745" y="138260"/>
                </a:lnTo>
                <a:lnTo>
                  <a:pt x="51444" y="142562"/>
                </a:lnTo>
                <a:lnTo>
                  <a:pt x="49485" y="140603"/>
                </a:lnTo>
                <a:lnTo>
                  <a:pt x="47526" y="138644"/>
                </a:lnTo>
                <a:lnTo>
                  <a:pt x="51827" y="134343"/>
                </a:lnTo>
                <a:close/>
                <a:moveTo>
                  <a:pt x="43409" y="134725"/>
                </a:moveTo>
                <a:lnTo>
                  <a:pt x="47327" y="138642"/>
                </a:lnTo>
                <a:lnTo>
                  <a:pt x="45175" y="140793"/>
                </a:lnTo>
                <a:lnTo>
                  <a:pt x="43026" y="142944"/>
                </a:lnTo>
                <a:lnTo>
                  <a:pt x="41067" y="140985"/>
                </a:lnTo>
                <a:lnTo>
                  <a:pt x="39108" y="139026"/>
                </a:lnTo>
                <a:lnTo>
                  <a:pt x="43409" y="134725"/>
                </a:lnTo>
                <a:close/>
                <a:moveTo>
                  <a:pt x="34988" y="135109"/>
                </a:moveTo>
                <a:lnTo>
                  <a:pt x="38905" y="139026"/>
                </a:lnTo>
                <a:lnTo>
                  <a:pt x="34604" y="143327"/>
                </a:lnTo>
                <a:lnTo>
                  <a:pt x="30687" y="139409"/>
                </a:lnTo>
                <a:lnTo>
                  <a:pt x="34988" y="135109"/>
                </a:lnTo>
                <a:close/>
                <a:moveTo>
                  <a:pt x="67142" y="1"/>
                </a:moveTo>
                <a:lnTo>
                  <a:pt x="70301" y="3159"/>
                </a:lnTo>
                <a:lnTo>
                  <a:pt x="68151" y="5310"/>
                </a:lnTo>
                <a:lnTo>
                  <a:pt x="66001" y="7462"/>
                </a:lnTo>
                <a:lnTo>
                  <a:pt x="64042" y="5504"/>
                </a:lnTo>
                <a:lnTo>
                  <a:pt x="62083" y="3545"/>
                </a:lnTo>
                <a:lnTo>
                  <a:pt x="65625" y="2"/>
                </a:lnTo>
                <a:lnTo>
                  <a:pt x="65421" y="2"/>
                </a:lnTo>
                <a:lnTo>
                  <a:pt x="61982" y="3443"/>
                </a:lnTo>
                <a:lnTo>
                  <a:pt x="58541" y="5"/>
                </a:lnTo>
                <a:lnTo>
                  <a:pt x="58337" y="5"/>
                </a:lnTo>
                <a:lnTo>
                  <a:pt x="61880" y="3547"/>
                </a:lnTo>
                <a:lnTo>
                  <a:pt x="57578" y="7848"/>
                </a:lnTo>
                <a:lnTo>
                  <a:pt x="53664" y="3929"/>
                </a:lnTo>
                <a:lnTo>
                  <a:pt x="57587" y="5"/>
                </a:lnTo>
                <a:lnTo>
                  <a:pt x="57384" y="5"/>
                </a:lnTo>
                <a:lnTo>
                  <a:pt x="53561" y="3828"/>
                </a:lnTo>
                <a:lnTo>
                  <a:pt x="51604" y="1869"/>
                </a:lnTo>
                <a:lnTo>
                  <a:pt x="49739" y="4"/>
                </a:lnTo>
                <a:lnTo>
                  <a:pt x="49349" y="4"/>
                </a:lnTo>
                <a:lnTo>
                  <a:pt x="45143" y="4211"/>
                </a:lnTo>
                <a:lnTo>
                  <a:pt x="41225" y="295"/>
                </a:lnTo>
                <a:lnTo>
                  <a:pt x="41515" y="5"/>
                </a:lnTo>
                <a:lnTo>
                  <a:pt x="41312" y="5"/>
                </a:lnTo>
                <a:lnTo>
                  <a:pt x="41123" y="194"/>
                </a:lnTo>
                <a:lnTo>
                  <a:pt x="40934" y="5"/>
                </a:lnTo>
                <a:lnTo>
                  <a:pt x="40730" y="5"/>
                </a:lnTo>
                <a:lnTo>
                  <a:pt x="41021" y="295"/>
                </a:lnTo>
                <a:lnTo>
                  <a:pt x="36721" y="4593"/>
                </a:lnTo>
                <a:lnTo>
                  <a:pt x="32805" y="677"/>
                </a:lnTo>
                <a:lnTo>
                  <a:pt x="33478" y="2"/>
                </a:lnTo>
                <a:lnTo>
                  <a:pt x="33275" y="2"/>
                </a:lnTo>
                <a:lnTo>
                  <a:pt x="32704" y="574"/>
                </a:lnTo>
                <a:lnTo>
                  <a:pt x="32603" y="675"/>
                </a:lnTo>
                <a:lnTo>
                  <a:pt x="28302" y="4975"/>
                </a:lnTo>
                <a:lnTo>
                  <a:pt x="28201" y="5076"/>
                </a:lnTo>
                <a:lnTo>
                  <a:pt x="23900" y="9377"/>
                </a:lnTo>
                <a:lnTo>
                  <a:pt x="23799" y="9478"/>
                </a:lnTo>
                <a:lnTo>
                  <a:pt x="19497" y="13779"/>
                </a:lnTo>
                <a:lnTo>
                  <a:pt x="19396" y="13880"/>
                </a:lnTo>
                <a:lnTo>
                  <a:pt x="14994" y="18281"/>
                </a:lnTo>
                <a:lnTo>
                  <a:pt x="10594" y="22686"/>
                </a:lnTo>
                <a:lnTo>
                  <a:pt x="6292" y="26986"/>
                </a:lnTo>
                <a:lnTo>
                  <a:pt x="6192" y="27086"/>
                </a:lnTo>
                <a:lnTo>
                  <a:pt x="1893" y="31386"/>
                </a:lnTo>
                <a:lnTo>
                  <a:pt x="1791" y="31487"/>
                </a:lnTo>
                <a:lnTo>
                  <a:pt x="2" y="33276"/>
                </a:lnTo>
                <a:lnTo>
                  <a:pt x="2" y="33479"/>
                </a:lnTo>
                <a:lnTo>
                  <a:pt x="1892" y="31589"/>
                </a:lnTo>
                <a:lnTo>
                  <a:pt x="5810" y="35507"/>
                </a:lnTo>
                <a:lnTo>
                  <a:pt x="1508" y="39807"/>
                </a:lnTo>
                <a:lnTo>
                  <a:pt x="1" y="38299"/>
                </a:lnTo>
                <a:lnTo>
                  <a:pt x="1" y="38503"/>
                </a:lnTo>
                <a:lnTo>
                  <a:pt x="1406" y="39908"/>
                </a:lnTo>
                <a:lnTo>
                  <a:pt x="1" y="41313"/>
                </a:lnTo>
                <a:lnTo>
                  <a:pt x="1" y="41518"/>
                </a:lnTo>
                <a:lnTo>
                  <a:pt x="1508" y="40009"/>
                </a:lnTo>
                <a:lnTo>
                  <a:pt x="5426" y="43927"/>
                </a:lnTo>
                <a:lnTo>
                  <a:pt x="1125" y="48228"/>
                </a:lnTo>
                <a:lnTo>
                  <a:pt x="1" y="47103"/>
                </a:lnTo>
                <a:lnTo>
                  <a:pt x="1" y="47307"/>
                </a:lnTo>
                <a:lnTo>
                  <a:pt x="1023" y="48329"/>
                </a:lnTo>
                <a:lnTo>
                  <a:pt x="1" y="49349"/>
                </a:lnTo>
                <a:lnTo>
                  <a:pt x="1" y="49554"/>
                </a:lnTo>
                <a:lnTo>
                  <a:pt x="1125" y="48430"/>
                </a:lnTo>
                <a:lnTo>
                  <a:pt x="3084" y="50387"/>
                </a:lnTo>
                <a:lnTo>
                  <a:pt x="5041" y="52346"/>
                </a:lnTo>
                <a:lnTo>
                  <a:pt x="742" y="56647"/>
                </a:lnTo>
                <a:lnTo>
                  <a:pt x="1" y="55906"/>
                </a:lnTo>
                <a:lnTo>
                  <a:pt x="1" y="56109"/>
                </a:lnTo>
                <a:lnTo>
                  <a:pt x="641" y="56749"/>
                </a:lnTo>
                <a:lnTo>
                  <a:pt x="1" y="57389"/>
                </a:lnTo>
                <a:lnTo>
                  <a:pt x="1" y="57593"/>
                </a:lnTo>
                <a:lnTo>
                  <a:pt x="742" y="56852"/>
                </a:lnTo>
                <a:lnTo>
                  <a:pt x="4658" y="60770"/>
                </a:lnTo>
                <a:lnTo>
                  <a:pt x="357" y="65071"/>
                </a:lnTo>
                <a:lnTo>
                  <a:pt x="1" y="64713"/>
                </a:lnTo>
                <a:lnTo>
                  <a:pt x="1" y="64917"/>
                </a:lnTo>
                <a:lnTo>
                  <a:pt x="256" y="65173"/>
                </a:lnTo>
                <a:lnTo>
                  <a:pt x="1" y="65428"/>
                </a:lnTo>
                <a:lnTo>
                  <a:pt x="1" y="65633"/>
                </a:lnTo>
                <a:lnTo>
                  <a:pt x="357" y="65275"/>
                </a:lnTo>
                <a:lnTo>
                  <a:pt x="4274" y="69192"/>
                </a:lnTo>
                <a:lnTo>
                  <a:pt x="2" y="73460"/>
                </a:lnTo>
                <a:lnTo>
                  <a:pt x="2" y="73715"/>
                </a:lnTo>
                <a:lnTo>
                  <a:pt x="1934" y="75646"/>
                </a:lnTo>
                <a:lnTo>
                  <a:pt x="3892" y="77605"/>
                </a:lnTo>
                <a:lnTo>
                  <a:pt x="2" y="81496"/>
                </a:lnTo>
                <a:lnTo>
                  <a:pt x="2" y="81699"/>
                </a:lnTo>
                <a:lnTo>
                  <a:pt x="3993" y="77708"/>
                </a:lnTo>
                <a:lnTo>
                  <a:pt x="7911" y="81626"/>
                </a:lnTo>
                <a:lnTo>
                  <a:pt x="3610" y="85925"/>
                </a:lnTo>
                <a:lnTo>
                  <a:pt x="1" y="82317"/>
                </a:lnTo>
                <a:lnTo>
                  <a:pt x="1" y="82521"/>
                </a:lnTo>
                <a:lnTo>
                  <a:pt x="3508" y="86026"/>
                </a:lnTo>
                <a:lnTo>
                  <a:pt x="2" y="89532"/>
                </a:lnTo>
                <a:lnTo>
                  <a:pt x="2" y="89735"/>
                </a:lnTo>
                <a:lnTo>
                  <a:pt x="3611" y="86126"/>
                </a:lnTo>
                <a:lnTo>
                  <a:pt x="7529" y="90043"/>
                </a:lnTo>
                <a:lnTo>
                  <a:pt x="3227" y="94342"/>
                </a:lnTo>
                <a:lnTo>
                  <a:pt x="1" y="91117"/>
                </a:lnTo>
                <a:lnTo>
                  <a:pt x="1" y="91320"/>
                </a:lnTo>
                <a:lnTo>
                  <a:pt x="3123" y="94443"/>
                </a:lnTo>
                <a:lnTo>
                  <a:pt x="2" y="97568"/>
                </a:lnTo>
                <a:lnTo>
                  <a:pt x="2" y="97771"/>
                </a:lnTo>
                <a:lnTo>
                  <a:pt x="3228" y="94545"/>
                </a:lnTo>
                <a:lnTo>
                  <a:pt x="7144" y="98463"/>
                </a:lnTo>
                <a:lnTo>
                  <a:pt x="4994" y="100612"/>
                </a:lnTo>
                <a:lnTo>
                  <a:pt x="2845" y="102761"/>
                </a:lnTo>
                <a:lnTo>
                  <a:pt x="886" y="100804"/>
                </a:lnTo>
                <a:lnTo>
                  <a:pt x="2" y="99920"/>
                </a:lnTo>
                <a:lnTo>
                  <a:pt x="2" y="100123"/>
                </a:lnTo>
                <a:lnTo>
                  <a:pt x="785" y="100906"/>
                </a:lnTo>
                <a:lnTo>
                  <a:pt x="2744" y="102865"/>
                </a:lnTo>
                <a:lnTo>
                  <a:pt x="2" y="105604"/>
                </a:lnTo>
                <a:lnTo>
                  <a:pt x="2" y="105807"/>
                </a:lnTo>
                <a:lnTo>
                  <a:pt x="2845" y="102966"/>
                </a:lnTo>
                <a:lnTo>
                  <a:pt x="6761" y="106882"/>
                </a:lnTo>
                <a:lnTo>
                  <a:pt x="2460" y="111183"/>
                </a:lnTo>
                <a:lnTo>
                  <a:pt x="2" y="108726"/>
                </a:lnTo>
                <a:lnTo>
                  <a:pt x="2" y="108929"/>
                </a:lnTo>
                <a:lnTo>
                  <a:pt x="2359" y="111286"/>
                </a:lnTo>
                <a:lnTo>
                  <a:pt x="2460" y="111387"/>
                </a:lnTo>
                <a:lnTo>
                  <a:pt x="6378" y="115304"/>
                </a:lnTo>
                <a:lnTo>
                  <a:pt x="6478" y="115405"/>
                </a:lnTo>
                <a:lnTo>
                  <a:pt x="10496" y="119422"/>
                </a:lnTo>
                <a:lnTo>
                  <a:pt x="14514" y="123441"/>
                </a:lnTo>
                <a:lnTo>
                  <a:pt x="18431" y="127357"/>
                </a:lnTo>
                <a:lnTo>
                  <a:pt x="22449" y="131376"/>
                </a:lnTo>
                <a:lnTo>
                  <a:pt x="26467" y="135393"/>
                </a:lnTo>
                <a:lnTo>
                  <a:pt x="26568" y="135494"/>
                </a:lnTo>
                <a:lnTo>
                  <a:pt x="30485" y="139412"/>
                </a:lnTo>
                <a:lnTo>
                  <a:pt x="30586" y="139513"/>
                </a:lnTo>
                <a:lnTo>
                  <a:pt x="34604" y="143530"/>
                </a:lnTo>
                <a:lnTo>
                  <a:pt x="34712" y="143638"/>
                </a:lnTo>
                <a:lnTo>
                  <a:pt x="34916" y="143638"/>
                </a:lnTo>
                <a:lnTo>
                  <a:pt x="34707" y="143429"/>
                </a:lnTo>
                <a:lnTo>
                  <a:pt x="39007" y="139128"/>
                </a:lnTo>
                <a:lnTo>
                  <a:pt x="40966" y="141087"/>
                </a:lnTo>
                <a:lnTo>
                  <a:pt x="42925" y="143046"/>
                </a:lnTo>
                <a:lnTo>
                  <a:pt x="42332" y="143638"/>
                </a:lnTo>
                <a:lnTo>
                  <a:pt x="42536" y="143638"/>
                </a:lnTo>
                <a:lnTo>
                  <a:pt x="43026" y="143148"/>
                </a:lnTo>
                <a:lnTo>
                  <a:pt x="43516" y="143638"/>
                </a:lnTo>
                <a:lnTo>
                  <a:pt x="43719" y="143638"/>
                </a:lnTo>
                <a:lnTo>
                  <a:pt x="43127" y="143046"/>
                </a:lnTo>
                <a:lnTo>
                  <a:pt x="45276" y="140897"/>
                </a:lnTo>
                <a:lnTo>
                  <a:pt x="47425" y="138746"/>
                </a:lnTo>
                <a:lnTo>
                  <a:pt x="49384" y="140705"/>
                </a:lnTo>
                <a:lnTo>
                  <a:pt x="51343" y="142664"/>
                </a:lnTo>
                <a:lnTo>
                  <a:pt x="50366" y="143640"/>
                </a:lnTo>
                <a:lnTo>
                  <a:pt x="50570" y="143640"/>
                </a:lnTo>
                <a:lnTo>
                  <a:pt x="51444" y="142766"/>
                </a:lnTo>
                <a:lnTo>
                  <a:pt x="52317" y="143640"/>
                </a:lnTo>
                <a:lnTo>
                  <a:pt x="52520" y="143640"/>
                </a:lnTo>
                <a:lnTo>
                  <a:pt x="51545" y="142664"/>
                </a:lnTo>
                <a:lnTo>
                  <a:pt x="55846" y="138363"/>
                </a:lnTo>
                <a:lnTo>
                  <a:pt x="59762" y="142280"/>
                </a:lnTo>
                <a:lnTo>
                  <a:pt x="58404" y="143638"/>
                </a:lnTo>
                <a:lnTo>
                  <a:pt x="58608" y="143638"/>
                </a:lnTo>
                <a:lnTo>
                  <a:pt x="59865" y="142381"/>
                </a:lnTo>
                <a:lnTo>
                  <a:pt x="61123" y="143638"/>
                </a:lnTo>
                <a:lnTo>
                  <a:pt x="61326" y="143638"/>
                </a:lnTo>
                <a:lnTo>
                  <a:pt x="59968" y="142280"/>
                </a:lnTo>
                <a:lnTo>
                  <a:pt x="64268" y="137979"/>
                </a:lnTo>
                <a:lnTo>
                  <a:pt x="68186" y="141896"/>
                </a:lnTo>
                <a:lnTo>
                  <a:pt x="66443" y="143638"/>
                </a:lnTo>
                <a:lnTo>
                  <a:pt x="66646" y="143638"/>
                </a:lnTo>
                <a:lnTo>
                  <a:pt x="68288" y="141997"/>
                </a:lnTo>
                <a:lnTo>
                  <a:pt x="69930" y="143638"/>
                </a:lnTo>
                <a:lnTo>
                  <a:pt x="70133" y="143638"/>
                </a:lnTo>
                <a:lnTo>
                  <a:pt x="68391" y="141896"/>
                </a:lnTo>
                <a:lnTo>
                  <a:pt x="70540" y="139746"/>
                </a:lnTo>
                <a:lnTo>
                  <a:pt x="72690" y="137597"/>
                </a:lnTo>
                <a:lnTo>
                  <a:pt x="76607" y="141514"/>
                </a:lnTo>
                <a:lnTo>
                  <a:pt x="74481" y="143640"/>
                </a:lnTo>
                <a:lnTo>
                  <a:pt x="74684" y="143640"/>
                </a:lnTo>
                <a:lnTo>
                  <a:pt x="76709" y="141615"/>
                </a:lnTo>
                <a:lnTo>
                  <a:pt x="78734" y="143640"/>
                </a:lnTo>
                <a:lnTo>
                  <a:pt x="78939" y="143640"/>
                </a:lnTo>
                <a:lnTo>
                  <a:pt x="76813" y="141514"/>
                </a:lnTo>
                <a:lnTo>
                  <a:pt x="81113" y="137214"/>
                </a:lnTo>
                <a:lnTo>
                  <a:pt x="85030" y="141130"/>
                </a:lnTo>
                <a:lnTo>
                  <a:pt x="82521" y="143640"/>
                </a:lnTo>
                <a:lnTo>
                  <a:pt x="82724" y="143640"/>
                </a:lnTo>
                <a:lnTo>
                  <a:pt x="85131" y="141233"/>
                </a:lnTo>
                <a:lnTo>
                  <a:pt x="85232" y="141132"/>
                </a:lnTo>
                <a:lnTo>
                  <a:pt x="89533" y="136832"/>
                </a:lnTo>
                <a:lnTo>
                  <a:pt x="89634" y="136731"/>
                </a:lnTo>
                <a:lnTo>
                  <a:pt x="93934" y="132430"/>
                </a:lnTo>
                <a:lnTo>
                  <a:pt x="94035" y="132329"/>
                </a:lnTo>
                <a:lnTo>
                  <a:pt x="98437" y="127927"/>
                </a:lnTo>
                <a:lnTo>
                  <a:pt x="102839" y="123525"/>
                </a:lnTo>
                <a:lnTo>
                  <a:pt x="107141" y="119225"/>
                </a:lnTo>
                <a:lnTo>
                  <a:pt x="107241" y="119124"/>
                </a:lnTo>
                <a:lnTo>
                  <a:pt x="111541" y="114823"/>
                </a:lnTo>
                <a:lnTo>
                  <a:pt x="111644" y="114722"/>
                </a:lnTo>
                <a:lnTo>
                  <a:pt x="115943" y="110421"/>
                </a:lnTo>
                <a:lnTo>
                  <a:pt x="116044" y="110320"/>
                </a:lnTo>
                <a:lnTo>
                  <a:pt x="120345" y="106019"/>
                </a:lnTo>
                <a:lnTo>
                  <a:pt x="120446" y="105918"/>
                </a:lnTo>
                <a:lnTo>
                  <a:pt x="124748" y="101617"/>
                </a:lnTo>
                <a:lnTo>
                  <a:pt x="124848" y="101516"/>
                </a:lnTo>
                <a:lnTo>
                  <a:pt x="129150" y="97216"/>
                </a:lnTo>
                <a:lnTo>
                  <a:pt x="133550" y="92814"/>
                </a:lnTo>
                <a:lnTo>
                  <a:pt x="137952" y="88412"/>
                </a:lnTo>
                <a:lnTo>
                  <a:pt x="138053" y="88311"/>
                </a:lnTo>
                <a:lnTo>
                  <a:pt x="142355" y="84010"/>
                </a:lnTo>
                <a:lnTo>
                  <a:pt x="142455" y="83909"/>
                </a:lnTo>
                <a:lnTo>
                  <a:pt x="146858" y="79508"/>
                </a:lnTo>
                <a:lnTo>
                  <a:pt x="151258" y="75106"/>
                </a:lnTo>
                <a:lnTo>
                  <a:pt x="147241" y="71087"/>
                </a:lnTo>
                <a:lnTo>
                  <a:pt x="147140" y="70986"/>
                </a:lnTo>
                <a:lnTo>
                  <a:pt x="143222" y="67070"/>
                </a:lnTo>
                <a:lnTo>
                  <a:pt x="139205" y="63051"/>
                </a:lnTo>
                <a:lnTo>
                  <a:pt x="135186" y="59034"/>
                </a:lnTo>
                <a:lnTo>
                  <a:pt x="135085" y="58933"/>
                </a:lnTo>
                <a:lnTo>
                  <a:pt x="131169" y="55015"/>
                </a:lnTo>
                <a:lnTo>
                  <a:pt x="131068" y="54915"/>
                </a:lnTo>
                <a:lnTo>
                  <a:pt x="127150" y="50998"/>
                </a:lnTo>
                <a:lnTo>
                  <a:pt x="127049" y="50897"/>
                </a:lnTo>
                <a:lnTo>
                  <a:pt x="123133" y="46980"/>
                </a:lnTo>
                <a:lnTo>
                  <a:pt x="123032" y="46879"/>
                </a:lnTo>
                <a:lnTo>
                  <a:pt x="119114" y="42962"/>
                </a:lnTo>
                <a:lnTo>
                  <a:pt x="119014" y="42861"/>
                </a:lnTo>
                <a:lnTo>
                  <a:pt x="115097" y="38944"/>
                </a:lnTo>
                <a:lnTo>
                  <a:pt x="114996" y="38843"/>
                </a:lnTo>
                <a:lnTo>
                  <a:pt x="110978" y="34825"/>
                </a:lnTo>
                <a:lnTo>
                  <a:pt x="106960" y="30807"/>
                </a:lnTo>
                <a:lnTo>
                  <a:pt x="103043" y="26890"/>
                </a:lnTo>
                <a:lnTo>
                  <a:pt x="99025" y="22872"/>
                </a:lnTo>
                <a:lnTo>
                  <a:pt x="95007" y="18855"/>
                </a:lnTo>
                <a:lnTo>
                  <a:pt x="94906" y="18754"/>
                </a:lnTo>
                <a:lnTo>
                  <a:pt x="90989" y="14836"/>
                </a:lnTo>
                <a:lnTo>
                  <a:pt x="90888" y="14735"/>
                </a:lnTo>
                <a:lnTo>
                  <a:pt x="86971" y="10819"/>
                </a:lnTo>
                <a:lnTo>
                  <a:pt x="86870" y="10718"/>
                </a:lnTo>
                <a:lnTo>
                  <a:pt x="82852" y="6699"/>
                </a:lnTo>
                <a:lnTo>
                  <a:pt x="78834" y="2682"/>
                </a:lnTo>
                <a:lnTo>
                  <a:pt x="76163" y="9"/>
                </a:lnTo>
                <a:lnTo>
                  <a:pt x="75958" y="9"/>
                </a:lnTo>
                <a:lnTo>
                  <a:pt x="78718" y="2777"/>
                </a:lnTo>
                <a:lnTo>
                  <a:pt x="76569" y="4928"/>
                </a:lnTo>
                <a:lnTo>
                  <a:pt x="74420" y="7077"/>
                </a:lnTo>
                <a:lnTo>
                  <a:pt x="72461" y="5118"/>
                </a:lnTo>
                <a:lnTo>
                  <a:pt x="70502" y="3159"/>
                </a:lnTo>
                <a:lnTo>
                  <a:pt x="73660" y="1"/>
                </a:lnTo>
                <a:lnTo>
                  <a:pt x="73457" y="1"/>
                </a:lnTo>
                <a:lnTo>
                  <a:pt x="70401" y="3057"/>
                </a:lnTo>
                <a:lnTo>
                  <a:pt x="67346" y="1"/>
                </a:lnTo>
                <a:close/>
              </a:path>
            </a:pathLst>
          </a:custGeom>
          <a:solidFill>
            <a:srgbClr val="171E51"/>
          </a:solidFill>
          <a:ln w="9525" cap="flat" cmpd="sng">
            <a:solidFill>
              <a:srgbClr val="171E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rot="-5400000" flipH="1">
            <a:off x="1744761" y="-4031271"/>
            <a:ext cx="5416207" cy="5143389"/>
          </a:xfrm>
          <a:custGeom>
            <a:avLst/>
            <a:gdLst/>
            <a:ahLst/>
            <a:cxnLst/>
            <a:rect l="l" t="t" r="r" b="b"/>
            <a:pathLst>
              <a:path w="151259" h="143640" extrusionOk="0">
                <a:moveTo>
                  <a:pt x="49543" y="12"/>
                </a:moveTo>
                <a:lnTo>
                  <a:pt x="51501" y="1970"/>
                </a:lnTo>
                <a:lnTo>
                  <a:pt x="53460" y="3929"/>
                </a:lnTo>
                <a:lnTo>
                  <a:pt x="51310" y="6078"/>
                </a:lnTo>
                <a:lnTo>
                  <a:pt x="49161" y="8228"/>
                </a:lnTo>
                <a:lnTo>
                  <a:pt x="45244" y="4312"/>
                </a:lnTo>
                <a:lnTo>
                  <a:pt x="49543" y="12"/>
                </a:lnTo>
                <a:close/>
                <a:moveTo>
                  <a:pt x="41123" y="396"/>
                </a:moveTo>
                <a:lnTo>
                  <a:pt x="45039" y="4312"/>
                </a:lnTo>
                <a:lnTo>
                  <a:pt x="40740" y="8612"/>
                </a:lnTo>
                <a:lnTo>
                  <a:pt x="36822" y="4694"/>
                </a:lnTo>
                <a:lnTo>
                  <a:pt x="41123" y="396"/>
                </a:lnTo>
                <a:close/>
                <a:moveTo>
                  <a:pt x="32704" y="779"/>
                </a:moveTo>
                <a:lnTo>
                  <a:pt x="36620" y="4697"/>
                </a:lnTo>
                <a:lnTo>
                  <a:pt x="32319" y="8997"/>
                </a:lnTo>
                <a:lnTo>
                  <a:pt x="28403" y="5080"/>
                </a:lnTo>
                <a:lnTo>
                  <a:pt x="32704" y="779"/>
                </a:lnTo>
                <a:close/>
                <a:moveTo>
                  <a:pt x="78818" y="2879"/>
                </a:moveTo>
                <a:lnTo>
                  <a:pt x="82737" y="6796"/>
                </a:lnTo>
                <a:lnTo>
                  <a:pt x="78436" y="11095"/>
                </a:lnTo>
                <a:lnTo>
                  <a:pt x="74518" y="7179"/>
                </a:lnTo>
                <a:lnTo>
                  <a:pt x="76669" y="5030"/>
                </a:lnTo>
                <a:lnTo>
                  <a:pt x="78818" y="2879"/>
                </a:lnTo>
                <a:close/>
                <a:moveTo>
                  <a:pt x="70400" y="3264"/>
                </a:moveTo>
                <a:lnTo>
                  <a:pt x="72359" y="5222"/>
                </a:lnTo>
                <a:lnTo>
                  <a:pt x="74318" y="7180"/>
                </a:lnTo>
                <a:lnTo>
                  <a:pt x="70018" y="11480"/>
                </a:lnTo>
                <a:lnTo>
                  <a:pt x="66102" y="7562"/>
                </a:lnTo>
                <a:lnTo>
                  <a:pt x="68251" y="5413"/>
                </a:lnTo>
                <a:lnTo>
                  <a:pt x="70400" y="3264"/>
                </a:lnTo>
                <a:close/>
                <a:moveTo>
                  <a:pt x="61981" y="3646"/>
                </a:moveTo>
                <a:lnTo>
                  <a:pt x="63939" y="5605"/>
                </a:lnTo>
                <a:lnTo>
                  <a:pt x="65897" y="7562"/>
                </a:lnTo>
                <a:lnTo>
                  <a:pt x="61597" y="11864"/>
                </a:lnTo>
                <a:lnTo>
                  <a:pt x="59640" y="9905"/>
                </a:lnTo>
                <a:lnTo>
                  <a:pt x="57681" y="7947"/>
                </a:lnTo>
                <a:lnTo>
                  <a:pt x="61981" y="3646"/>
                </a:lnTo>
                <a:close/>
                <a:moveTo>
                  <a:pt x="53561" y="4031"/>
                </a:moveTo>
                <a:lnTo>
                  <a:pt x="57478" y="7947"/>
                </a:lnTo>
                <a:lnTo>
                  <a:pt x="55328" y="10096"/>
                </a:lnTo>
                <a:lnTo>
                  <a:pt x="53179" y="12246"/>
                </a:lnTo>
                <a:lnTo>
                  <a:pt x="51220" y="10290"/>
                </a:lnTo>
                <a:lnTo>
                  <a:pt x="49261" y="8331"/>
                </a:lnTo>
                <a:lnTo>
                  <a:pt x="51411" y="6182"/>
                </a:lnTo>
                <a:lnTo>
                  <a:pt x="53561" y="4031"/>
                </a:lnTo>
                <a:close/>
                <a:moveTo>
                  <a:pt x="45143" y="4412"/>
                </a:moveTo>
                <a:lnTo>
                  <a:pt x="49058" y="8331"/>
                </a:lnTo>
                <a:lnTo>
                  <a:pt x="46909" y="10480"/>
                </a:lnTo>
                <a:lnTo>
                  <a:pt x="44758" y="12629"/>
                </a:lnTo>
                <a:lnTo>
                  <a:pt x="42801" y="10672"/>
                </a:lnTo>
                <a:lnTo>
                  <a:pt x="40842" y="8713"/>
                </a:lnTo>
                <a:lnTo>
                  <a:pt x="45143" y="4412"/>
                </a:lnTo>
                <a:close/>
                <a:moveTo>
                  <a:pt x="36721" y="4796"/>
                </a:moveTo>
                <a:lnTo>
                  <a:pt x="40639" y="8714"/>
                </a:lnTo>
                <a:lnTo>
                  <a:pt x="36338" y="13015"/>
                </a:lnTo>
                <a:lnTo>
                  <a:pt x="32420" y="9098"/>
                </a:lnTo>
                <a:lnTo>
                  <a:pt x="36721" y="4796"/>
                </a:lnTo>
                <a:close/>
                <a:moveTo>
                  <a:pt x="28302" y="5181"/>
                </a:moveTo>
                <a:lnTo>
                  <a:pt x="32218" y="9098"/>
                </a:lnTo>
                <a:lnTo>
                  <a:pt x="27918" y="13399"/>
                </a:lnTo>
                <a:lnTo>
                  <a:pt x="24000" y="9481"/>
                </a:lnTo>
                <a:lnTo>
                  <a:pt x="28302" y="5181"/>
                </a:lnTo>
                <a:close/>
                <a:moveTo>
                  <a:pt x="82838" y="6898"/>
                </a:moveTo>
                <a:lnTo>
                  <a:pt x="86754" y="10814"/>
                </a:lnTo>
                <a:lnTo>
                  <a:pt x="82453" y="15115"/>
                </a:lnTo>
                <a:lnTo>
                  <a:pt x="78537" y="11199"/>
                </a:lnTo>
                <a:lnTo>
                  <a:pt x="82838" y="6898"/>
                </a:lnTo>
                <a:close/>
                <a:moveTo>
                  <a:pt x="74420" y="7280"/>
                </a:moveTo>
                <a:lnTo>
                  <a:pt x="78335" y="11198"/>
                </a:lnTo>
                <a:lnTo>
                  <a:pt x="74037" y="15497"/>
                </a:lnTo>
                <a:lnTo>
                  <a:pt x="70119" y="11581"/>
                </a:lnTo>
                <a:lnTo>
                  <a:pt x="74420" y="7280"/>
                </a:lnTo>
                <a:close/>
                <a:moveTo>
                  <a:pt x="66001" y="7663"/>
                </a:moveTo>
                <a:lnTo>
                  <a:pt x="69916" y="11581"/>
                </a:lnTo>
                <a:lnTo>
                  <a:pt x="65614" y="15881"/>
                </a:lnTo>
                <a:lnTo>
                  <a:pt x="61700" y="11965"/>
                </a:lnTo>
                <a:lnTo>
                  <a:pt x="66001" y="7663"/>
                </a:lnTo>
                <a:close/>
                <a:moveTo>
                  <a:pt x="57578" y="8050"/>
                </a:moveTo>
                <a:lnTo>
                  <a:pt x="59537" y="10006"/>
                </a:lnTo>
                <a:lnTo>
                  <a:pt x="61496" y="11965"/>
                </a:lnTo>
                <a:lnTo>
                  <a:pt x="57195" y="16266"/>
                </a:lnTo>
                <a:lnTo>
                  <a:pt x="53280" y="12348"/>
                </a:lnTo>
                <a:lnTo>
                  <a:pt x="55429" y="10199"/>
                </a:lnTo>
                <a:lnTo>
                  <a:pt x="57578" y="8050"/>
                </a:lnTo>
                <a:close/>
                <a:moveTo>
                  <a:pt x="49159" y="8432"/>
                </a:moveTo>
                <a:lnTo>
                  <a:pt x="51118" y="10389"/>
                </a:lnTo>
                <a:lnTo>
                  <a:pt x="53075" y="12348"/>
                </a:lnTo>
                <a:lnTo>
                  <a:pt x="50926" y="14499"/>
                </a:lnTo>
                <a:lnTo>
                  <a:pt x="48777" y="16648"/>
                </a:lnTo>
                <a:lnTo>
                  <a:pt x="44859" y="12730"/>
                </a:lnTo>
                <a:lnTo>
                  <a:pt x="47010" y="10581"/>
                </a:lnTo>
                <a:lnTo>
                  <a:pt x="49159" y="8432"/>
                </a:lnTo>
                <a:close/>
                <a:moveTo>
                  <a:pt x="40741" y="8814"/>
                </a:moveTo>
                <a:lnTo>
                  <a:pt x="42700" y="10772"/>
                </a:lnTo>
                <a:lnTo>
                  <a:pt x="44658" y="12730"/>
                </a:lnTo>
                <a:lnTo>
                  <a:pt x="40358" y="17031"/>
                </a:lnTo>
                <a:lnTo>
                  <a:pt x="38399" y="15072"/>
                </a:lnTo>
                <a:lnTo>
                  <a:pt x="36440" y="13115"/>
                </a:lnTo>
                <a:lnTo>
                  <a:pt x="40741" y="8814"/>
                </a:lnTo>
                <a:close/>
                <a:moveTo>
                  <a:pt x="32322" y="9197"/>
                </a:moveTo>
                <a:lnTo>
                  <a:pt x="36238" y="13115"/>
                </a:lnTo>
                <a:lnTo>
                  <a:pt x="34088" y="15265"/>
                </a:lnTo>
                <a:lnTo>
                  <a:pt x="31937" y="17415"/>
                </a:lnTo>
                <a:lnTo>
                  <a:pt x="29979" y="15457"/>
                </a:lnTo>
                <a:lnTo>
                  <a:pt x="28021" y="13498"/>
                </a:lnTo>
                <a:lnTo>
                  <a:pt x="32322" y="9197"/>
                </a:lnTo>
                <a:close/>
                <a:moveTo>
                  <a:pt x="23900" y="9583"/>
                </a:moveTo>
                <a:lnTo>
                  <a:pt x="27816" y="13500"/>
                </a:lnTo>
                <a:lnTo>
                  <a:pt x="25667" y="15649"/>
                </a:lnTo>
                <a:lnTo>
                  <a:pt x="23518" y="17799"/>
                </a:lnTo>
                <a:lnTo>
                  <a:pt x="21559" y="15841"/>
                </a:lnTo>
                <a:lnTo>
                  <a:pt x="19600" y="13882"/>
                </a:lnTo>
                <a:lnTo>
                  <a:pt x="23900" y="9583"/>
                </a:lnTo>
                <a:close/>
                <a:moveTo>
                  <a:pt x="86855" y="10915"/>
                </a:moveTo>
                <a:lnTo>
                  <a:pt x="90773" y="14833"/>
                </a:lnTo>
                <a:lnTo>
                  <a:pt x="86472" y="19134"/>
                </a:lnTo>
                <a:lnTo>
                  <a:pt x="82554" y="15216"/>
                </a:lnTo>
                <a:lnTo>
                  <a:pt x="86855" y="10915"/>
                </a:lnTo>
                <a:close/>
                <a:moveTo>
                  <a:pt x="78437" y="11299"/>
                </a:moveTo>
                <a:lnTo>
                  <a:pt x="82355" y="15215"/>
                </a:lnTo>
                <a:lnTo>
                  <a:pt x="78054" y="19516"/>
                </a:lnTo>
                <a:lnTo>
                  <a:pt x="74138" y="15598"/>
                </a:lnTo>
                <a:lnTo>
                  <a:pt x="78437" y="11299"/>
                </a:lnTo>
                <a:close/>
                <a:moveTo>
                  <a:pt x="70018" y="11682"/>
                </a:moveTo>
                <a:lnTo>
                  <a:pt x="73936" y="15598"/>
                </a:lnTo>
                <a:lnTo>
                  <a:pt x="69635" y="19900"/>
                </a:lnTo>
                <a:lnTo>
                  <a:pt x="65717" y="15983"/>
                </a:lnTo>
                <a:lnTo>
                  <a:pt x="70018" y="11682"/>
                </a:lnTo>
                <a:close/>
                <a:moveTo>
                  <a:pt x="61599" y="12065"/>
                </a:moveTo>
                <a:lnTo>
                  <a:pt x="65514" y="15983"/>
                </a:lnTo>
                <a:lnTo>
                  <a:pt x="61215" y="20283"/>
                </a:lnTo>
                <a:lnTo>
                  <a:pt x="57297" y="16367"/>
                </a:lnTo>
                <a:lnTo>
                  <a:pt x="61599" y="12065"/>
                </a:lnTo>
                <a:close/>
                <a:moveTo>
                  <a:pt x="53176" y="12452"/>
                </a:moveTo>
                <a:lnTo>
                  <a:pt x="57094" y="16368"/>
                </a:lnTo>
                <a:lnTo>
                  <a:pt x="52794" y="20668"/>
                </a:lnTo>
                <a:lnTo>
                  <a:pt x="50837" y="18709"/>
                </a:lnTo>
                <a:lnTo>
                  <a:pt x="48878" y="16750"/>
                </a:lnTo>
                <a:lnTo>
                  <a:pt x="51027" y="14601"/>
                </a:lnTo>
                <a:lnTo>
                  <a:pt x="53176" y="12452"/>
                </a:lnTo>
                <a:close/>
                <a:moveTo>
                  <a:pt x="44757" y="12834"/>
                </a:moveTo>
                <a:lnTo>
                  <a:pt x="48675" y="16750"/>
                </a:lnTo>
                <a:lnTo>
                  <a:pt x="44374" y="21051"/>
                </a:lnTo>
                <a:lnTo>
                  <a:pt x="40456" y="17133"/>
                </a:lnTo>
                <a:lnTo>
                  <a:pt x="44757" y="12834"/>
                </a:lnTo>
                <a:close/>
                <a:moveTo>
                  <a:pt x="36336" y="13219"/>
                </a:moveTo>
                <a:lnTo>
                  <a:pt x="38296" y="15176"/>
                </a:lnTo>
                <a:lnTo>
                  <a:pt x="40254" y="17133"/>
                </a:lnTo>
                <a:lnTo>
                  <a:pt x="35954" y="21435"/>
                </a:lnTo>
                <a:lnTo>
                  <a:pt x="32036" y="17517"/>
                </a:lnTo>
                <a:lnTo>
                  <a:pt x="34186" y="15368"/>
                </a:lnTo>
                <a:lnTo>
                  <a:pt x="36336" y="13219"/>
                </a:lnTo>
                <a:close/>
                <a:moveTo>
                  <a:pt x="27915" y="13601"/>
                </a:moveTo>
                <a:lnTo>
                  <a:pt x="29876" y="15558"/>
                </a:lnTo>
                <a:lnTo>
                  <a:pt x="31835" y="17515"/>
                </a:lnTo>
                <a:lnTo>
                  <a:pt x="27533" y="21817"/>
                </a:lnTo>
                <a:lnTo>
                  <a:pt x="23617" y="17899"/>
                </a:lnTo>
                <a:lnTo>
                  <a:pt x="25766" y="15750"/>
                </a:lnTo>
                <a:lnTo>
                  <a:pt x="27915" y="13601"/>
                </a:lnTo>
                <a:close/>
                <a:moveTo>
                  <a:pt x="19500" y="13983"/>
                </a:moveTo>
                <a:lnTo>
                  <a:pt x="21458" y="15941"/>
                </a:lnTo>
                <a:lnTo>
                  <a:pt x="23417" y="17899"/>
                </a:lnTo>
                <a:lnTo>
                  <a:pt x="19115" y="22200"/>
                </a:lnTo>
                <a:lnTo>
                  <a:pt x="17158" y="20241"/>
                </a:lnTo>
                <a:lnTo>
                  <a:pt x="15199" y="18284"/>
                </a:lnTo>
                <a:lnTo>
                  <a:pt x="19500" y="13983"/>
                </a:lnTo>
                <a:close/>
                <a:moveTo>
                  <a:pt x="90874" y="14934"/>
                </a:moveTo>
                <a:lnTo>
                  <a:pt x="94790" y="18852"/>
                </a:lnTo>
                <a:lnTo>
                  <a:pt x="90489" y="23151"/>
                </a:lnTo>
                <a:lnTo>
                  <a:pt x="86573" y="19235"/>
                </a:lnTo>
                <a:lnTo>
                  <a:pt x="90874" y="14934"/>
                </a:lnTo>
                <a:close/>
                <a:moveTo>
                  <a:pt x="82456" y="15316"/>
                </a:moveTo>
                <a:lnTo>
                  <a:pt x="86372" y="19234"/>
                </a:lnTo>
                <a:lnTo>
                  <a:pt x="82073" y="23533"/>
                </a:lnTo>
                <a:lnTo>
                  <a:pt x="78155" y="19617"/>
                </a:lnTo>
                <a:lnTo>
                  <a:pt x="82456" y="15316"/>
                </a:lnTo>
                <a:close/>
                <a:moveTo>
                  <a:pt x="74037" y="15699"/>
                </a:moveTo>
                <a:lnTo>
                  <a:pt x="77953" y="19617"/>
                </a:lnTo>
                <a:lnTo>
                  <a:pt x="73652" y="23918"/>
                </a:lnTo>
                <a:lnTo>
                  <a:pt x="69735" y="20000"/>
                </a:lnTo>
                <a:lnTo>
                  <a:pt x="74037" y="15699"/>
                </a:lnTo>
                <a:close/>
                <a:moveTo>
                  <a:pt x="65616" y="16084"/>
                </a:moveTo>
                <a:lnTo>
                  <a:pt x="69532" y="20000"/>
                </a:lnTo>
                <a:lnTo>
                  <a:pt x="65231" y="24302"/>
                </a:lnTo>
                <a:lnTo>
                  <a:pt x="61316" y="20384"/>
                </a:lnTo>
                <a:lnTo>
                  <a:pt x="65616" y="16084"/>
                </a:lnTo>
                <a:close/>
                <a:moveTo>
                  <a:pt x="57196" y="16468"/>
                </a:moveTo>
                <a:lnTo>
                  <a:pt x="61111" y="20384"/>
                </a:lnTo>
                <a:lnTo>
                  <a:pt x="56813" y="24685"/>
                </a:lnTo>
                <a:lnTo>
                  <a:pt x="52895" y="20769"/>
                </a:lnTo>
                <a:lnTo>
                  <a:pt x="57196" y="16468"/>
                </a:lnTo>
                <a:close/>
                <a:moveTo>
                  <a:pt x="48777" y="16850"/>
                </a:moveTo>
                <a:lnTo>
                  <a:pt x="50736" y="18808"/>
                </a:lnTo>
                <a:lnTo>
                  <a:pt x="52693" y="20766"/>
                </a:lnTo>
                <a:lnTo>
                  <a:pt x="48394" y="25067"/>
                </a:lnTo>
                <a:lnTo>
                  <a:pt x="46435" y="23108"/>
                </a:lnTo>
                <a:lnTo>
                  <a:pt x="44476" y="21151"/>
                </a:lnTo>
                <a:lnTo>
                  <a:pt x="48777" y="16850"/>
                </a:lnTo>
                <a:close/>
                <a:moveTo>
                  <a:pt x="40358" y="17233"/>
                </a:moveTo>
                <a:lnTo>
                  <a:pt x="44274" y="21151"/>
                </a:lnTo>
                <a:lnTo>
                  <a:pt x="39973" y="25450"/>
                </a:lnTo>
                <a:lnTo>
                  <a:pt x="36057" y="21534"/>
                </a:lnTo>
                <a:lnTo>
                  <a:pt x="40358" y="17233"/>
                </a:lnTo>
                <a:close/>
                <a:moveTo>
                  <a:pt x="31937" y="17616"/>
                </a:moveTo>
                <a:lnTo>
                  <a:pt x="35855" y="21534"/>
                </a:lnTo>
                <a:lnTo>
                  <a:pt x="31553" y="25835"/>
                </a:lnTo>
                <a:lnTo>
                  <a:pt x="27637" y="21918"/>
                </a:lnTo>
                <a:lnTo>
                  <a:pt x="31937" y="17616"/>
                </a:lnTo>
                <a:close/>
                <a:moveTo>
                  <a:pt x="23516" y="18001"/>
                </a:moveTo>
                <a:lnTo>
                  <a:pt x="27432" y="21918"/>
                </a:lnTo>
                <a:lnTo>
                  <a:pt x="23133" y="26219"/>
                </a:lnTo>
                <a:lnTo>
                  <a:pt x="19215" y="22301"/>
                </a:lnTo>
                <a:lnTo>
                  <a:pt x="23516" y="18001"/>
                </a:lnTo>
                <a:close/>
                <a:moveTo>
                  <a:pt x="15098" y="18385"/>
                </a:moveTo>
                <a:lnTo>
                  <a:pt x="17057" y="20344"/>
                </a:lnTo>
                <a:lnTo>
                  <a:pt x="19015" y="22301"/>
                </a:lnTo>
                <a:lnTo>
                  <a:pt x="14715" y="26602"/>
                </a:lnTo>
                <a:lnTo>
                  <a:pt x="10797" y="22686"/>
                </a:lnTo>
                <a:lnTo>
                  <a:pt x="15098" y="18385"/>
                </a:lnTo>
                <a:close/>
                <a:moveTo>
                  <a:pt x="94894" y="18950"/>
                </a:moveTo>
                <a:lnTo>
                  <a:pt x="98809" y="22869"/>
                </a:lnTo>
                <a:lnTo>
                  <a:pt x="96660" y="25018"/>
                </a:lnTo>
                <a:lnTo>
                  <a:pt x="94509" y="27169"/>
                </a:lnTo>
                <a:lnTo>
                  <a:pt x="92552" y="25210"/>
                </a:lnTo>
                <a:lnTo>
                  <a:pt x="90593" y="23251"/>
                </a:lnTo>
                <a:lnTo>
                  <a:pt x="94894" y="18950"/>
                </a:lnTo>
                <a:close/>
                <a:moveTo>
                  <a:pt x="86473" y="19335"/>
                </a:moveTo>
                <a:lnTo>
                  <a:pt x="90391" y="23251"/>
                </a:lnTo>
                <a:lnTo>
                  <a:pt x="88239" y="25403"/>
                </a:lnTo>
                <a:lnTo>
                  <a:pt x="86090" y="27552"/>
                </a:lnTo>
                <a:lnTo>
                  <a:pt x="84131" y="25593"/>
                </a:lnTo>
                <a:lnTo>
                  <a:pt x="82172" y="23634"/>
                </a:lnTo>
                <a:lnTo>
                  <a:pt x="86473" y="19335"/>
                </a:lnTo>
                <a:close/>
                <a:moveTo>
                  <a:pt x="78054" y="19718"/>
                </a:moveTo>
                <a:lnTo>
                  <a:pt x="81972" y="23634"/>
                </a:lnTo>
                <a:lnTo>
                  <a:pt x="77671" y="27935"/>
                </a:lnTo>
                <a:lnTo>
                  <a:pt x="73753" y="24019"/>
                </a:lnTo>
                <a:lnTo>
                  <a:pt x="78054" y="19718"/>
                </a:lnTo>
                <a:close/>
                <a:moveTo>
                  <a:pt x="69635" y="20101"/>
                </a:moveTo>
                <a:lnTo>
                  <a:pt x="73549" y="24019"/>
                </a:lnTo>
                <a:lnTo>
                  <a:pt x="69251" y="28319"/>
                </a:lnTo>
                <a:lnTo>
                  <a:pt x="65333" y="24403"/>
                </a:lnTo>
                <a:lnTo>
                  <a:pt x="69635" y="20101"/>
                </a:lnTo>
                <a:close/>
                <a:moveTo>
                  <a:pt x="61215" y="20485"/>
                </a:moveTo>
                <a:lnTo>
                  <a:pt x="65132" y="24403"/>
                </a:lnTo>
                <a:lnTo>
                  <a:pt x="60830" y="28704"/>
                </a:lnTo>
                <a:lnTo>
                  <a:pt x="56914" y="24786"/>
                </a:lnTo>
                <a:lnTo>
                  <a:pt x="61215" y="20485"/>
                </a:lnTo>
                <a:close/>
                <a:moveTo>
                  <a:pt x="52794" y="20870"/>
                </a:moveTo>
                <a:lnTo>
                  <a:pt x="56712" y="24786"/>
                </a:lnTo>
                <a:lnTo>
                  <a:pt x="52411" y="29087"/>
                </a:lnTo>
                <a:lnTo>
                  <a:pt x="48495" y="25169"/>
                </a:lnTo>
                <a:lnTo>
                  <a:pt x="52794" y="20870"/>
                </a:lnTo>
                <a:close/>
                <a:moveTo>
                  <a:pt x="44376" y="21252"/>
                </a:moveTo>
                <a:lnTo>
                  <a:pt x="46334" y="23212"/>
                </a:lnTo>
                <a:lnTo>
                  <a:pt x="48293" y="25169"/>
                </a:lnTo>
                <a:lnTo>
                  <a:pt x="46142" y="27320"/>
                </a:lnTo>
                <a:lnTo>
                  <a:pt x="43993" y="29469"/>
                </a:lnTo>
                <a:lnTo>
                  <a:pt x="40077" y="25551"/>
                </a:lnTo>
                <a:lnTo>
                  <a:pt x="44376" y="21252"/>
                </a:lnTo>
                <a:close/>
                <a:moveTo>
                  <a:pt x="35954" y="21635"/>
                </a:moveTo>
                <a:lnTo>
                  <a:pt x="39871" y="25551"/>
                </a:lnTo>
                <a:lnTo>
                  <a:pt x="35569" y="29853"/>
                </a:lnTo>
                <a:lnTo>
                  <a:pt x="31653" y="25935"/>
                </a:lnTo>
                <a:lnTo>
                  <a:pt x="35954" y="21635"/>
                </a:lnTo>
                <a:close/>
                <a:moveTo>
                  <a:pt x="27533" y="22018"/>
                </a:moveTo>
                <a:lnTo>
                  <a:pt x="31451" y="25936"/>
                </a:lnTo>
                <a:lnTo>
                  <a:pt x="27150" y="30236"/>
                </a:lnTo>
                <a:lnTo>
                  <a:pt x="23234" y="26320"/>
                </a:lnTo>
                <a:lnTo>
                  <a:pt x="27533" y="22018"/>
                </a:lnTo>
                <a:close/>
                <a:moveTo>
                  <a:pt x="19115" y="22402"/>
                </a:moveTo>
                <a:lnTo>
                  <a:pt x="23032" y="26320"/>
                </a:lnTo>
                <a:lnTo>
                  <a:pt x="18731" y="30619"/>
                </a:lnTo>
                <a:lnTo>
                  <a:pt x="14816" y="26703"/>
                </a:lnTo>
                <a:lnTo>
                  <a:pt x="19115" y="22402"/>
                </a:lnTo>
                <a:close/>
                <a:moveTo>
                  <a:pt x="10696" y="22787"/>
                </a:moveTo>
                <a:lnTo>
                  <a:pt x="14614" y="26703"/>
                </a:lnTo>
                <a:lnTo>
                  <a:pt x="10313" y="31004"/>
                </a:lnTo>
                <a:lnTo>
                  <a:pt x="6395" y="27086"/>
                </a:lnTo>
                <a:lnTo>
                  <a:pt x="10696" y="22787"/>
                </a:lnTo>
                <a:close/>
                <a:moveTo>
                  <a:pt x="98910" y="22971"/>
                </a:moveTo>
                <a:lnTo>
                  <a:pt x="102829" y="26888"/>
                </a:lnTo>
                <a:lnTo>
                  <a:pt x="98528" y="31187"/>
                </a:lnTo>
                <a:lnTo>
                  <a:pt x="96569" y="29230"/>
                </a:lnTo>
                <a:lnTo>
                  <a:pt x="94610" y="27271"/>
                </a:lnTo>
                <a:lnTo>
                  <a:pt x="96759" y="25122"/>
                </a:lnTo>
                <a:lnTo>
                  <a:pt x="98910" y="22971"/>
                </a:lnTo>
                <a:close/>
                <a:moveTo>
                  <a:pt x="90489" y="23353"/>
                </a:moveTo>
                <a:lnTo>
                  <a:pt x="92448" y="25312"/>
                </a:lnTo>
                <a:lnTo>
                  <a:pt x="94407" y="27271"/>
                </a:lnTo>
                <a:lnTo>
                  <a:pt x="90109" y="31569"/>
                </a:lnTo>
                <a:lnTo>
                  <a:pt x="86191" y="27653"/>
                </a:lnTo>
                <a:lnTo>
                  <a:pt x="88340" y="25502"/>
                </a:lnTo>
                <a:lnTo>
                  <a:pt x="90489" y="23353"/>
                </a:lnTo>
                <a:close/>
                <a:moveTo>
                  <a:pt x="82073" y="23735"/>
                </a:moveTo>
                <a:lnTo>
                  <a:pt x="84030" y="25694"/>
                </a:lnTo>
                <a:lnTo>
                  <a:pt x="85989" y="27653"/>
                </a:lnTo>
                <a:lnTo>
                  <a:pt x="81688" y="31954"/>
                </a:lnTo>
                <a:lnTo>
                  <a:pt x="79730" y="29995"/>
                </a:lnTo>
                <a:lnTo>
                  <a:pt x="77771" y="28036"/>
                </a:lnTo>
                <a:lnTo>
                  <a:pt x="82073" y="23735"/>
                </a:lnTo>
                <a:close/>
                <a:moveTo>
                  <a:pt x="73652" y="24120"/>
                </a:moveTo>
                <a:lnTo>
                  <a:pt x="77570" y="28036"/>
                </a:lnTo>
                <a:lnTo>
                  <a:pt x="75418" y="30188"/>
                </a:lnTo>
                <a:lnTo>
                  <a:pt x="73268" y="32338"/>
                </a:lnTo>
                <a:lnTo>
                  <a:pt x="71309" y="30379"/>
                </a:lnTo>
                <a:lnTo>
                  <a:pt x="69352" y="28420"/>
                </a:lnTo>
                <a:lnTo>
                  <a:pt x="73652" y="24120"/>
                </a:lnTo>
                <a:close/>
                <a:moveTo>
                  <a:pt x="65232" y="24503"/>
                </a:moveTo>
                <a:lnTo>
                  <a:pt x="69149" y="28420"/>
                </a:lnTo>
                <a:lnTo>
                  <a:pt x="67000" y="30570"/>
                </a:lnTo>
                <a:lnTo>
                  <a:pt x="64849" y="32721"/>
                </a:lnTo>
                <a:lnTo>
                  <a:pt x="62890" y="30762"/>
                </a:lnTo>
                <a:lnTo>
                  <a:pt x="60931" y="28805"/>
                </a:lnTo>
                <a:lnTo>
                  <a:pt x="65232" y="24503"/>
                </a:lnTo>
                <a:close/>
                <a:moveTo>
                  <a:pt x="56813" y="24887"/>
                </a:moveTo>
                <a:lnTo>
                  <a:pt x="60729" y="28805"/>
                </a:lnTo>
                <a:lnTo>
                  <a:pt x="56430" y="33104"/>
                </a:lnTo>
                <a:lnTo>
                  <a:pt x="52512" y="29188"/>
                </a:lnTo>
                <a:lnTo>
                  <a:pt x="56813" y="24887"/>
                </a:lnTo>
                <a:close/>
                <a:moveTo>
                  <a:pt x="48391" y="25270"/>
                </a:moveTo>
                <a:lnTo>
                  <a:pt x="52309" y="29188"/>
                </a:lnTo>
                <a:lnTo>
                  <a:pt x="48009" y="33486"/>
                </a:lnTo>
                <a:lnTo>
                  <a:pt x="46051" y="31529"/>
                </a:lnTo>
                <a:lnTo>
                  <a:pt x="44092" y="29570"/>
                </a:lnTo>
                <a:lnTo>
                  <a:pt x="46242" y="27421"/>
                </a:lnTo>
                <a:lnTo>
                  <a:pt x="48391" y="25270"/>
                </a:lnTo>
                <a:close/>
                <a:moveTo>
                  <a:pt x="39973" y="25652"/>
                </a:moveTo>
                <a:lnTo>
                  <a:pt x="43891" y="29570"/>
                </a:lnTo>
                <a:lnTo>
                  <a:pt x="39589" y="33871"/>
                </a:lnTo>
                <a:lnTo>
                  <a:pt x="35673" y="29953"/>
                </a:lnTo>
                <a:lnTo>
                  <a:pt x="39973" y="25652"/>
                </a:lnTo>
                <a:close/>
                <a:moveTo>
                  <a:pt x="31553" y="26037"/>
                </a:moveTo>
                <a:lnTo>
                  <a:pt x="35471" y="29953"/>
                </a:lnTo>
                <a:lnTo>
                  <a:pt x="31170" y="34255"/>
                </a:lnTo>
                <a:lnTo>
                  <a:pt x="27252" y="30337"/>
                </a:lnTo>
                <a:lnTo>
                  <a:pt x="31553" y="26037"/>
                </a:lnTo>
                <a:close/>
                <a:moveTo>
                  <a:pt x="23134" y="26421"/>
                </a:moveTo>
                <a:lnTo>
                  <a:pt x="27050" y="30337"/>
                </a:lnTo>
                <a:lnTo>
                  <a:pt x="22751" y="34638"/>
                </a:lnTo>
                <a:lnTo>
                  <a:pt x="18833" y="30722"/>
                </a:lnTo>
                <a:lnTo>
                  <a:pt x="23134" y="26421"/>
                </a:lnTo>
                <a:close/>
                <a:moveTo>
                  <a:pt x="14715" y="26804"/>
                </a:moveTo>
                <a:lnTo>
                  <a:pt x="18631" y="30722"/>
                </a:lnTo>
                <a:lnTo>
                  <a:pt x="14330" y="35022"/>
                </a:lnTo>
                <a:lnTo>
                  <a:pt x="10414" y="31105"/>
                </a:lnTo>
                <a:lnTo>
                  <a:pt x="14715" y="26804"/>
                </a:lnTo>
                <a:close/>
                <a:moveTo>
                  <a:pt x="102930" y="26988"/>
                </a:moveTo>
                <a:lnTo>
                  <a:pt x="106846" y="30905"/>
                </a:lnTo>
                <a:lnTo>
                  <a:pt x="102545" y="35206"/>
                </a:lnTo>
                <a:lnTo>
                  <a:pt x="98629" y="31288"/>
                </a:lnTo>
                <a:lnTo>
                  <a:pt x="102930" y="26988"/>
                </a:lnTo>
                <a:close/>
                <a:moveTo>
                  <a:pt x="6294" y="27187"/>
                </a:moveTo>
                <a:lnTo>
                  <a:pt x="10212" y="31105"/>
                </a:lnTo>
                <a:lnTo>
                  <a:pt x="5910" y="35403"/>
                </a:lnTo>
                <a:lnTo>
                  <a:pt x="1994" y="31489"/>
                </a:lnTo>
                <a:lnTo>
                  <a:pt x="6294" y="27187"/>
                </a:lnTo>
                <a:close/>
                <a:moveTo>
                  <a:pt x="94509" y="27370"/>
                </a:moveTo>
                <a:lnTo>
                  <a:pt x="96468" y="29328"/>
                </a:lnTo>
                <a:lnTo>
                  <a:pt x="98427" y="31287"/>
                </a:lnTo>
                <a:lnTo>
                  <a:pt x="96275" y="33439"/>
                </a:lnTo>
                <a:lnTo>
                  <a:pt x="94126" y="35588"/>
                </a:lnTo>
                <a:lnTo>
                  <a:pt x="90209" y="31670"/>
                </a:lnTo>
                <a:lnTo>
                  <a:pt x="94509" y="27370"/>
                </a:lnTo>
                <a:close/>
                <a:moveTo>
                  <a:pt x="86090" y="27754"/>
                </a:moveTo>
                <a:lnTo>
                  <a:pt x="90008" y="31670"/>
                </a:lnTo>
                <a:lnTo>
                  <a:pt x="85706" y="35971"/>
                </a:lnTo>
                <a:lnTo>
                  <a:pt x="81789" y="32055"/>
                </a:lnTo>
                <a:lnTo>
                  <a:pt x="86090" y="27754"/>
                </a:lnTo>
                <a:close/>
                <a:moveTo>
                  <a:pt x="77668" y="28139"/>
                </a:moveTo>
                <a:lnTo>
                  <a:pt x="79627" y="30098"/>
                </a:lnTo>
                <a:lnTo>
                  <a:pt x="81585" y="32057"/>
                </a:lnTo>
                <a:lnTo>
                  <a:pt x="77287" y="36355"/>
                </a:lnTo>
                <a:lnTo>
                  <a:pt x="73369" y="32438"/>
                </a:lnTo>
                <a:lnTo>
                  <a:pt x="75518" y="30289"/>
                </a:lnTo>
                <a:lnTo>
                  <a:pt x="77668" y="28139"/>
                </a:lnTo>
                <a:close/>
                <a:moveTo>
                  <a:pt x="69248" y="28522"/>
                </a:moveTo>
                <a:lnTo>
                  <a:pt x="71207" y="30481"/>
                </a:lnTo>
                <a:lnTo>
                  <a:pt x="73166" y="32440"/>
                </a:lnTo>
                <a:lnTo>
                  <a:pt x="68866" y="36740"/>
                </a:lnTo>
                <a:lnTo>
                  <a:pt x="64950" y="32822"/>
                </a:lnTo>
                <a:lnTo>
                  <a:pt x="67099" y="30673"/>
                </a:lnTo>
                <a:lnTo>
                  <a:pt x="69248" y="28522"/>
                </a:lnTo>
                <a:close/>
                <a:moveTo>
                  <a:pt x="60830" y="28906"/>
                </a:moveTo>
                <a:lnTo>
                  <a:pt x="62789" y="30863"/>
                </a:lnTo>
                <a:lnTo>
                  <a:pt x="64748" y="32822"/>
                </a:lnTo>
                <a:lnTo>
                  <a:pt x="60447" y="37123"/>
                </a:lnTo>
                <a:lnTo>
                  <a:pt x="58488" y="35164"/>
                </a:lnTo>
                <a:lnTo>
                  <a:pt x="56531" y="33205"/>
                </a:lnTo>
                <a:lnTo>
                  <a:pt x="60830" y="28906"/>
                </a:lnTo>
                <a:close/>
                <a:moveTo>
                  <a:pt x="52411" y="29288"/>
                </a:moveTo>
                <a:lnTo>
                  <a:pt x="56329" y="33204"/>
                </a:lnTo>
                <a:lnTo>
                  <a:pt x="54177" y="35356"/>
                </a:lnTo>
                <a:lnTo>
                  <a:pt x="52028" y="37505"/>
                </a:lnTo>
                <a:lnTo>
                  <a:pt x="50069" y="35546"/>
                </a:lnTo>
                <a:lnTo>
                  <a:pt x="48110" y="33587"/>
                </a:lnTo>
                <a:lnTo>
                  <a:pt x="52411" y="29288"/>
                </a:lnTo>
                <a:close/>
                <a:moveTo>
                  <a:pt x="43993" y="29671"/>
                </a:moveTo>
                <a:lnTo>
                  <a:pt x="45950" y="31631"/>
                </a:lnTo>
                <a:lnTo>
                  <a:pt x="47908" y="33590"/>
                </a:lnTo>
                <a:lnTo>
                  <a:pt x="45759" y="35739"/>
                </a:lnTo>
                <a:lnTo>
                  <a:pt x="43610" y="37888"/>
                </a:lnTo>
                <a:lnTo>
                  <a:pt x="39692" y="33972"/>
                </a:lnTo>
                <a:lnTo>
                  <a:pt x="43993" y="29671"/>
                </a:lnTo>
                <a:close/>
                <a:moveTo>
                  <a:pt x="35572" y="30054"/>
                </a:moveTo>
                <a:lnTo>
                  <a:pt x="39489" y="33972"/>
                </a:lnTo>
                <a:lnTo>
                  <a:pt x="35187" y="38272"/>
                </a:lnTo>
                <a:lnTo>
                  <a:pt x="31271" y="34356"/>
                </a:lnTo>
                <a:lnTo>
                  <a:pt x="35572" y="30054"/>
                </a:lnTo>
                <a:close/>
                <a:moveTo>
                  <a:pt x="27151" y="30438"/>
                </a:moveTo>
                <a:lnTo>
                  <a:pt x="31069" y="34356"/>
                </a:lnTo>
                <a:lnTo>
                  <a:pt x="26768" y="38655"/>
                </a:lnTo>
                <a:lnTo>
                  <a:pt x="22852" y="34739"/>
                </a:lnTo>
                <a:lnTo>
                  <a:pt x="27151" y="30438"/>
                </a:lnTo>
                <a:close/>
                <a:moveTo>
                  <a:pt x="18732" y="30823"/>
                </a:moveTo>
                <a:lnTo>
                  <a:pt x="22650" y="34739"/>
                </a:lnTo>
                <a:lnTo>
                  <a:pt x="18349" y="39040"/>
                </a:lnTo>
                <a:lnTo>
                  <a:pt x="14431" y="35122"/>
                </a:lnTo>
                <a:lnTo>
                  <a:pt x="18732" y="30823"/>
                </a:lnTo>
                <a:close/>
                <a:moveTo>
                  <a:pt x="106949" y="31004"/>
                </a:moveTo>
                <a:lnTo>
                  <a:pt x="110865" y="34923"/>
                </a:lnTo>
                <a:lnTo>
                  <a:pt x="108715" y="37073"/>
                </a:lnTo>
                <a:lnTo>
                  <a:pt x="106565" y="39222"/>
                </a:lnTo>
                <a:lnTo>
                  <a:pt x="102649" y="35305"/>
                </a:lnTo>
                <a:lnTo>
                  <a:pt x="106949" y="31004"/>
                </a:lnTo>
                <a:close/>
                <a:moveTo>
                  <a:pt x="10313" y="31206"/>
                </a:moveTo>
                <a:lnTo>
                  <a:pt x="14229" y="35122"/>
                </a:lnTo>
                <a:lnTo>
                  <a:pt x="9929" y="39424"/>
                </a:lnTo>
                <a:lnTo>
                  <a:pt x="6011" y="35507"/>
                </a:lnTo>
                <a:lnTo>
                  <a:pt x="10313" y="31206"/>
                </a:lnTo>
                <a:close/>
                <a:moveTo>
                  <a:pt x="98525" y="31392"/>
                </a:moveTo>
                <a:lnTo>
                  <a:pt x="102443" y="35308"/>
                </a:lnTo>
                <a:lnTo>
                  <a:pt x="98145" y="39608"/>
                </a:lnTo>
                <a:lnTo>
                  <a:pt x="96186" y="37649"/>
                </a:lnTo>
                <a:lnTo>
                  <a:pt x="94227" y="35690"/>
                </a:lnTo>
                <a:lnTo>
                  <a:pt x="96376" y="33541"/>
                </a:lnTo>
                <a:lnTo>
                  <a:pt x="98525" y="31392"/>
                </a:lnTo>
                <a:close/>
                <a:moveTo>
                  <a:pt x="90109" y="31771"/>
                </a:moveTo>
                <a:lnTo>
                  <a:pt x="94025" y="35689"/>
                </a:lnTo>
                <a:lnTo>
                  <a:pt x="89724" y="39989"/>
                </a:lnTo>
                <a:lnTo>
                  <a:pt x="85807" y="36072"/>
                </a:lnTo>
                <a:lnTo>
                  <a:pt x="90109" y="31771"/>
                </a:lnTo>
                <a:close/>
                <a:moveTo>
                  <a:pt x="81688" y="32156"/>
                </a:moveTo>
                <a:lnTo>
                  <a:pt x="85606" y="36072"/>
                </a:lnTo>
                <a:lnTo>
                  <a:pt x="81304" y="40373"/>
                </a:lnTo>
                <a:lnTo>
                  <a:pt x="77388" y="36456"/>
                </a:lnTo>
                <a:lnTo>
                  <a:pt x="81688" y="32156"/>
                </a:lnTo>
                <a:close/>
                <a:moveTo>
                  <a:pt x="73268" y="32539"/>
                </a:moveTo>
                <a:lnTo>
                  <a:pt x="77186" y="36456"/>
                </a:lnTo>
                <a:lnTo>
                  <a:pt x="72885" y="40757"/>
                </a:lnTo>
                <a:lnTo>
                  <a:pt x="68967" y="36841"/>
                </a:lnTo>
                <a:lnTo>
                  <a:pt x="73268" y="32539"/>
                </a:lnTo>
                <a:close/>
                <a:moveTo>
                  <a:pt x="64849" y="32923"/>
                </a:moveTo>
                <a:lnTo>
                  <a:pt x="68765" y="36841"/>
                </a:lnTo>
                <a:lnTo>
                  <a:pt x="64464" y="41140"/>
                </a:lnTo>
                <a:lnTo>
                  <a:pt x="60548" y="37224"/>
                </a:lnTo>
                <a:lnTo>
                  <a:pt x="64849" y="32923"/>
                </a:lnTo>
                <a:close/>
                <a:moveTo>
                  <a:pt x="56427" y="33308"/>
                </a:moveTo>
                <a:lnTo>
                  <a:pt x="58387" y="35265"/>
                </a:lnTo>
                <a:lnTo>
                  <a:pt x="60346" y="37224"/>
                </a:lnTo>
                <a:lnTo>
                  <a:pt x="56045" y="41524"/>
                </a:lnTo>
                <a:lnTo>
                  <a:pt x="52128" y="37607"/>
                </a:lnTo>
                <a:lnTo>
                  <a:pt x="54278" y="35458"/>
                </a:lnTo>
                <a:lnTo>
                  <a:pt x="56427" y="33308"/>
                </a:lnTo>
                <a:close/>
                <a:moveTo>
                  <a:pt x="48007" y="33691"/>
                </a:moveTo>
                <a:lnTo>
                  <a:pt x="49966" y="35649"/>
                </a:lnTo>
                <a:lnTo>
                  <a:pt x="51925" y="37607"/>
                </a:lnTo>
                <a:lnTo>
                  <a:pt x="47625" y="41907"/>
                </a:lnTo>
                <a:lnTo>
                  <a:pt x="45667" y="39948"/>
                </a:lnTo>
                <a:lnTo>
                  <a:pt x="43709" y="37989"/>
                </a:lnTo>
                <a:lnTo>
                  <a:pt x="45858" y="35840"/>
                </a:lnTo>
                <a:lnTo>
                  <a:pt x="48007" y="33691"/>
                </a:lnTo>
                <a:close/>
                <a:moveTo>
                  <a:pt x="39589" y="34073"/>
                </a:moveTo>
                <a:lnTo>
                  <a:pt x="43507" y="37989"/>
                </a:lnTo>
                <a:lnTo>
                  <a:pt x="41355" y="40141"/>
                </a:lnTo>
                <a:lnTo>
                  <a:pt x="39206" y="42291"/>
                </a:lnTo>
                <a:lnTo>
                  <a:pt x="37247" y="40332"/>
                </a:lnTo>
                <a:lnTo>
                  <a:pt x="35288" y="38373"/>
                </a:lnTo>
                <a:lnTo>
                  <a:pt x="39589" y="34073"/>
                </a:lnTo>
                <a:close/>
                <a:moveTo>
                  <a:pt x="31170" y="34456"/>
                </a:moveTo>
                <a:lnTo>
                  <a:pt x="35086" y="38373"/>
                </a:lnTo>
                <a:lnTo>
                  <a:pt x="32936" y="40525"/>
                </a:lnTo>
                <a:lnTo>
                  <a:pt x="30787" y="42674"/>
                </a:lnTo>
                <a:lnTo>
                  <a:pt x="28828" y="40715"/>
                </a:lnTo>
                <a:lnTo>
                  <a:pt x="26869" y="38758"/>
                </a:lnTo>
                <a:lnTo>
                  <a:pt x="31170" y="34456"/>
                </a:lnTo>
                <a:close/>
                <a:moveTo>
                  <a:pt x="22751" y="34840"/>
                </a:moveTo>
                <a:lnTo>
                  <a:pt x="26667" y="38758"/>
                </a:lnTo>
                <a:lnTo>
                  <a:pt x="22366" y="43057"/>
                </a:lnTo>
                <a:lnTo>
                  <a:pt x="18449" y="39141"/>
                </a:lnTo>
                <a:lnTo>
                  <a:pt x="22751" y="34840"/>
                </a:lnTo>
                <a:close/>
                <a:moveTo>
                  <a:pt x="110963" y="35026"/>
                </a:moveTo>
                <a:lnTo>
                  <a:pt x="114882" y="38941"/>
                </a:lnTo>
                <a:lnTo>
                  <a:pt x="110581" y="43242"/>
                </a:lnTo>
                <a:lnTo>
                  <a:pt x="108622" y="41283"/>
                </a:lnTo>
                <a:lnTo>
                  <a:pt x="106665" y="39324"/>
                </a:lnTo>
                <a:lnTo>
                  <a:pt x="108814" y="37175"/>
                </a:lnTo>
                <a:lnTo>
                  <a:pt x="110963" y="35026"/>
                </a:lnTo>
                <a:close/>
                <a:moveTo>
                  <a:pt x="14330" y="35223"/>
                </a:moveTo>
                <a:lnTo>
                  <a:pt x="18248" y="39141"/>
                </a:lnTo>
                <a:lnTo>
                  <a:pt x="13946" y="43442"/>
                </a:lnTo>
                <a:lnTo>
                  <a:pt x="10030" y="39525"/>
                </a:lnTo>
                <a:lnTo>
                  <a:pt x="14330" y="35223"/>
                </a:lnTo>
                <a:close/>
                <a:moveTo>
                  <a:pt x="102545" y="35408"/>
                </a:moveTo>
                <a:lnTo>
                  <a:pt x="106463" y="39324"/>
                </a:lnTo>
                <a:lnTo>
                  <a:pt x="102162" y="43625"/>
                </a:lnTo>
                <a:lnTo>
                  <a:pt x="98245" y="39709"/>
                </a:lnTo>
                <a:lnTo>
                  <a:pt x="102545" y="35408"/>
                </a:lnTo>
                <a:close/>
                <a:moveTo>
                  <a:pt x="5910" y="35608"/>
                </a:moveTo>
                <a:lnTo>
                  <a:pt x="9828" y="39525"/>
                </a:lnTo>
                <a:lnTo>
                  <a:pt x="5527" y="43826"/>
                </a:lnTo>
                <a:lnTo>
                  <a:pt x="1609" y="39908"/>
                </a:lnTo>
                <a:lnTo>
                  <a:pt x="5910" y="35608"/>
                </a:lnTo>
                <a:close/>
                <a:moveTo>
                  <a:pt x="94127" y="35790"/>
                </a:moveTo>
                <a:lnTo>
                  <a:pt x="96086" y="37749"/>
                </a:lnTo>
                <a:lnTo>
                  <a:pt x="98045" y="39706"/>
                </a:lnTo>
                <a:lnTo>
                  <a:pt x="95893" y="41858"/>
                </a:lnTo>
                <a:lnTo>
                  <a:pt x="93744" y="44007"/>
                </a:lnTo>
                <a:lnTo>
                  <a:pt x="89828" y="40091"/>
                </a:lnTo>
                <a:lnTo>
                  <a:pt x="94127" y="35790"/>
                </a:lnTo>
                <a:close/>
                <a:moveTo>
                  <a:pt x="85706" y="36173"/>
                </a:moveTo>
                <a:lnTo>
                  <a:pt x="89623" y="40091"/>
                </a:lnTo>
                <a:lnTo>
                  <a:pt x="85323" y="44391"/>
                </a:lnTo>
                <a:lnTo>
                  <a:pt x="81405" y="40474"/>
                </a:lnTo>
                <a:lnTo>
                  <a:pt x="85706" y="36173"/>
                </a:lnTo>
                <a:close/>
                <a:moveTo>
                  <a:pt x="77287" y="36557"/>
                </a:moveTo>
                <a:lnTo>
                  <a:pt x="81203" y="40474"/>
                </a:lnTo>
                <a:lnTo>
                  <a:pt x="76902" y="44776"/>
                </a:lnTo>
                <a:lnTo>
                  <a:pt x="72986" y="40858"/>
                </a:lnTo>
                <a:lnTo>
                  <a:pt x="77287" y="36557"/>
                </a:lnTo>
                <a:close/>
                <a:moveTo>
                  <a:pt x="68866" y="36941"/>
                </a:moveTo>
                <a:lnTo>
                  <a:pt x="72784" y="40858"/>
                </a:lnTo>
                <a:lnTo>
                  <a:pt x="68483" y="45159"/>
                </a:lnTo>
                <a:lnTo>
                  <a:pt x="64567" y="41241"/>
                </a:lnTo>
                <a:lnTo>
                  <a:pt x="68866" y="36941"/>
                </a:lnTo>
                <a:close/>
                <a:moveTo>
                  <a:pt x="60447" y="37325"/>
                </a:moveTo>
                <a:lnTo>
                  <a:pt x="64365" y="41241"/>
                </a:lnTo>
                <a:lnTo>
                  <a:pt x="60063" y="45542"/>
                </a:lnTo>
                <a:lnTo>
                  <a:pt x="56146" y="41626"/>
                </a:lnTo>
                <a:lnTo>
                  <a:pt x="60447" y="37325"/>
                </a:lnTo>
                <a:close/>
                <a:moveTo>
                  <a:pt x="52028" y="37708"/>
                </a:moveTo>
                <a:lnTo>
                  <a:pt x="55944" y="41626"/>
                </a:lnTo>
                <a:lnTo>
                  <a:pt x="51644" y="45926"/>
                </a:lnTo>
                <a:lnTo>
                  <a:pt x="47726" y="42010"/>
                </a:lnTo>
                <a:lnTo>
                  <a:pt x="52028" y="37708"/>
                </a:lnTo>
                <a:close/>
                <a:moveTo>
                  <a:pt x="43605" y="38095"/>
                </a:moveTo>
                <a:lnTo>
                  <a:pt x="45566" y="40051"/>
                </a:lnTo>
                <a:lnTo>
                  <a:pt x="47525" y="42010"/>
                </a:lnTo>
                <a:lnTo>
                  <a:pt x="43223" y="46311"/>
                </a:lnTo>
                <a:lnTo>
                  <a:pt x="41266" y="44352"/>
                </a:lnTo>
                <a:lnTo>
                  <a:pt x="39307" y="42393"/>
                </a:lnTo>
                <a:lnTo>
                  <a:pt x="41456" y="40244"/>
                </a:lnTo>
                <a:lnTo>
                  <a:pt x="43605" y="38095"/>
                </a:lnTo>
                <a:close/>
                <a:moveTo>
                  <a:pt x="35187" y="38475"/>
                </a:moveTo>
                <a:lnTo>
                  <a:pt x="37146" y="40434"/>
                </a:lnTo>
                <a:lnTo>
                  <a:pt x="39105" y="42393"/>
                </a:lnTo>
                <a:lnTo>
                  <a:pt x="34804" y="46694"/>
                </a:lnTo>
                <a:lnTo>
                  <a:pt x="30889" y="42775"/>
                </a:lnTo>
                <a:lnTo>
                  <a:pt x="33038" y="40626"/>
                </a:lnTo>
                <a:lnTo>
                  <a:pt x="35187" y="38475"/>
                </a:lnTo>
                <a:close/>
                <a:moveTo>
                  <a:pt x="26769" y="38859"/>
                </a:moveTo>
                <a:lnTo>
                  <a:pt x="28727" y="40816"/>
                </a:lnTo>
                <a:lnTo>
                  <a:pt x="30686" y="42775"/>
                </a:lnTo>
                <a:lnTo>
                  <a:pt x="26385" y="47076"/>
                </a:lnTo>
                <a:lnTo>
                  <a:pt x="24426" y="45117"/>
                </a:lnTo>
                <a:lnTo>
                  <a:pt x="22470" y="43158"/>
                </a:lnTo>
                <a:lnTo>
                  <a:pt x="26769" y="38859"/>
                </a:lnTo>
                <a:close/>
                <a:moveTo>
                  <a:pt x="114983" y="39042"/>
                </a:moveTo>
                <a:lnTo>
                  <a:pt x="118901" y="42959"/>
                </a:lnTo>
                <a:lnTo>
                  <a:pt x="114600" y="47259"/>
                </a:lnTo>
                <a:lnTo>
                  <a:pt x="110682" y="43343"/>
                </a:lnTo>
                <a:lnTo>
                  <a:pt x="114983" y="39042"/>
                </a:lnTo>
                <a:close/>
                <a:moveTo>
                  <a:pt x="18349" y="39242"/>
                </a:moveTo>
                <a:lnTo>
                  <a:pt x="22265" y="43158"/>
                </a:lnTo>
                <a:lnTo>
                  <a:pt x="20116" y="45309"/>
                </a:lnTo>
                <a:lnTo>
                  <a:pt x="17965" y="47460"/>
                </a:lnTo>
                <a:lnTo>
                  <a:pt x="16006" y="45501"/>
                </a:lnTo>
                <a:lnTo>
                  <a:pt x="14047" y="43543"/>
                </a:lnTo>
                <a:lnTo>
                  <a:pt x="18349" y="39242"/>
                </a:lnTo>
                <a:close/>
                <a:moveTo>
                  <a:pt x="106565" y="39424"/>
                </a:moveTo>
                <a:lnTo>
                  <a:pt x="108524" y="41382"/>
                </a:lnTo>
                <a:lnTo>
                  <a:pt x="110483" y="43341"/>
                </a:lnTo>
                <a:lnTo>
                  <a:pt x="108331" y="45492"/>
                </a:lnTo>
                <a:lnTo>
                  <a:pt x="106182" y="47641"/>
                </a:lnTo>
                <a:lnTo>
                  <a:pt x="102264" y="43725"/>
                </a:lnTo>
                <a:lnTo>
                  <a:pt x="106565" y="39424"/>
                </a:lnTo>
                <a:close/>
                <a:moveTo>
                  <a:pt x="9929" y="39625"/>
                </a:moveTo>
                <a:lnTo>
                  <a:pt x="13846" y="43543"/>
                </a:lnTo>
                <a:lnTo>
                  <a:pt x="11696" y="45692"/>
                </a:lnTo>
                <a:lnTo>
                  <a:pt x="9546" y="47841"/>
                </a:lnTo>
                <a:lnTo>
                  <a:pt x="7587" y="45885"/>
                </a:lnTo>
                <a:lnTo>
                  <a:pt x="5628" y="43927"/>
                </a:lnTo>
                <a:lnTo>
                  <a:pt x="9929" y="39625"/>
                </a:lnTo>
                <a:close/>
                <a:moveTo>
                  <a:pt x="98142" y="39811"/>
                </a:moveTo>
                <a:lnTo>
                  <a:pt x="102059" y="43728"/>
                </a:lnTo>
                <a:lnTo>
                  <a:pt x="97760" y="48027"/>
                </a:lnTo>
                <a:lnTo>
                  <a:pt x="95802" y="46069"/>
                </a:lnTo>
                <a:lnTo>
                  <a:pt x="93843" y="44110"/>
                </a:lnTo>
                <a:lnTo>
                  <a:pt x="95993" y="41961"/>
                </a:lnTo>
                <a:lnTo>
                  <a:pt x="98142" y="39811"/>
                </a:lnTo>
                <a:close/>
                <a:moveTo>
                  <a:pt x="89724" y="40192"/>
                </a:moveTo>
                <a:lnTo>
                  <a:pt x="93642" y="44108"/>
                </a:lnTo>
                <a:lnTo>
                  <a:pt x="89340" y="48409"/>
                </a:lnTo>
                <a:lnTo>
                  <a:pt x="85424" y="44492"/>
                </a:lnTo>
                <a:lnTo>
                  <a:pt x="89724" y="40192"/>
                </a:lnTo>
                <a:close/>
                <a:moveTo>
                  <a:pt x="81304" y="40575"/>
                </a:moveTo>
                <a:lnTo>
                  <a:pt x="85222" y="44492"/>
                </a:lnTo>
                <a:lnTo>
                  <a:pt x="80921" y="48793"/>
                </a:lnTo>
                <a:lnTo>
                  <a:pt x="77003" y="44876"/>
                </a:lnTo>
                <a:lnTo>
                  <a:pt x="81304" y="40575"/>
                </a:lnTo>
                <a:close/>
                <a:moveTo>
                  <a:pt x="72885" y="40959"/>
                </a:moveTo>
                <a:lnTo>
                  <a:pt x="76801" y="44876"/>
                </a:lnTo>
                <a:lnTo>
                  <a:pt x="72500" y="49176"/>
                </a:lnTo>
                <a:lnTo>
                  <a:pt x="68584" y="45260"/>
                </a:lnTo>
                <a:lnTo>
                  <a:pt x="72885" y="40959"/>
                </a:lnTo>
                <a:close/>
                <a:moveTo>
                  <a:pt x="64466" y="41342"/>
                </a:moveTo>
                <a:lnTo>
                  <a:pt x="68382" y="45260"/>
                </a:lnTo>
                <a:lnTo>
                  <a:pt x="64081" y="49560"/>
                </a:lnTo>
                <a:lnTo>
                  <a:pt x="60164" y="45643"/>
                </a:lnTo>
                <a:lnTo>
                  <a:pt x="64466" y="41342"/>
                </a:lnTo>
                <a:close/>
                <a:moveTo>
                  <a:pt x="56045" y="41727"/>
                </a:moveTo>
                <a:lnTo>
                  <a:pt x="59963" y="45643"/>
                </a:lnTo>
                <a:lnTo>
                  <a:pt x="55661" y="49945"/>
                </a:lnTo>
                <a:lnTo>
                  <a:pt x="51745" y="46027"/>
                </a:lnTo>
                <a:lnTo>
                  <a:pt x="56045" y="41727"/>
                </a:lnTo>
                <a:close/>
                <a:moveTo>
                  <a:pt x="47625" y="42109"/>
                </a:moveTo>
                <a:lnTo>
                  <a:pt x="51543" y="46025"/>
                </a:lnTo>
                <a:lnTo>
                  <a:pt x="47242" y="50327"/>
                </a:lnTo>
                <a:lnTo>
                  <a:pt x="43324" y="46409"/>
                </a:lnTo>
                <a:lnTo>
                  <a:pt x="47625" y="42109"/>
                </a:lnTo>
                <a:close/>
                <a:moveTo>
                  <a:pt x="39207" y="42492"/>
                </a:moveTo>
                <a:lnTo>
                  <a:pt x="41166" y="44451"/>
                </a:lnTo>
                <a:lnTo>
                  <a:pt x="43125" y="46409"/>
                </a:lnTo>
                <a:lnTo>
                  <a:pt x="40973" y="48561"/>
                </a:lnTo>
                <a:lnTo>
                  <a:pt x="38824" y="50710"/>
                </a:lnTo>
                <a:lnTo>
                  <a:pt x="34906" y="46794"/>
                </a:lnTo>
                <a:lnTo>
                  <a:pt x="39207" y="42492"/>
                </a:lnTo>
                <a:close/>
                <a:moveTo>
                  <a:pt x="30788" y="42876"/>
                </a:moveTo>
                <a:lnTo>
                  <a:pt x="34703" y="46794"/>
                </a:lnTo>
                <a:lnTo>
                  <a:pt x="30402" y="51093"/>
                </a:lnTo>
                <a:lnTo>
                  <a:pt x="26487" y="47177"/>
                </a:lnTo>
                <a:lnTo>
                  <a:pt x="30788" y="42876"/>
                </a:lnTo>
                <a:close/>
                <a:moveTo>
                  <a:pt x="119002" y="43060"/>
                </a:moveTo>
                <a:lnTo>
                  <a:pt x="122918" y="46977"/>
                </a:lnTo>
                <a:lnTo>
                  <a:pt x="118617" y="51278"/>
                </a:lnTo>
                <a:lnTo>
                  <a:pt x="114701" y="47360"/>
                </a:lnTo>
                <a:lnTo>
                  <a:pt x="119002" y="43060"/>
                </a:lnTo>
                <a:close/>
                <a:moveTo>
                  <a:pt x="22364" y="43262"/>
                </a:moveTo>
                <a:lnTo>
                  <a:pt x="24325" y="45218"/>
                </a:lnTo>
                <a:lnTo>
                  <a:pt x="26284" y="47177"/>
                </a:lnTo>
                <a:lnTo>
                  <a:pt x="21982" y="51478"/>
                </a:lnTo>
                <a:lnTo>
                  <a:pt x="18066" y="47560"/>
                </a:lnTo>
                <a:lnTo>
                  <a:pt x="20215" y="45411"/>
                </a:lnTo>
                <a:lnTo>
                  <a:pt x="22364" y="43262"/>
                </a:lnTo>
                <a:close/>
                <a:moveTo>
                  <a:pt x="110581" y="43445"/>
                </a:moveTo>
                <a:lnTo>
                  <a:pt x="114499" y="47362"/>
                </a:lnTo>
                <a:lnTo>
                  <a:pt x="110199" y="51661"/>
                </a:lnTo>
                <a:lnTo>
                  <a:pt x="108242" y="49702"/>
                </a:lnTo>
                <a:lnTo>
                  <a:pt x="106283" y="47745"/>
                </a:lnTo>
                <a:lnTo>
                  <a:pt x="108432" y="45594"/>
                </a:lnTo>
                <a:lnTo>
                  <a:pt x="110581" y="43445"/>
                </a:lnTo>
                <a:close/>
                <a:moveTo>
                  <a:pt x="13945" y="43646"/>
                </a:moveTo>
                <a:lnTo>
                  <a:pt x="15905" y="45602"/>
                </a:lnTo>
                <a:lnTo>
                  <a:pt x="17864" y="47560"/>
                </a:lnTo>
                <a:lnTo>
                  <a:pt x="13563" y="51862"/>
                </a:lnTo>
                <a:lnTo>
                  <a:pt x="9645" y="47944"/>
                </a:lnTo>
                <a:lnTo>
                  <a:pt x="11796" y="45795"/>
                </a:lnTo>
                <a:lnTo>
                  <a:pt x="13945" y="43646"/>
                </a:lnTo>
                <a:close/>
                <a:moveTo>
                  <a:pt x="102163" y="43826"/>
                </a:moveTo>
                <a:lnTo>
                  <a:pt x="106081" y="47742"/>
                </a:lnTo>
                <a:lnTo>
                  <a:pt x="103929" y="49894"/>
                </a:lnTo>
                <a:lnTo>
                  <a:pt x="101780" y="52043"/>
                </a:lnTo>
                <a:lnTo>
                  <a:pt x="99821" y="50084"/>
                </a:lnTo>
                <a:lnTo>
                  <a:pt x="97863" y="48127"/>
                </a:lnTo>
                <a:lnTo>
                  <a:pt x="102163" y="43826"/>
                </a:lnTo>
                <a:close/>
                <a:moveTo>
                  <a:pt x="5529" y="44027"/>
                </a:moveTo>
                <a:lnTo>
                  <a:pt x="7487" y="45986"/>
                </a:lnTo>
                <a:lnTo>
                  <a:pt x="9446" y="47944"/>
                </a:lnTo>
                <a:lnTo>
                  <a:pt x="5145" y="52245"/>
                </a:lnTo>
                <a:lnTo>
                  <a:pt x="3186" y="50286"/>
                </a:lnTo>
                <a:lnTo>
                  <a:pt x="1227" y="48329"/>
                </a:lnTo>
                <a:lnTo>
                  <a:pt x="5529" y="44027"/>
                </a:lnTo>
                <a:close/>
                <a:moveTo>
                  <a:pt x="93744" y="44209"/>
                </a:moveTo>
                <a:lnTo>
                  <a:pt x="95703" y="46168"/>
                </a:lnTo>
                <a:lnTo>
                  <a:pt x="97662" y="48127"/>
                </a:lnTo>
                <a:lnTo>
                  <a:pt x="95510" y="50277"/>
                </a:lnTo>
                <a:lnTo>
                  <a:pt x="93360" y="52427"/>
                </a:lnTo>
                <a:lnTo>
                  <a:pt x="91402" y="50469"/>
                </a:lnTo>
                <a:lnTo>
                  <a:pt x="89443" y="48510"/>
                </a:lnTo>
                <a:lnTo>
                  <a:pt x="93744" y="44209"/>
                </a:lnTo>
                <a:close/>
                <a:moveTo>
                  <a:pt x="85323" y="44593"/>
                </a:moveTo>
                <a:lnTo>
                  <a:pt x="89239" y="48510"/>
                </a:lnTo>
                <a:lnTo>
                  <a:pt x="84938" y="52812"/>
                </a:lnTo>
                <a:lnTo>
                  <a:pt x="81022" y="48894"/>
                </a:lnTo>
                <a:lnTo>
                  <a:pt x="85323" y="44593"/>
                </a:lnTo>
                <a:close/>
                <a:moveTo>
                  <a:pt x="76902" y="44977"/>
                </a:moveTo>
                <a:lnTo>
                  <a:pt x="80820" y="48894"/>
                </a:lnTo>
                <a:lnTo>
                  <a:pt x="76519" y="53195"/>
                </a:lnTo>
                <a:lnTo>
                  <a:pt x="72602" y="49277"/>
                </a:lnTo>
                <a:lnTo>
                  <a:pt x="76902" y="44977"/>
                </a:lnTo>
                <a:close/>
                <a:moveTo>
                  <a:pt x="68483" y="45361"/>
                </a:moveTo>
                <a:lnTo>
                  <a:pt x="72401" y="49277"/>
                </a:lnTo>
                <a:lnTo>
                  <a:pt x="68099" y="53578"/>
                </a:lnTo>
                <a:lnTo>
                  <a:pt x="64182" y="49662"/>
                </a:lnTo>
                <a:lnTo>
                  <a:pt x="68483" y="45361"/>
                </a:lnTo>
                <a:close/>
                <a:moveTo>
                  <a:pt x="60063" y="45744"/>
                </a:moveTo>
                <a:lnTo>
                  <a:pt x="63980" y="49662"/>
                </a:lnTo>
                <a:lnTo>
                  <a:pt x="59680" y="53962"/>
                </a:lnTo>
                <a:lnTo>
                  <a:pt x="55762" y="50045"/>
                </a:lnTo>
                <a:lnTo>
                  <a:pt x="60063" y="45744"/>
                </a:lnTo>
                <a:close/>
                <a:moveTo>
                  <a:pt x="51644" y="46128"/>
                </a:moveTo>
                <a:lnTo>
                  <a:pt x="55560" y="50045"/>
                </a:lnTo>
                <a:lnTo>
                  <a:pt x="51259" y="54347"/>
                </a:lnTo>
                <a:lnTo>
                  <a:pt x="47343" y="50429"/>
                </a:lnTo>
                <a:lnTo>
                  <a:pt x="51644" y="46128"/>
                </a:lnTo>
                <a:close/>
                <a:moveTo>
                  <a:pt x="43223" y="46511"/>
                </a:moveTo>
                <a:lnTo>
                  <a:pt x="47141" y="50429"/>
                </a:lnTo>
                <a:lnTo>
                  <a:pt x="42840" y="54730"/>
                </a:lnTo>
                <a:lnTo>
                  <a:pt x="40884" y="52770"/>
                </a:lnTo>
                <a:lnTo>
                  <a:pt x="38925" y="50811"/>
                </a:lnTo>
                <a:lnTo>
                  <a:pt x="41074" y="48662"/>
                </a:lnTo>
                <a:lnTo>
                  <a:pt x="43223" y="46511"/>
                </a:lnTo>
                <a:close/>
                <a:moveTo>
                  <a:pt x="34805" y="46894"/>
                </a:moveTo>
                <a:lnTo>
                  <a:pt x="38722" y="50811"/>
                </a:lnTo>
                <a:lnTo>
                  <a:pt x="34420" y="55112"/>
                </a:lnTo>
                <a:lnTo>
                  <a:pt x="30506" y="51194"/>
                </a:lnTo>
                <a:lnTo>
                  <a:pt x="34805" y="46894"/>
                </a:lnTo>
                <a:close/>
                <a:moveTo>
                  <a:pt x="123019" y="47078"/>
                </a:moveTo>
                <a:lnTo>
                  <a:pt x="126937" y="50995"/>
                </a:lnTo>
                <a:lnTo>
                  <a:pt x="122636" y="55295"/>
                </a:lnTo>
                <a:lnTo>
                  <a:pt x="118718" y="51379"/>
                </a:lnTo>
                <a:lnTo>
                  <a:pt x="123019" y="47078"/>
                </a:lnTo>
                <a:close/>
                <a:moveTo>
                  <a:pt x="26385" y="47278"/>
                </a:moveTo>
                <a:lnTo>
                  <a:pt x="30301" y="51194"/>
                </a:lnTo>
                <a:lnTo>
                  <a:pt x="26001" y="55495"/>
                </a:lnTo>
                <a:lnTo>
                  <a:pt x="22083" y="51579"/>
                </a:lnTo>
                <a:lnTo>
                  <a:pt x="26385" y="47278"/>
                </a:lnTo>
                <a:close/>
                <a:moveTo>
                  <a:pt x="114601" y="47461"/>
                </a:moveTo>
                <a:lnTo>
                  <a:pt x="118519" y="51379"/>
                </a:lnTo>
                <a:lnTo>
                  <a:pt x="114218" y="55680"/>
                </a:lnTo>
                <a:lnTo>
                  <a:pt x="110300" y="51762"/>
                </a:lnTo>
                <a:lnTo>
                  <a:pt x="114601" y="47461"/>
                </a:lnTo>
                <a:close/>
                <a:moveTo>
                  <a:pt x="17965" y="47661"/>
                </a:moveTo>
                <a:lnTo>
                  <a:pt x="21882" y="51579"/>
                </a:lnTo>
                <a:lnTo>
                  <a:pt x="17580" y="55879"/>
                </a:lnTo>
                <a:lnTo>
                  <a:pt x="13664" y="51963"/>
                </a:lnTo>
                <a:lnTo>
                  <a:pt x="17965" y="47661"/>
                </a:lnTo>
                <a:close/>
                <a:moveTo>
                  <a:pt x="106179" y="47847"/>
                </a:moveTo>
                <a:lnTo>
                  <a:pt x="108138" y="49806"/>
                </a:lnTo>
                <a:lnTo>
                  <a:pt x="110097" y="51764"/>
                </a:lnTo>
                <a:lnTo>
                  <a:pt x="105799" y="56063"/>
                </a:lnTo>
                <a:lnTo>
                  <a:pt x="101881" y="52146"/>
                </a:lnTo>
                <a:lnTo>
                  <a:pt x="104030" y="49996"/>
                </a:lnTo>
                <a:lnTo>
                  <a:pt x="106179" y="47847"/>
                </a:lnTo>
                <a:close/>
                <a:moveTo>
                  <a:pt x="9544" y="48045"/>
                </a:moveTo>
                <a:lnTo>
                  <a:pt x="13462" y="51963"/>
                </a:lnTo>
                <a:lnTo>
                  <a:pt x="9161" y="56262"/>
                </a:lnTo>
                <a:lnTo>
                  <a:pt x="5245" y="52346"/>
                </a:lnTo>
                <a:lnTo>
                  <a:pt x="9544" y="48045"/>
                </a:lnTo>
                <a:close/>
                <a:moveTo>
                  <a:pt x="97760" y="48231"/>
                </a:moveTo>
                <a:lnTo>
                  <a:pt x="99719" y="50190"/>
                </a:lnTo>
                <a:lnTo>
                  <a:pt x="101677" y="52148"/>
                </a:lnTo>
                <a:lnTo>
                  <a:pt x="97378" y="56447"/>
                </a:lnTo>
                <a:lnTo>
                  <a:pt x="93461" y="52530"/>
                </a:lnTo>
                <a:lnTo>
                  <a:pt x="95611" y="50380"/>
                </a:lnTo>
                <a:lnTo>
                  <a:pt x="97760" y="48231"/>
                </a:lnTo>
                <a:close/>
                <a:moveTo>
                  <a:pt x="89342" y="48611"/>
                </a:moveTo>
                <a:lnTo>
                  <a:pt x="91301" y="50570"/>
                </a:lnTo>
                <a:lnTo>
                  <a:pt x="93260" y="52528"/>
                </a:lnTo>
                <a:lnTo>
                  <a:pt x="91108" y="54680"/>
                </a:lnTo>
                <a:lnTo>
                  <a:pt x="88958" y="56829"/>
                </a:lnTo>
                <a:lnTo>
                  <a:pt x="86999" y="54870"/>
                </a:lnTo>
                <a:lnTo>
                  <a:pt x="85041" y="52912"/>
                </a:lnTo>
                <a:lnTo>
                  <a:pt x="89342" y="48611"/>
                </a:lnTo>
                <a:close/>
                <a:moveTo>
                  <a:pt x="80922" y="48995"/>
                </a:moveTo>
                <a:lnTo>
                  <a:pt x="84840" y="52912"/>
                </a:lnTo>
                <a:lnTo>
                  <a:pt x="82688" y="55063"/>
                </a:lnTo>
                <a:lnTo>
                  <a:pt x="80539" y="57212"/>
                </a:lnTo>
                <a:lnTo>
                  <a:pt x="78580" y="55255"/>
                </a:lnTo>
                <a:lnTo>
                  <a:pt x="76621" y="53296"/>
                </a:lnTo>
                <a:lnTo>
                  <a:pt x="80922" y="48995"/>
                </a:lnTo>
                <a:close/>
                <a:moveTo>
                  <a:pt x="72503" y="49378"/>
                </a:moveTo>
                <a:lnTo>
                  <a:pt x="76419" y="53296"/>
                </a:lnTo>
                <a:lnTo>
                  <a:pt x="74269" y="55446"/>
                </a:lnTo>
                <a:lnTo>
                  <a:pt x="72120" y="57597"/>
                </a:lnTo>
                <a:lnTo>
                  <a:pt x="70161" y="55638"/>
                </a:lnTo>
                <a:lnTo>
                  <a:pt x="68202" y="53679"/>
                </a:lnTo>
                <a:lnTo>
                  <a:pt x="72503" y="49378"/>
                </a:lnTo>
                <a:close/>
                <a:moveTo>
                  <a:pt x="64081" y="49763"/>
                </a:moveTo>
                <a:lnTo>
                  <a:pt x="67999" y="53679"/>
                </a:lnTo>
                <a:lnTo>
                  <a:pt x="63697" y="57980"/>
                </a:lnTo>
                <a:lnTo>
                  <a:pt x="59780" y="54063"/>
                </a:lnTo>
                <a:lnTo>
                  <a:pt x="64081" y="49763"/>
                </a:lnTo>
                <a:close/>
                <a:moveTo>
                  <a:pt x="55663" y="50146"/>
                </a:moveTo>
                <a:lnTo>
                  <a:pt x="59579" y="54063"/>
                </a:lnTo>
                <a:lnTo>
                  <a:pt x="55279" y="58364"/>
                </a:lnTo>
                <a:lnTo>
                  <a:pt x="51363" y="54448"/>
                </a:lnTo>
                <a:lnTo>
                  <a:pt x="55663" y="50146"/>
                </a:lnTo>
                <a:close/>
                <a:moveTo>
                  <a:pt x="47243" y="50528"/>
                </a:moveTo>
                <a:lnTo>
                  <a:pt x="51161" y="54445"/>
                </a:lnTo>
                <a:lnTo>
                  <a:pt x="46860" y="58746"/>
                </a:lnTo>
                <a:lnTo>
                  <a:pt x="42942" y="54829"/>
                </a:lnTo>
                <a:lnTo>
                  <a:pt x="47243" y="50528"/>
                </a:lnTo>
                <a:close/>
                <a:moveTo>
                  <a:pt x="38824" y="50912"/>
                </a:moveTo>
                <a:lnTo>
                  <a:pt x="40783" y="52871"/>
                </a:lnTo>
                <a:lnTo>
                  <a:pt x="42740" y="54829"/>
                </a:lnTo>
                <a:lnTo>
                  <a:pt x="40590" y="56980"/>
                </a:lnTo>
                <a:lnTo>
                  <a:pt x="38441" y="59129"/>
                </a:lnTo>
                <a:lnTo>
                  <a:pt x="34523" y="55213"/>
                </a:lnTo>
                <a:lnTo>
                  <a:pt x="38824" y="50912"/>
                </a:lnTo>
                <a:close/>
                <a:moveTo>
                  <a:pt x="127038" y="51098"/>
                </a:moveTo>
                <a:lnTo>
                  <a:pt x="130954" y="55014"/>
                </a:lnTo>
                <a:lnTo>
                  <a:pt x="126653" y="59315"/>
                </a:lnTo>
                <a:lnTo>
                  <a:pt x="122737" y="55399"/>
                </a:lnTo>
                <a:lnTo>
                  <a:pt x="127038" y="51098"/>
                </a:lnTo>
                <a:close/>
                <a:moveTo>
                  <a:pt x="30402" y="51298"/>
                </a:moveTo>
                <a:lnTo>
                  <a:pt x="34320" y="55214"/>
                </a:lnTo>
                <a:lnTo>
                  <a:pt x="30020" y="59514"/>
                </a:lnTo>
                <a:lnTo>
                  <a:pt x="26103" y="55596"/>
                </a:lnTo>
                <a:lnTo>
                  <a:pt x="30402" y="51298"/>
                </a:lnTo>
                <a:close/>
                <a:moveTo>
                  <a:pt x="118620" y="51480"/>
                </a:moveTo>
                <a:lnTo>
                  <a:pt x="122536" y="55396"/>
                </a:lnTo>
                <a:lnTo>
                  <a:pt x="118235" y="59697"/>
                </a:lnTo>
                <a:lnTo>
                  <a:pt x="114319" y="55781"/>
                </a:lnTo>
                <a:lnTo>
                  <a:pt x="118620" y="51480"/>
                </a:lnTo>
                <a:close/>
                <a:moveTo>
                  <a:pt x="21982" y="51680"/>
                </a:moveTo>
                <a:lnTo>
                  <a:pt x="25900" y="55596"/>
                </a:lnTo>
                <a:lnTo>
                  <a:pt x="21599" y="59898"/>
                </a:lnTo>
                <a:lnTo>
                  <a:pt x="17681" y="55980"/>
                </a:lnTo>
                <a:lnTo>
                  <a:pt x="21982" y="51680"/>
                </a:lnTo>
                <a:close/>
                <a:moveTo>
                  <a:pt x="110199" y="51863"/>
                </a:moveTo>
                <a:lnTo>
                  <a:pt x="114117" y="55781"/>
                </a:lnTo>
                <a:lnTo>
                  <a:pt x="109816" y="60081"/>
                </a:lnTo>
                <a:lnTo>
                  <a:pt x="105899" y="56164"/>
                </a:lnTo>
                <a:lnTo>
                  <a:pt x="110199" y="51863"/>
                </a:lnTo>
                <a:close/>
                <a:moveTo>
                  <a:pt x="13563" y="52063"/>
                </a:moveTo>
                <a:lnTo>
                  <a:pt x="17479" y="55980"/>
                </a:lnTo>
                <a:lnTo>
                  <a:pt x="13180" y="60281"/>
                </a:lnTo>
                <a:lnTo>
                  <a:pt x="9262" y="56365"/>
                </a:lnTo>
                <a:lnTo>
                  <a:pt x="13563" y="52063"/>
                </a:lnTo>
                <a:close/>
                <a:moveTo>
                  <a:pt x="101780" y="52246"/>
                </a:moveTo>
                <a:lnTo>
                  <a:pt x="105698" y="56164"/>
                </a:lnTo>
                <a:lnTo>
                  <a:pt x="101396" y="60465"/>
                </a:lnTo>
                <a:lnTo>
                  <a:pt x="97479" y="56548"/>
                </a:lnTo>
                <a:lnTo>
                  <a:pt x="101780" y="52246"/>
                </a:lnTo>
                <a:close/>
                <a:moveTo>
                  <a:pt x="5145" y="52447"/>
                </a:moveTo>
                <a:lnTo>
                  <a:pt x="9061" y="56365"/>
                </a:lnTo>
                <a:lnTo>
                  <a:pt x="4762" y="60664"/>
                </a:lnTo>
                <a:lnTo>
                  <a:pt x="844" y="56748"/>
                </a:lnTo>
                <a:lnTo>
                  <a:pt x="5145" y="52447"/>
                </a:lnTo>
                <a:close/>
                <a:moveTo>
                  <a:pt x="93358" y="52631"/>
                </a:moveTo>
                <a:lnTo>
                  <a:pt x="97275" y="56548"/>
                </a:lnTo>
                <a:lnTo>
                  <a:pt x="92977" y="60847"/>
                </a:lnTo>
                <a:lnTo>
                  <a:pt x="91018" y="58889"/>
                </a:lnTo>
                <a:lnTo>
                  <a:pt x="89059" y="56930"/>
                </a:lnTo>
                <a:lnTo>
                  <a:pt x="91208" y="54780"/>
                </a:lnTo>
                <a:lnTo>
                  <a:pt x="93358" y="52631"/>
                </a:lnTo>
                <a:close/>
                <a:moveTo>
                  <a:pt x="84938" y="53015"/>
                </a:moveTo>
                <a:lnTo>
                  <a:pt x="86897" y="54974"/>
                </a:lnTo>
                <a:lnTo>
                  <a:pt x="88856" y="56931"/>
                </a:lnTo>
                <a:lnTo>
                  <a:pt x="84556" y="61231"/>
                </a:lnTo>
                <a:lnTo>
                  <a:pt x="80640" y="57313"/>
                </a:lnTo>
                <a:lnTo>
                  <a:pt x="82789" y="55164"/>
                </a:lnTo>
                <a:lnTo>
                  <a:pt x="84938" y="53015"/>
                </a:lnTo>
                <a:close/>
                <a:moveTo>
                  <a:pt x="76519" y="53398"/>
                </a:moveTo>
                <a:lnTo>
                  <a:pt x="78478" y="55357"/>
                </a:lnTo>
                <a:lnTo>
                  <a:pt x="80437" y="57316"/>
                </a:lnTo>
                <a:lnTo>
                  <a:pt x="76137" y="61614"/>
                </a:lnTo>
                <a:lnTo>
                  <a:pt x="72220" y="57698"/>
                </a:lnTo>
                <a:lnTo>
                  <a:pt x="74370" y="55547"/>
                </a:lnTo>
                <a:lnTo>
                  <a:pt x="76519" y="53398"/>
                </a:lnTo>
                <a:close/>
                <a:moveTo>
                  <a:pt x="68101" y="53780"/>
                </a:moveTo>
                <a:lnTo>
                  <a:pt x="70060" y="55739"/>
                </a:lnTo>
                <a:lnTo>
                  <a:pt x="72019" y="57698"/>
                </a:lnTo>
                <a:lnTo>
                  <a:pt x="67717" y="61998"/>
                </a:lnTo>
                <a:lnTo>
                  <a:pt x="65759" y="60040"/>
                </a:lnTo>
                <a:lnTo>
                  <a:pt x="63800" y="58081"/>
                </a:lnTo>
                <a:lnTo>
                  <a:pt x="68101" y="53780"/>
                </a:lnTo>
                <a:close/>
                <a:moveTo>
                  <a:pt x="59682" y="54164"/>
                </a:moveTo>
                <a:lnTo>
                  <a:pt x="63598" y="58081"/>
                </a:lnTo>
                <a:lnTo>
                  <a:pt x="61447" y="60231"/>
                </a:lnTo>
                <a:lnTo>
                  <a:pt x="59298" y="62383"/>
                </a:lnTo>
                <a:lnTo>
                  <a:pt x="57339" y="60424"/>
                </a:lnTo>
                <a:lnTo>
                  <a:pt x="55380" y="58465"/>
                </a:lnTo>
                <a:lnTo>
                  <a:pt x="59682" y="54164"/>
                </a:lnTo>
                <a:close/>
                <a:moveTo>
                  <a:pt x="51262" y="54548"/>
                </a:moveTo>
                <a:lnTo>
                  <a:pt x="55178" y="58465"/>
                </a:lnTo>
                <a:lnTo>
                  <a:pt x="53028" y="60614"/>
                </a:lnTo>
                <a:lnTo>
                  <a:pt x="50877" y="62765"/>
                </a:lnTo>
                <a:lnTo>
                  <a:pt x="48920" y="60807"/>
                </a:lnTo>
                <a:lnTo>
                  <a:pt x="46961" y="58848"/>
                </a:lnTo>
                <a:lnTo>
                  <a:pt x="51262" y="54548"/>
                </a:lnTo>
                <a:close/>
                <a:moveTo>
                  <a:pt x="42840" y="54932"/>
                </a:moveTo>
                <a:lnTo>
                  <a:pt x="46758" y="58848"/>
                </a:lnTo>
                <a:lnTo>
                  <a:pt x="42456" y="63149"/>
                </a:lnTo>
                <a:lnTo>
                  <a:pt x="40499" y="61189"/>
                </a:lnTo>
                <a:lnTo>
                  <a:pt x="38542" y="59230"/>
                </a:lnTo>
                <a:lnTo>
                  <a:pt x="40691" y="57081"/>
                </a:lnTo>
                <a:lnTo>
                  <a:pt x="42840" y="54932"/>
                </a:lnTo>
                <a:close/>
                <a:moveTo>
                  <a:pt x="131055" y="55115"/>
                </a:moveTo>
                <a:lnTo>
                  <a:pt x="134973" y="59033"/>
                </a:lnTo>
                <a:lnTo>
                  <a:pt x="130672" y="63334"/>
                </a:lnTo>
                <a:lnTo>
                  <a:pt x="126754" y="59416"/>
                </a:lnTo>
                <a:lnTo>
                  <a:pt x="131055" y="55115"/>
                </a:lnTo>
                <a:close/>
                <a:moveTo>
                  <a:pt x="34422" y="55314"/>
                </a:moveTo>
                <a:lnTo>
                  <a:pt x="38337" y="59230"/>
                </a:lnTo>
                <a:lnTo>
                  <a:pt x="34039" y="63531"/>
                </a:lnTo>
                <a:lnTo>
                  <a:pt x="30121" y="59615"/>
                </a:lnTo>
                <a:lnTo>
                  <a:pt x="34422" y="55314"/>
                </a:lnTo>
                <a:close/>
                <a:moveTo>
                  <a:pt x="122637" y="55497"/>
                </a:moveTo>
                <a:lnTo>
                  <a:pt x="126555" y="59415"/>
                </a:lnTo>
                <a:lnTo>
                  <a:pt x="122254" y="63716"/>
                </a:lnTo>
                <a:lnTo>
                  <a:pt x="118336" y="59798"/>
                </a:lnTo>
                <a:lnTo>
                  <a:pt x="122637" y="55497"/>
                </a:lnTo>
                <a:close/>
                <a:moveTo>
                  <a:pt x="26001" y="55699"/>
                </a:moveTo>
                <a:lnTo>
                  <a:pt x="29917" y="59616"/>
                </a:lnTo>
                <a:lnTo>
                  <a:pt x="25616" y="63918"/>
                </a:lnTo>
                <a:lnTo>
                  <a:pt x="21700" y="60000"/>
                </a:lnTo>
                <a:lnTo>
                  <a:pt x="26001" y="55699"/>
                </a:lnTo>
                <a:close/>
                <a:moveTo>
                  <a:pt x="114218" y="55882"/>
                </a:moveTo>
                <a:lnTo>
                  <a:pt x="118134" y="59798"/>
                </a:lnTo>
                <a:lnTo>
                  <a:pt x="113834" y="64099"/>
                </a:lnTo>
                <a:lnTo>
                  <a:pt x="109917" y="60181"/>
                </a:lnTo>
                <a:lnTo>
                  <a:pt x="114218" y="55882"/>
                </a:lnTo>
                <a:close/>
                <a:moveTo>
                  <a:pt x="17580" y="56081"/>
                </a:moveTo>
                <a:lnTo>
                  <a:pt x="21498" y="59998"/>
                </a:lnTo>
                <a:lnTo>
                  <a:pt x="17197" y="64300"/>
                </a:lnTo>
                <a:lnTo>
                  <a:pt x="13281" y="60382"/>
                </a:lnTo>
                <a:lnTo>
                  <a:pt x="17580" y="56081"/>
                </a:lnTo>
                <a:close/>
                <a:moveTo>
                  <a:pt x="105799" y="56265"/>
                </a:moveTo>
                <a:lnTo>
                  <a:pt x="109715" y="60181"/>
                </a:lnTo>
                <a:lnTo>
                  <a:pt x="105414" y="64483"/>
                </a:lnTo>
                <a:lnTo>
                  <a:pt x="101497" y="60566"/>
                </a:lnTo>
                <a:lnTo>
                  <a:pt x="105799" y="56265"/>
                </a:lnTo>
                <a:close/>
                <a:moveTo>
                  <a:pt x="9161" y="56466"/>
                </a:moveTo>
                <a:lnTo>
                  <a:pt x="13079" y="60382"/>
                </a:lnTo>
                <a:lnTo>
                  <a:pt x="8777" y="64683"/>
                </a:lnTo>
                <a:lnTo>
                  <a:pt x="4860" y="60765"/>
                </a:lnTo>
                <a:lnTo>
                  <a:pt x="9161" y="56466"/>
                </a:lnTo>
                <a:close/>
                <a:moveTo>
                  <a:pt x="97378" y="56649"/>
                </a:moveTo>
                <a:lnTo>
                  <a:pt x="101296" y="60566"/>
                </a:lnTo>
                <a:lnTo>
                  <a:pt x="96994" y="64866"/>
                </a:lnTo>
                <a:lnTo>
                  <a:pt x="93078" y="60950"/>
                </a:lnTo>
                <a:lnTo>
                  <a:pt x="97378" y="56649"/>
                </a:lnTo>
                <a:close/>
                <a:moveTo>
                  <a:pt x="88958" y="57032"/>
                </a:moveTo>
                <a:lnTo>
                  <a:pt x="90917" y="58991"/>
                </a:lnTo>
                <a:lnTo>
                  <a:pt x="92876" y="60950"/>
                </a:lnTo>
                <a:lnTo>
                  <a:pt x="90724" y="63099"/>
                </a:lnTo>
                <a:lnTo>
                  <a:pt x="88575" y="65248"/>
                </a:lnTo>
                <a:lnTo>
                  <a:pt x="84657" y="61333"/>
                </a:lnTo>
                <a:lnTo>
                  <a:pt x="88958" y="57032"/>
                </a:lnTo>
                <a:close/>
                <a:moveTo>
                  <a:pt x="80539" y="57414"/>
                </a:moveTo>
                <a:lnTo>
                  <a:pt x="84455" y="61332"/>
                </a:lnTo>
                <a:lnTo>
                  <a:pt x="80156" y="65633"/>
                </a:lnTo>
                <a:lnTo>
                  <a:pt x="76238" y="61715"/>
                </a:lnTo>
                <a:lnTo>
                  <a:pt x="80539" y="57414"/>
                </a:lnTo>
                <a:close/>
                <a:moveTo>
                  <a:pt x="72120" y="57799"/>
                </a:moveTo>
                <a:lnTo>
                  <a:pt x="76036" y="61715"/>
                </a:lnTo>
                <a:lnTo>
                  <a:pt x="71735" y="66016"/>
                </a:lnTo>
                <a:lnTo>
                  <a:pt x="67818" y="62099"/>
                </a:lnTo>
                <a:lnTo>
                  <a:pt x="72120" y="57799"/>
                </a:lnTo>
                <a:close/>
                <a:moveTo>
                  <a:pt x="63697" y="58184"/>
                </a:moveTo>
                <a:lnTo>
                  <a:pt x="65656" y="60141"/>
                </a:lnTo>
                <a:lnTo>
                  <a:pt x="67615" y="62099"/>
                </a:lnTo>
                <a:lnTo>
                  <a:pt x="63315" y="66400"/>
                </a:lnTo>
                <a:lnTo>
                  <a:pt x="59399" y="62483"/>
                </a:lnTo>
                <a:lnTo>
                  <a:pt x="61548" y="60333"/>
                </a:lnTo>
                <a:lnTo>
                  <a:pt x="63697" y="58184"/>
                </a:lnTo>
                <a:close/>
                <a:moveTo>
                  <a:pt x="55277" y="58567"/>
                </a:moveTo>
                <a:lnTo>
                  <a:pt x="57237" y="60525"/>
                </a:lnTo>
                <a:lnTo>
                  <a:pt x="59194" y="62483"/>
                </a:lnTo>
                <a:lnTo>
                  <a:pt x="54895" y="66783"/>
                </a:lnTo>
                <a:lnTo>
                  <a:pt x="50977" y="62867"/>
                </a:lnTo>
                <a:lnTo>
                  <a:pt x="53126" y="60718"/>
                </a:lnTo>
                <a:lnTo>
                  <a:pt x="55277" y="58567"/>
                </a:lnTo>
                <a:close/>
                <a:moveTo>
                  <a:pt x="46860" y="58949"/>
                </a:moveTo>
                <a:lnTo>
                  <a:pt x="48819" y="60908"/>
                </a:lnTo>
                <a:lnTo>
                  <a:pt x="50776" y="62867"/>
                </a:lnTo>
                <a:lnTo>
                  <a:pt x="46477" y="67165"/>
                </a:lnTo>
                <a:lnTo>
                  <a:pt x="44518" y="65208"/>
                </a:lnTo>
                <a:lnTo>
                  <a:pt x="42559" y="63250"/>
                </a:lnTo>
                <a:lnTo>
                  <a:pt x="46860" y="58949"/>
                </a:lnTo>
                <a:close/>
                <a:moveTo>
                  <a:pt x="135074" y="59134"/>
                </a:moveTo>
                <a:lnTo>
                  <a:pt x="138990" y="63050"/>
                </a:lnTo>
                <a:lnTo>
                  <a:pt x="134689" y="67351"/>
                </a:lnTo>
                <a:lnTo>
                  <a:pt x="130773" y="63435"/>
                </a:lnTo>
                <a:lnTo>
                  <a:pt x="135074" y="59134"/>
                </a:lnTo>
                <a:close/>
                <a:moveTo>
                  <a:pt x="38441" y="59331"/>
                </a:moveTo>
                <a:lnTo>
                  <a:pt x="40398" y="61290"/>
                </a:lnTo>
                <a:lnTo>
                  <a:pt x="42357" y="63249"/>
                </a:lnTo>
                <a:lnTo>
                  <a:pt x="40206" y="65399"/>
                </a:lnTo>
                <a:lnTo>
                  <a:pt x="38056" y="67550"/>
                </a:lnTo>
                <a:lnTo>
                  <a:pt x="36098" y="65591"/>
                </a:lnTo>
                <a:lnTo>
                  <a:pt x="34139" y="63632"/>
                </a:lnTo>
                <a:lnTo>
                  <a:pt x="38441" y="59331"/>
                </a:lnTo>
                <a:close/>
                <a:moveTo>
                  <a:pt x="126656" y="59516"/>
                </a:moveTo>
                <a:lnTo>
                  <a:pt x="130572" y="63432"/>
                </a:lnTo>
                <a:lnTo>
                  <a:pt x="126271" y="67733"/>
                </a:lnTo>
                <a:lnTo>
                  <a:pt x="122355" y="63817"/>
                </a:lnTo>
                <a:lnTo>
                  <a:pt x="126656" y="59516"/>
                </a:lnTo>
                <a:close/>
                <a:moveTo>
                  <a:pt x="30020" y="59716"/>
                </a:moveTo>
                <a:lnTo>
                  <a:pt x="33936" y="63632"/>
                </a:lnTo>
                <a:lnTo>
                  <a:pt x="31786" y="65784"/>
                </a:lnTo>
                <a:lnTo>
                  <a:pt x="29636" y="67933"/>
                </a:lnTo>
                <a:lnTo>
                  <a:pt x="27677" y="65975"/>
                </a:lnTo>
                <a:lnTo>
                  <a:pt x="25720" y="64016"/>
                </a:lnTo>
                <a:lnTo>
                  <a:pt x="30020" y="59716"/>
                </a:lnTo>
                <a:close/>
                <a:moveTo>
                  <a:pt x="118235" y="59899"/>
                </a:moveTo>
                <a:lnTo>
                  <a:pt x="122153" y="63817"/>
                </a:lnTo>
                <a:lnTo>
                  <a:pt x="117852" y="68117"/>
                </a:lnTo>
                <a:lnTo>
                  <a:pt x="113935" y="64200"/>
                </a:lnTo>
                <a:lnTo>
                  <a:pt x="118235" y="59899"/>
                </a:lnTo>
                <a:close/>
                <a:moveTo>
                  <a:pt x="21600" y="60101"/>
                </a:moveTo>
                <a:lnTo>
                  <a:pt x="25518" y="64019"/>
                </a:lnTo>
                <a:lnTo>
                  <a:pt x="21217" y="68318"/>
                </a:lnTo>
                <a:lnTo>
                  <a:pt x="17299" y="64402"/>
                </a:lnTo>
                <a:lnTo>
                  <a:pt x="21600" y="60101"/>
                </a:lnTo>
                <a:close/>
                <a:moveTo>
                  <a:pt x="109816" y="60282"/>
                </a:moveTo>
                <a:lnTo>
                  <a:pt x="113734" y="64200"/>
                </a:lnTo>
                <a:lnTo>
                  <a:pt x="109432" y="68501"/>
                </a:lnTo>
                <a:lnTo>
                  <a:pt x="105515" y="64584"/>
                </a:lnTo>
                <a:lnTo>
                  <a:pt x="109816" y="60282"/>
                </a:lnTo>
                <a:close/>
                <a:moveTo>
                  <a:pt x="13180" y="60483"/>
                </a:moveTo>
                <a:lnTo>
                  <a:pt x="17096" y="64401"/>
                </a:lnTo>
                <a:lnTo>
                  <a:pt x="12795" y="68700"/>
                </a:lnTo>
                <a:lnTo>
                  <a:pt x="8878" y="64784"/>
                </a:lnTo>
                <a:lnTo>
                  <a:pt x="13180" y="60483"/>
                </a:lnTo>
                <a:close/>
                <a:moveTo>
                  <a:pt x="101396" y="60667"/>
                </a:moveTo>
                <a:lnTo>
                  <a:pt x="105313" y="64584"/>
                </a:lnTo>
                <a:lnTo>
                  <a:pt x="101013" y="68885"/>
                </a:lnTo>
                <a:lnTo>
                  <a:pt x="97095" y="64967"/>
                </a:lnTo>
                <a:lnTo>
                  <a:pt x="101396" y="60667"/>
                </a:lnTo>
                <a:close/>
                <a:moveTo>
                  <a:pt x="4762" y="60866"/>
                </a:moveTo>
                <a:lnTo>
                  <a:pt x="8678" y="64784"/>
                </a:lnTo>
                <a:lnTo>
                  <a:pt x="4377" y="69085"/>
                </a:lnTo>
                <a:lnTo>
                  <a:pt x="460" y="65167"/>
                </a:lnTo>
                <a:lnTo>
                  <a:pt x="4762" y="60866"/>
                </a:lnTo>
                <a:close/>
                <a:moveTo>
                  <a:pt x="92974" y="61052"/>
                </a:moveTo>
                <a:lnTo>
                  <a:pt x="96892" y="64968"/>
                </a:lnTo>
                <a:lnTo>
                  <a:pt x="92592" y="69267"/>
                </a:lnTo>
                <a:lnTo>
                  <a:pt x="90633" y="67308"/>
                </a:lnTo>
                <a:lnTo>
                  <a:pt x="88676" y="65352"/>
                </a:lnTo>
                <a:lnTo>
                  <a:pt x="90825" y="63201"/>
                </a:lnTo>
                <a:lnTo>
                  <a:pt x="92974" y="61052"/>
                </a:lnTo>
                <a:close/>
                <a:moveTo>
                  <a:pt x="84556" y="61433"/>
                </a:moveTo>
                <a:lnTo>
                  <a:pt x="88474" y="65349"/>
                </a:lnTo>
                <a:lnTo>
                  <a:pt x="84173" y="69650"/>
                </a:lnTo>
                <a:lnTo>
                  <a:pt x="80256" y="65734"/>
                </a:lnTo>
                <a:lnTo>
                  <a:pt x="84556" y="61433"/>
                </a:lnTo>
                <a:close/>
                <a:moveTo>
                  <a:pt x="76137" y="61816"/>
                </a:moveTo>
                <a:lnTo>
                  <a:pt x="80055" y="65734"/>
                </a:lnTo>
                <a:lnTo>
                  <a:pt x="75753" y="70034"/>
                </a:lnTo>
                <a:lnTo>
                  <a:pt x="71836" y="66117"/>
                </a:lnTo>
                <a:lnTo>
                  <a:pt x="76137" y="61816"/>
                </a:lnTo>
                <a:close/>
                <a:moveTo>
                  <a:pt x="67717" y="62199"/>
                </a:moveTo>
                <a:lnTo>
                  <a:pt x="71634" y="66117"/>
                </a:lnTo>
                <a:lnTo>
                  <a:pt x="67334" y="70418"/>
                </a:lnTo>
                <a:lnTo>
                  <a:pt x="63416" y="66501"/>
                </a:lnTo>
                <a:lnTo>
                  <a:pt x="67717" y="62199"/>
                </a:lnTo>
                <a:close/>
                <a:moveTo>
                  <a:pt x="59298" y="62584"/>
                </a:moveTo>
                <a:lnTo>
                  <a:pt x="63214" y="66501"/>
                </a:lnTo>
                <a:lnTo>
                  <a:pt x="58913" y="70802"/>
                </a:lnTo>
                <a:lnTo>
                  <a:pt x="54997" y="66884"/>
                </a:lnTo>
                <a:lnTo>
                  <a:pt x="59298" y="62584"/>
                </a:lnTo>
                <a:close/>
                <a:moveTo>
                  <a:pt x="50877" y="62968"/>
                </a:moveTo>
                <a:lnTo>
                  <a:pt x="54795" y="66884"/>
                </a:lnTo>
                <a:lnTo>
                  <a:pt x="50494" y="71184"/>
                </a:lnTo>
                <a:lnTo>
                  <a:pt x="46577" y="67269"/>
                </a:lnTo>
                <a:lnTo>
                  <a:pt x="50877" y="62968"/>
                </a:lnTo>
                <a:close/>
                <a:moveTo>
                  <a:pt x="139093" y="63149"/>
                </a:moveTo>
                <a:lnTo>
                  <a:pt x="143009" y="67069"/>
                </a:lnTo>
                <a:lnTo>
                  <a:pt x="140858" y="69218"/>
                </a:lnTo>
                <a:lnTo>
                  <a:pt x="138709" y="71367"/>
                </a:lnTo>
                <a:lnTo>
                  <a:pt x="134793" y="67451"/>
                </a:lnTo>
                <a:lnTo>
                  <a:pt x="139093" y="63149"/>
                </a:lnTo>
                <a:close/>
                <a:moveTo>
                  <a:pt x="42456" y="63351"/>
                </a:moveTo>
                <a:lnTo>
                  <a:pt x="44417" y="65310"/>
                </a:lnTo>
                <a:lnTo>
                  <a:pt x="46376" y="67269"/>
                </a:lnTo>
                <a:lnTo>
                  <a:pt x="42074" y="71567"/>
                </a:lnTo>
                <a:lnTo>
                  <a:pt x="38157" y="67651"/>
                </a:lnTo>
                <a:lnTo>
                  <a:pt x="40307" y="65500"/>
                </a:lnTo>
                <a:lnTo>
                  <a:pt x="42456" y="63351"/>
                </a:lnTo>
                <a:close/>
                <a:moveTo>
                  <a:pt x="130673" y="63533"/>
                </a:moveTo>
                <a:lnTo>
                  <a:pt x="134591" y="67451"/>
                </a:lnTo>
                <a:lnTo>
                  <a:pt x="130290" y="71752"/>
                </a:lnTo>
                <a:lnTo>
                  <a:pt x="126372" y="67834"/>
                </a:lnTo>
                <a:lnTo>
                  <a:pt x="130673" y="63533"/>
                </a:lnTo>
                <a:close/>
                <a:moveTo>
                  <a:pt x="34037" y="63735"/>
                </a:moveTo>
                <a:lnTo>
                  <a:pt x="35997" y="65693"/>
                </a:lnTo>
                <a:lnTo>
                  <a:pt x="37955" y="67652"/>
                </a:lnTo>
                <a:lnTo>
                  <a:pt x="35804" y="69802"/>
                </a:lnTo>
                <a:lnTo>
                  <a:pt x="33655" y="71951"/>
                </a:lnTo>
                <a:lnTo>
                  <a:pt x="29737" y="68034"/>
                </a:lnTo>
                <a:lnTo>
                  <a:pt x="31886" y="65885"/>
                </a:lnTo>
                <a:lnTo>
                  <a:pt x="34037" y="63735"/>
                </a:lnTo>
                <a:close/>
                <a:moveTo>
                  <a:pt x="122254" y="63918"/>
                </a:moveTo>
                <a:lnTo>
                  <a:pt x="126170" y="67834"/>
                </a:lnTo>
                <a:lnTo>
                  <a:pt x="121870" y="72135"/>
                </a:lnTo>
                <a:lnTo>
                  <a:pt x="117953" y="68217"/>
                </a:lnTo>
                <a:lnTo>
                  <a:pt x="122254" y="63918"/>
                </a:lnTo>
                <a:close/>
                <a:moveTo>
                  <a:pt x="25619" y="64117"/>
                </a:moveTo>
                <a:lnTo>
                  <a:pt x="27577" y="66075"/>
                </a:lnTo>
                <a:lnTo>
                  <a:pt x="29535" y="68034"/>
                </a:lnTo>
                <a:lnTo>
                  <a:pt x="25234" y="72336"/>
                </a:lnTo>
                <a:lnTo>
                  <a:pt x="23277" y="70377"/>
                </a:lnTo>
                <a:lnTo>
                  <a:pt x="21318" y="68418"/>
                </a:lnTo>
                <a:lnTo>
                  <a:pt x="25619" y="64117"/>
                </a:lnTo>
                <a:close/>
                <a:moveTo>
                  <a:pt x="113834" y="64301"/>
                </a:moveTo>
                <a:lnTo>
                  <a:pt x="117751" y="68217"/>
                </a:lnTo>
                <a:lnTo>
                  <a:pt x="113450" y="72519"/>
                </a:lnTo>
                <a:lnTo>
                  <a:pt x="109533" y="68602"/>
                </a:lnTo>
                <a:lnTo>
                  <a:pt x="113834" y="64301"/>
                </a:lnTo>
                <a:close/>
                <a:moveTo>
                  <a:pt x="17198" y="64501"/>
                </a:moveTo>
                <a:lnTo>
                  <a:pt x="21116" y="68418"/>
                </a:lnTo>
                <a:lnTo>
                  <a:pt x="18967" y="70567"/>
                </a:lnTo>
                <a:lnTo>
                  <a:pt x="16816" y="72718"/>
                </a:lnTo>
                <a:lnTo>
                  <a:pt x="14859" y="70759"/>
                </a:lnTo>
                <a:lnTo>
                  <a:pt x="12900" y="68800"/>
                </a:lnTo>
                <a:lnTo>
                  <a:pt x="17198" y="64501"/>
                </a:lnTo>
                <a:close/>
                <a:moveTo>
                  <a:pt x="105414" y="64684"/>
                </a:moveTo>
                <a:lnTo>
                  <a:pt x="109331" y="68602"/>
                </a:lnTo>
                <a:lnTo>
                  <a:pt x="105030" y="72902"/>
                </a:lnTo>
                <a:lnTo>
                  <a:pt x="101114" y="68986"/>
                </a:lnTo>
                <a:lnTo>
                  <a:pt x="105414" y="64684"/>
                </a:lnTo>
                <a:close/>
                <a:moveTo>
                  <a:pt x="8779" y="64883"/>
                </a:moveTo>
                <a:lnTo>
                  <a:pt x="12694" y="68801"/>
                </a:lnTo>
                <a:lnTo>
                  <a:pt x="10545" y="70952"/>
                </a:lnTo>
                <a:lnTo>
                  <a:pt x="8396" y="73101"/>
                </a:lnTo>
                <a:lnTo>
                  <a:pt x="6437" y="71142"/>
                </a:lnTo>
                <a:lnTo>
                  <a:pt x="4478" y="69183"/>
                </a:lnTo>
                <a:lnTo>
                  <a:pt x="8779" y="64883"/>
                </a:lnTo>
                <a:close/>
                <a:moveTo>
                  <a:pt x="96994" y="65068"/>
                </a:moveTo>
                <a:lnTo>
                  <a:pt x="100912" y="68986"/>
                </a:lnTo>
                <a:lnTo>
                  <a:pt x="96611" y="73287"/>
                </a:lnTo>
                <a:lnTo>
                  <a:pt x="92693" y="69369"/>
                </a:lnTo>
                <a:lnTo>
                  <a:pt x="96994" y="65068"/>
                </a:lnTo>
                <a:close/>
                <a:moveTo>
                  <a:pt x="88575" y="65450"/>
                </a:moveTo>
                <a:lnTo>
                  <a:pt x="90534" y="67409"/>
                </a:lnTo>
                <a:lnTo>
                  <a:pt x="92491" y="69368"/>
                </a:lnTo>
                <a:lnTo>
                  <a:pt x="88191" y="73669"/>
                </a:lnTo>
                <a:lnTo>
                  <a:pt x="86233" y="71710"/>
                </a:lnTo>
                <a:lnTo>
                  <a:pt x="84274" y="69751"/>
                </a:lnTo>
                <a:lnTo>
                  <a:pt x="88575" y="65450"/>
                </a:lnTo>
                <a:close/>
                <a:moveTo>
                  <a:pt x="80156" y="65835"/>
                </a:moveTo>
                <a:lnTo>
                  <a:pt x="84072" y="69751"/>
                </a:lnTo>
                <a:lnTo>
                  <a:pt x="79771" y="74052"/>
                </a:lnTo>
                <a:lnTo>
                  <a:pt x="75854" y="70134"/>
                </a:lnTo>
                <a:lnTo>
                  <a:pt x="80156" y="65835"/>
                </a:lnTo>
                <a:close/>
                <a:moveTo>
                  <a:pt x="71735" y="66220"/>
                </a:moveTo>
                <a:lnTo>
                  <a:pt x="75653" y="70137"/>
                </a:lnTo>
                <a:lnTo>
                  <a:pt x="71351" y="74436"/>
                </a:lnTo>
                <a:lnTo>
                  <a:pt x="67435" y="70519"/>
                </a:lnTo>
                <a:lnTo>
                  <a:pt x="71735" y="66220"/>
                </a:lnTo>
                <a:close/>
                <a:moveTo>
                  <a:pt x="63315" y="66602"/>
                </a:moveTo>
                <a:lnTo>
                  <a:pt x="67233" y="70519"/>
                </a:lnTo>
                <a:lnTo>
                  <a:pt x="62932" y="74819"/>
                </a:lnTo>
                <a:lnTo>
                  <a:pt x="59014" y="70903"/>
                </a:lnTo>
                <a:lnTo>
                  <a:pt x="63315" y="66602"/>
                </a:lnTo>
                <a:close/>
                <a:moveTo>
                  <a:pt x="54896" y="66985"/>
                </a:moveTo>
                <a:lnTo>
                  <a:pt x="58812" y="70903"/>
                </a:lnTo>
                <a:lnTo>
                  <a:pt x="54513" y="75204"/>
                </a:lnTo>
                <a:lnTo>
                  <a:pt x="50595" y="71286"/>
                </a:lnTo>
                <a:lnTo>
                  <a:pt x="54896" y="66985"/>
                </a:lnTo>
                <a:close/>
                <a:moveTo>
                  <a:pt x="143108" y="67171"/>
                </a:moveTo>
                <a:lnTo>
                  <a:pt x="147028" y="71086"/>
                </a:lnTo>
                <a:lnTo>
                  <a:pt x="142728" y="75387"/>
                </a:lnTo>
                <a:lnTo>
                  <a:pt x="140769" y="73428"/>
                </a:lnTo>
                <a:lnTo>
                  <a:pt x="138810" y="71471"/>
                </a:lnTo>
                <a:lnTo>
                  <a:pt x="140959" y="69320"/>
                </a:lnTo>
                <a:lnTo>
                  <a:pt x="143108" y="67171"/>
                </a:lnTo>
                <a:close/>
                <a:moveTo>
                  <a:pt x="46477" y="67367"/>
                </a:moveTo>
                <a:lnTo>
                  <a:pt x="50393" y="71286"/>
                </a:lnTo>
                <a:lnTo>
                  <a:pt x="46092" y="75586"/>
                </a:lnTo>
                <a:lnTo>
                  <a:pt x="42175" y="71668"/>
                </a:lnTo>
                <a:lnTo>
                  <a:pt x="46477" y="67367"/>
                </a:lnTo>
                <a:close/>
                <a:moveTo>
                  <a:pt x="134692" y="67551"/>
                </a:moveTo>
                <a:lnTo>
                  <a:pt x="138608" y="71468"/>
                </a:lnTo>
                <a:lnTo>
                  <a:pt x="134307" y="75769"/>
                </a:lnTo>
                <a:lnTo>
                  <a:pt x="130391" y="71853"/>
                </a:lnTo>
                <a:lnTo>
                  <a:pt x="134692" y="67551"/>
                </a:lnTo>
                <a:close/>
                <a:moveTo>
                  <a:pt x="38054" y="67755"/>
                </a:moveTo>
                <a:lnTo>
                  <a:pt x="41974" y="71670"/>
                </a:lnTo>
                <a:lnTo>
                  <a:pt x="37672" y="75971"/>
                </a:lnTo>
                <a:lnTo>
                  <a:pt x="35713" y="74012"/>
                </a:lnTo>
                <a:lnTo>
                  <a:pt x="33756" y="72054"/>
                </a:lnTo>
                <a:lnTo>
                  <a:pt x="35905" y="69904"/>
                </a:lnTo>
                <a:lnTo>
                  <a:pt x="38054" y="67755"/>
                </a:lnTo>
                <a:close/>
                <a:moveTo>
                  <a:pt x="126271" y="67935"/>
                </a:moveTo>
                <a:lnTo>
                  <a:pt x="130189" y="71853"/>
                </a:lnTo>
                <a:lnTo>
                  <a:pt x="125888" y="76152"/>
                </a:lnTo>
                <a:lnTo>
                  <a:pt x="121971" y="72236"/>
                </a:lnTo>
                <a:lnTo>
                  <a:pt x="126271" y="67935"/>
                </a:lnTo>
                <a:close/>
                <a:moveTo>
                  <a:pt x="29636" y="68135"/>
                </a:moveTo>
                <a:lnTo>
                  <a:pt x="33554" y="72052"/>
                </a:lnTo>
                <a:lnTo>
                  <a:pt x="29253" y="76353"/>
                </a:lnTo>
                <a:lnTo>
                  <a:pt x="25335" y="72436"/>
                </a:lnTo>
                <a:lnTo>
                  <a:pt x="29636" y="68135"/>
                </a:lnTo>
                <a:close/>
                <a:moveTo>
                  <a:pt x="117852" y="68318"/>
                </a:moveTo>
                <a:lnTo>
                  <a:pt x="121770" y="72236"/>
                </a:lnTo>
                <a:lnTo>
                  <a:pt x="117468" y="76537"/>
                </a:lnTo>
                <a:lnTo>
                  <a:pt x="113551" y="72620"/>
                </a:lnTo>
                <a:lnTo>
                  <a:pt x="117852" y="68318"/>
                </a:lnTo>
                <a:close/>
                <a:moveTo>
                  <a:pt x="21216" y="68520"/>
                </a:moveTo>
                <a:lnTo>
                  <a:pt x="23176" y="70478"/>
                </a:lnTo>
                <a:lnTo>
                  <a:pt x="25133" y="72436"/>
                </a:lnTo>
                <a:lnTo>
                  <a:pt x="20834" y="76736"/>
                </a:lnTo>
                <a:lnTo>
                  <a:pt x="16916" y="72820"/>
                </a:lnTo>
                <a:lnTo>
                  <a:pt x="19065" y="70671"/>
                </a:lnTo>
                <a:lnTo>
                  <a:pt x="21216" y="68520"/>
                </a:lnTo>
                <a:close/>
                <a:moveTo>
                  <a:pt x="109432" y="68703"/>
                </a:moveTo>
                <a:lnTo>
                  <a:pt x="113349" y="72620"/>
                </a:lnTo>
                <a:lnTo>
                  <a:pt x="109049" y="76921"/>
                </a:lnTo>
                <a:lnTo>
                  <a:pt x="105131" y="73003"/>
                </a:lnTo>
                <a:lnTo>
                  <a:pt x="109432" y="68703"/>
                </a:lnTo>
                <a:close/>
                <a:moveTo>
                  <a:pt x="12798" y="68905"/>
                </a:moveTo>
                <a:lnTo>
                  <a:pt x="14755" y="70862"/>
                </a:lnTo>
                <a:lnTo>
                  <a:pt x="16714" y="72821"/>
                </a:lnTo>
                <a:lnTo>
                  <a:pt x="12413" y="77123"/>
                </a:lnTo>
                <a:lnTo>
                  <a:pt x="8496" y="73205"/>
                </a:lnTo>
                <a:lnTo>
                  <a:pt x="10647" y="71054"/>
                </a:lnTo>
                <a:lnTo>
                  <a:pt x="12798" y="68905"/>
                </a:lnTo>
                <a:close/>
                <a:moveTo>
                  <a:pt x="101013" y="69085"/>
                </a:moveTo>
                <a:lnTo>
                  <a:pt x="104929" y="73001"/>
                </a:lnTo>
                <a:lnTo>
                  <a:pt x="102779" y="75154"/>
                </a:lnTo>
                <a:lnTo>
                  <a:pt x="100628" y="77303"/>
                </a:lnTo>
                <a:lnTo>
                  <a:pt x="98671" y="75344"/>
                </a:lnTo>
                <a:lnTo>
                  <a:pt x="96712" y="73385"/>
                </a:lnTo>
                <a:lnTo>
                  <a:pt x="101013" y="69085"/>
                </a:lnTo>
                <a:close/>
                <a:moveTo>
                  <a:pt x="4377" y="69287"/>
                </a:moveTo>
                <a:lnTo>
                  <a:pt x="6336" y="71244"/>
                </a:lnTo>
                <a:lnTo>
                  <a:pt x="8295" y="73203"/>
                </a:lnTo>
                <a:lnTo>
                  <a:pt x="3993" y="77504"/>
                </a:lnTo>
                <a:lnTo>
                  <a:pt x="2034" y="75546"/>
                </a:lnTo>
                <a:lnTo>
                  <a:pt x="77" y="73587"/>
                </a:lnTo>
                <a:lnTo>
                  <a:pt x="4377" y="69287"/>
                </a:lnTo>
                <a:close/>
                <a:moveTo>
                  <a:pt x="92592" y="69470"/>
                </a:moveTo>
                <a:lnTo>
                  <a:pt x="96510" y="73388"/>
                </a:lnTo>
                <a:lnTo>
                  <a:pt x="94358" y="75537"/>
                </a:lnTo>
                <a:lnTo>
                  <a:pt x="92209" y="77686"/>
                </a:lnTo>
                <a:lnTo>
                  <a:pt x="90250" y="75730"/>
                </a:lnTo>
                <a:lnTo>
                  <a:pt x="88291" y="73771"/>
                </a:lnTo>
                <a:lnTo>
                  <a:pt x="92592" y="69470"/>
                </a:lnTo>
                <a:close/>
                <a:moveTo>
                  <a:pt x="84173" y="69852"/>
                </a:moveTo>
                <a:lnTo>
                  <a:pt x="86132" y="71811"/>
                </a:lnTo>
                <a:lnTo>
                  <a:pt x="88091" y="73770"/>
                </a:lnTo>
                <a:lnTo>
                  <a:pt x="85939" y="75920"/>
                </a:lnTo>
                <a:lnTo>
                  <a:pt x="83789" y="78070"/>
                </a:lnTo>
                <a:lnTo>
                  <a:pt x="79872" y="74153"/>
                </a:lnTo>
                <a:lnTo>
                  <a:pt x="84173" y="69852"/>
                </a:lnTo>
                <a:close/>
                <a:moveTo>
                  <a:pt x="75753" y="70235"/>
                </a:moveTo>
                <a:lnTo>
                  <a:pt x="79670" y="74153"/>
                </a:lnTo>
                <a:lnTo>
                  <a:pt x="75370" y="78454"/>
                </a:lnTo>
                <a:lnTo>
                  <a:pt x="71452" y="74537"/>
                </a:lnTo>
                <a:lnTo>
                  <a:pt x="75753" y="70235"/>
                </a:lnTo>
                <a:close/>
                <a:moveTo>
                  <a:pt x="67334" y="70620"/>
                </a:moveTo>
                <a:lnTo>
                  <a:pt x="71250" y="74537"/>
                </a:lnTo>
                <a:lnTo>
                  <a:pt x="66949" y="78838"/>
                </a:lnTo>
                <a:lnTo>
                  <a:pt x="63033" y="74920"/>
                </a:lnTo>
                <a:lnTo>
                  <a:pt x="67334" y="70620"/>
                </a:lnTo>
                <a:close/>
                <a:moveTo>
                  <a:pt x="58913" y="71004"/>
                </a:moveTo>
                <a:lnTo>
                  <a:pt x="62831" y="74920"/>
                </a:lnTo>
                <a:lnTo>
                  <a:pt x="58530" y="79221"/>
                </a:lnTo>
                <a:lnTo>
                  <a:pt x="54613" y="75305"/>
                </a:lnTo>
                <a:lnTo>
                  <a:pt x="58913" y="71004"/>
                </a:lnTo>
                <a:close/>
                <a:moveTo>
                  <a:pt x="147131" y="71187"/>
                </a:moveTo>
                <a:lnTo>
                  <a:pt x="151046" y="75105"/>
                </a:lnTo>
                <a:lnTo>
                  <a:pt x="146747" y="79406"/>
                </a:lnTo>
                <a:lnTo>
                  <a:pt x="144789" y="77447"/>
                </a:lnTo>
                <a:lnTo>
                  <a:pt x="142830" y="75488"/>
                </a:lnTo>
                <a:lnTo>
                  <a:pt x="147131" y="71187"/>
                </a:lnTo>
                <a:close/>
                <a:moveTo>
                  <a:pt x="50494" y="71387"/>
                </a:moveTo>
                <a:lnTo>
                  <a:pt x="54410" y="75305"/>
                </a:lnTo>
                <a:lnTo>
                  <a:pt x="50110" y="79603"/>
                </a:lnTo>
                <a:lnTo>
                  <a:pt x="46193" y="75688"/>
                </a:lnTo>
                <a:lnTo>
                  <a:pt x="50494" y="71387"/>
                </a:lnTo>
                <a:close/>
                <a:moveTo>
                  <a:pt x="138709" y="71572"/>
                </a:moveTo>
                <a:lnTo>
                  <a:pt x="140668" y="73529"/>
                </a:lnTo>
                <a:lnTo>
                  <a:pt x="142627" y="75488"/>
                </a:lnTo>
                <a:lnTo>
                  <a:pt x="140476" y="77637"/>
                </a:lnTo>
                <a:lnTo>
                  <a:pt x="138327" y="79788"/>
                </a:lnTo>
                <a:lnTo>
                  <a:pt x="134408" y="75871"/>
                </a:lnTo>
                <a:lnTo>
                  <a:pt x="138709" y="71572"/>
                </a:lnTo>
                <a:close/>
                <a:moveTo>
                  <a:pt x="42074" y="71771"/>
                </a:moveTo>
                <a:lnTo>
                  <a:pt x="45991" y="75688"/>
                </a:lnTo>
                <a:lnTo>
                  <a:pt x="41690" y="79989"/>
                </a:lnTo>
                <a:lnTo>
                  <a:pt x="37773" y="76072"/>
                </a:lnTo>
                <a:lnTo>
                  <a:pt x="42074" y="71771"/>
                </a:lnTo>
                <a:close/>
                <a:moveTo>
                  <a:pt x="130290" y="71954"/>
                </a:moveTo>
                <a:lnTo>
                  <a:pt x="134206" y="75870"/>
                </a:lnTo>
                <a:lnTo>
                  <a:pt x="129906" y="80171"/>
                </a:lnTo>
                <a:lnTo>
                  <a:pt x="125989" y="76253"/>
                </a:lnTo>
                <a:lnTo>
                  <a:pt x="130290" y="71954"/>
                </a:lnTo>
                <a:close/>
                <a:moveTo>
                  <a:pt x="33655" y="72155"/>
                </a:moveTo>
                <a:lnTo>
                  <a:pt x="35613" y="74113"/>
                </a:lnTo>
                <a:lnTo>
                  <a:pt x="37571" y="76072"/>
                </a:lnTo>
                <a:lnTo>
                  <a:pt x="33270" y="80373"/>
                </a:lnTo>
                <a:lnTo>
                  <a:pt x="31313" y="78414"/>
                </a:lnTo>
                <a:lnTo>
                  <a:pt x="29354" y="76455"/>
                </a:lnTo>
                <a:lnTo>
                  <a:pt x="33655" y="72155"/>
                </a:lnTo>
                <a:close/>
                <a:moveTo>
                  <a:pt x="121870" y="72337"/>
                </a:moveTo>
                <a:lnTo>
                  <a:pt x="125787" y="76253"/>
                </a:lnTo>
                <a:lnTo>
                  <a:pt x="121486" y="80555"/>
                </a:lnTo>
                <a:lnTo>
                  <a:pt x="117569" y="76638"/>
                </a:lnTo>
                <a:lnTo>
                  <a:pt x="121870" y="72337"/>
                </a:lnTo>
                <a:close/>
                <a:moveTo>
                  <a:pt x="25234" y="72537"/>
                </a:moveTo>
                <a:lnTo>
                  <a:pt x="29152" y="76454"/>
                </a:lnTo>
                <a:lnTo>
                  <a:pt x="24851" y="80755"/>
                </a:lnTo>
                <a:lnTo>
                  <a:pt x="20934" y="76837"/>
                </a:lnTo>
                <a:lnTo>
                  <a:pt x="25234" y="72537"/>
                </a:lnTo>
                <a:close/>
                <a:moveTo>
                  <a:pt x="113450" y="72720"/>
                </a:moveTo>
                <a:lnTo>
                  <a:pt x="117367" y="76638"/>
                </a:lnTo>
                <a:lnTo>
                  <a:pt x="113066" y="80938"/>
                </a:lnTo>
                <a:lnTo>
                  <a:pt x="109150" y="77022"/>
                </a:lnTo>
                <a:lnTo>
                  <a:pt x="113450" y="72720"/>
                </a:lnTo>
                <a:close/>
                <a:moveTo>
                  <a:pt x="16815" y="72921"/>
                </a:moveTo>
                <a:lnTo>
                  <a:pt x="20733" y="76837"/>
                </a:lnTo>
                <a:lnTo>
                  <a:pt x="16431" y="81138"/>
                </a:lnTo>
                <a:lnTo>
                  <a:pt x="12514" y="77222"/>
                </a:lnTo>
                <a:lnTo>
                  <a:pt x="16815" y="72921"/>
                </a:lnTo>
                <a:close/>
                <a:moveTo>
                  <a:pt x="105029" y="73107"/>
                </a:moveTo>
                <a:lnTo>
                  <a:pt x="108945" y="77023"/>
                </a:lnTo>
                <a:lnTo>
                  <a:pt x="106796" y="79172"/>
                </a:lnTo>
                <a:lnTo>
                  <a:pt x="104647" y="81323"/>
                </a:lnTo>
                <a:lnTo>
                  <a:pt x="100729" y="77405"/>
                </a:lnTo>
                <a:lnTo>
                  <a:pt x="102880" y="75256"/>
                </a:lnTo>
                <a:lnTo>
                  <a:pt x="105029" y="73107"/>
                </a:lnTo>
                <a:close/>
                <a:moveTo>
                  <a:pt x="8396" y="73304"/>
                </a:moveTo>
                <a:lnTo>
                  <a:pt x="12312" y="77222"/>
                </a:lnTo>
                <a:lnTo>
                  <a:pt x="8012" y="81522"/>
                </a:lnTo>
                <a:lnTo>
                  <a:pt x="4094" y="77605"/>
                </a:lnTo>
                <a:lnTo>
                  <a:pt x="8396" y="73304"/>
                </a:lnTo>
                <a:close/>
                <a:moveTo>
                  <a:pt x="96608" y="73490"/>
                </a:moveTo>
                <a:lnTo>
                  <a:pt x="98567" y="75449"/>
                </a:lnTo>
                <a:lnTo>
                  <a:pt x="100526" y="77406"/>
                </a:lnTo>
                <a:lnTo>
                  <a:pt x="96225" y="81708"/>
                </a:lnTo>
                <a:lnTo>
                  <a:pt x="92310" y="77788"/>
                </a:lnTo>
                <a:lnTo>
                  <a:pt x="94459" y="75639"/>
                </a:lnTo>
                <a:lnTo>
                  <a:pt x="96608" y="73490"/>
                </a:lnTo>
                <a:close/>
                <a:moveTo>
                  <a:pt x="88191" y="73872"/>
                </a:moveTo>
                <a:lnTo>
                  <a:pt x="90149" y="75831"/>
                </a:lnTo>
                <a:lnTo>
                  <a:pt x="92108" y="77788"/>
                </a:lnTo>
                <a:lnTo>
                  <a:pt x="87807" y="82090"/>
                </a:lnTo>
                <a:lnTo>
                  <a:pt x="85849" y="80131"/>
                </a:lnTo>
                <a:lnTo>
                  <a:pt x="83890" y="78173"/>
                </a:lnTo>
                <a:lnTo>
                  <a:pt x="86039" y="76023"/>
                </a:lnTo>
                <a:lnTo>
                  <a:pt x="88191" y="73872"/>
                </a:lnTo>
                <a:close/>
                <a:moveTo>
                  <a:pt x="79771" y="74256"/>
                </a:moveTo>
                <a:lnTo>
                  <a:pt x="83688" y="78173"/>
                </a:lnTo>
                <a:lnTo>
                  <a:pt x="81539" y="80322"/>
                </a:lnTo>
                <a:lnTo>
                  <a:pt x="79387" y="82472"/>
                </a:lnTo>
                <a:lnTo>
                  <a:pt x="77428" y="80513"/>
                </a:lnTo>
                <a:lnTo>
                  <a:pt x="75469" y="78555"/>
                </a:lnTo>
                <a:lnTo>
                  <a:pt x="79771" y="74256"/>
                </a:lnTo>
                <a:close/>
                <a:moveTo>
                  <a:pt x="71351" y="74639"/>
                </a:moveTo>
                <a:lnTo>
                  <a:pt x="75269" y="78557"/>
                </a:lnTo>
                <a:lnTo>
                  <a:pt x="73117" y="80706"/>
                </a:lnTo>
                <a:lnTo>
                  <a:pt x="70968" y="82855"/>
                </a:lnTo>
                <a:lnTo>
                  <a:pt x="69009" y="80898"/>
                </a:lnTo>
                <a:lnTo>
                  <a:pt x="67050" y="78939"/>
                </a:lnTo>
                <a:lnTo>
                  <a:pt x="71351" y="74639"/>
                </a:lnTo>
                <a:close/>
                <a:moveTo>
                  <a:pt x="62932" y="75021"/>
                </a:moveTo>
                <a:lnTo>
                  <a:pt x="66848" y="78939"/>
                </a:lnTo>
                <a:lnTo>
                  <a:pt x="62549" y="83238"/>
                </a:lnTo>
                <a:lnTo>
                  <a:pt x="58631" y="79322"/>
                </a:lnTo>
                <a:lnTo>
                  <a:pt x="62932" y="75021"/>
                </a:lnTo>
                <a:close/>
                <a:moveTo>
                  <a:pt x="54513" y="75406"/>
                </a:moveTo>
                <a:lnTo>
                  <a:pt x="58429" y="79322"/>
                </a:lnTo>
                <a:lnTo>
                  <a:pt x="54128" y="83623"/>
                </a:lnTo>
                <a:lnTo>
                  <a:pt x="50211" y="79706"/>
                </a:lnTo>
                <a:lnTo>
                  <a:pt x="54513" y="75406"/>
                </a:lnTo>
                <a:close/>
                <a:moveTo>
                  <a:pt x="142725" y="75590"/>
                </a:moveTo>
                <a:lnTo>
                  <a:pt x="144684" y="77549"/>
                </a:lnTo>
                <a:lnTo>
                  <a:pt x="146643" y="79508"/>
                </a:lnTo>
                <a:lnTo>
                  <a:pt x="142343" y="83806"/>
                </a:lnTo>
                <a:lnTo>
                  <a:pt x="138427" y="79890"/>
                </a:lnTo>
                <a:lnTo>
                  <a:pt x="140576" y="77741"/>
                </a:lnTo>
                <a:lnTo>
                  <a:pt x="142725" y="75590"/>
                </a:lnTo>
                <a:close/>
                <a:moveTo>
                  <a:pt x="46092" y="75789"/>
                </a:moveTo>
                <a:lnTo>
                  <a:pt x="50010" y="79706"/>
                </a:lnTo>
                <a:lnTo>
                  <a:pt x="45708" y="84007"/>
                </a:lnTo>
                <a:lnTo>
                  <a:pt x="41792" y="80090"/>
                </a:lnTo>
                <a:lnTo>
                  <a:pt x="46092" y="75789"/>
                </a:lnTo>
                <a:close/>
                <a:moveTo>
                  <a:pt x="134307" y="75971"/>
                </a:moveTo>
                <a:lnTo>
                  <a:pt x="138225" y="79889"/>
                </a:lnTo>
                <a:lnTo>
                  <a:pt x="136076" y="82038"/>
                </a:lnTo>
                <a:lnTo>
                  <a:pt x="133925" y="84187"/>
                </a:lnTo>
                <a:lnTo>
                  <a:pt x="131965" y="82231"/>
                </a:lnTo>
                <a:lnTo>
                  <a:pt x="130007" y="80272"/>
                </a:lnTo>
                <a:lnTo>
                  <a:pt x="134307" y="75971"/>
                </a:lnTo>
                <a:close/>
                <a:moveTo>
                  <a:pt x="37672" y="76173"/>
                </a:moveTo>
                <a:lnTo>
                  <a:pt x="41590" y="80090"/>
                </a:lnTo>
                <a:lnTo>
                  <a:pt x="37289" y="84390"/>
                </a:lnTo>
                <a:lnTo>
                  <a:pt x="33371" y="80474"/>
                </a:lnTo>
                <a:lnTo>
                  <a:pt x="37672" y="76173"/>
                </a:lnTo>
                <a:close/>
                <a:moveTo>
                  <a:pt x="125888" y="76354"/>
                </a:moveTo>
                <a:lnTo>
                  <a:pt x="129806" y="80272"/>
                </a:lnTo>
                <a:lnTo>
                  <a:pt x="127655" y="82421"/>
                </a:lnTo>
                <a:lnTo>
                  <a:pt x="125506" y="84570"/>
                </a:lnTo>
                <a:lnTo>
                  <a:pt x="123545" y="82614"/>
                </a:lnTo>
                <a:lnTo>
                  <a:pt x="121586" y="80655"/>
                </a:lnTo>
                <a:lnTo>
                  <a:pt x="125888" y="76354"/>
                </a:lnTo>
                <a:close/>
                <a:moveTo>
                  <a:pt x="29254" y="76555"/>
                </a:moveTo>
                <a:lnTo>
                  <a:pt x="31212" y="78515"/>
                </a:lnTo>
                <a:lnTo>
                  <a:pt x="33169" y="80474"/>
                </a:lnTo>
                <a:lnTo>
                  <a:pt x="31020" y="82623"/>
                </a:lnTo>
                <a:lnTo>
                  <a:pt x="28871" y="84772"/>
                </a:lnTo>
                <a:lnTo>
                  <a:pt x="24953" y="80856"/>
                </a:lnTo>
                <a:lnTo>
                  <a:pt x="29254" y="76555"/>
                </a:lnTo>
                <a:close/>
                <a:moveTo>
                  <a:pt x="117468" y="76739"/>
                </a:moveTo>
                <a:lnTo>
                  <a:pt x="121385" y="80655"/>
                </a:lnTo>
                <a:lnTo>
                  <a:pt x="119236" y="82805"/>
                </a:lnTo>
                <a:lnTo>
                  <a:pt x="117086" y="84955"/>
                </a:lnTo>
                <a:lnTo>
                  <a:pt x="115126" y="82998"/>
                </a:lnTo>
                <a:lnTo>
                  <a:pt x="113167" y="81039"/>
                </a:lnTo>
                <a:lnTo>
                  <a:pt x="117468" y="76739"/>
                </a:lnTo>
                <a:close/>
                <a:moveTo>
                  <a:pt x="20834" y="76938"/>
                </a:moveTo>
                <a:lnTo>
                  <a:pt x="24750" y="80856"/>
                </a:lnTo>
                <a:lnTo>
                  <a:pt x="20449" y="85157"/>
                </a:lnTo>
                <a:lnTo>
                  <a:pt x="16532" y="81239"/>
                </a:lnTo>
                <a:lnTo>
                  <a:pt x="20834" y="76938"/>
                </a:lnTo>
                <a:close/>
                <a:moveTo>
                  <a:pt x="109046" y="77124"/>
                </a:moveTo>
                <a:lnTo>
                  <a:pt x="112964" y="81040"/>
                </a:lnTo>
                <a:lnTo>
                  <a:pt x="108663" y="85341"/>
                </a:lnTo>
                <a:lnTo>
                  <a:pt x="106707" y="83381"/>
                </a:lnTo>
                <a:lnTo>
                  <a:pt x="104748" y="81424"/>
                </a:lnTo>
                <a:lnTo>
                  <a:pt x="106897" y="79273"/>
                </a:lnTo>
                <a:lnTo>
                  <a:pt x="109046" y="77124"/>
                </a:lnTo>
                <a:close/>
                <a:moveTo>
                  <a:pt x="12413" y="77323"/>
                </a:moveTo>
                <a:lnTo>
                  <a:pt x="16331" y="81239"/>
                </a:lnTo>
                <a:lnTo>
                  <a:pt x="12029" y="85540"/>
                </a:lnTo>
                <a:lnTo>
                  <a:pt x="8113" y="81623"/>
                </a:lnTo>
                <a:lnTo>
                  <a:pt x="12413" y="77323"/>
                </a:lnTo>
                <a:close/>
                <a:moveTo>
                  <a:pt x="100631" y="77506"/>
                </a:moveTo>
                <a:lnTo>
                  <a:pt x="104547" y="81424"/>
                </a:lnTo>
                <a:lnTo>
                  <a:pt x="100246" y="85723"/>
                </a:lnTo>
                <a:lnTo>
                  <a:pt x="96330" y="81807"/>
                </a:lnTo>
                <a:lnTo>
                  <a:pt x="100631" y="77506"/>
                </a:lnTo>
                <a:close/>
                <a:moveTo>
                  <a:pt x="92210" y="77889"/>
                </a:moveTo>
                <a:lnTo>
                  <a:pt x="96128" y="81807"/>
                </a:lnTo>
                <a:lnTo>
                  <a:pt x="91827" y="86108"/>
                </a:lnTo>
                <a:lnTo>
                  <a:pt x="87910" y="82191"/>
                </a:lnTo>
                <a:lnTo>
                  <a:pt x="92210" y="77889"/>
                </a:lnTo>
                <a:close/>
                <a:moveTo>
                  <a:pt x="83786" y="78274"/>
                </a:moveTo>
                <a:lnTo>
                  <a:pt x="85745" y="80232"/>
                </a:lnTo>
                <a:lnTo>
                  <a:pt x="87704" y="82191"/>
                </a:lnTo>
                <a:lnTo>
                  <a:pt x="83406" y="86490"/>
                </a:lnTo>
                <a:lnTo>
                  <a:pt x="81447" y="84531"/>
                </a:lnTo>
                <a:lnTo>
                  <a:pt x="79488" y="82573"/>
                </a:lnTo>
                <a:lnTo>
                  <a:pt x="81637" y="80423"/>
                </a:lnTo>
                <a:lnTo>
                  <a:pt x="83786" y="78274"/>
                </a:lnTo>
                <a:close/>
                <a:moveTo>
                  <a:pt x="75369" y="78658"/>
                </a:moveTo>
                <a:lnTo>
                  <a:pt x="77327" y="80617"/>
                </a:lnTo>
                <a:lnTo>
                  <a:pt x="79286" y="82574"/>
                </a:lnTo>
                <a:lnTo>
                  <a:pt x="74985" y="86875"/>
                </a:lnTo>
                <a:lnTo>
                  <a:pt x="71070" y="82956"/>
                </a:lnTo>
                <a:lnTo>
                  <a:pt x="73219" y="80807"/>
                </a:lnTo>
                <a:lnTo>
                  <a:pt x="75369" y="78658"/>
                </a:lnTo>
                <a:close/>
                <a:moveTo>
                  <a:pt x="66949" y="79040"/>
                </a:moveTo>
                <a:lnTo>
                  <a:pt x="68908" y="80998"/>
                </a:lnTo>
                <a:lnTo>
                  <a:pt x="70867" y="82956"/>
                </a:lnTo>
                <a:lnTo>
                  <a:pt x="66566" y="87257"/>
                </a:lnTo>
                <a:lnTo>
                  <a:pt x="64607" y="85298"/>
                </a:lnTo>
                <a:lnTo>
                  <a:pt x="62649" y="83341"/>
                </a:lnTo>
                <a:lnTo>
                  <a:pt x="66949" y="79040"/>
                </a:lnTo>
                <a:close/>
                <a:moveTo>
                  <a:pt x="58530" y="79423"/>
                </a:moveTo>
                <a:lnTo>
                  <a:pt x="62446" y="83341"/>
                </a:lnTo>
                <a:lnTo>
                  <a:pt x="60297" y="85490"/>
                </a:lnTo>
                <a:lnTo>
                  <a:pt x="58148" y="87639"/>
                </a:lnTo>
                <a:lnTo>
                  <a:pt x="56187" y="85683"/>
                </a:lnTo>
                <a:lnTo>
                  <a:pt x="54229" y="83724"/>
                </a:lnTo>
                <a:lnTo>
                  <a:pt x="58530" y="79423"/>
                </a:lnTo>
                <a:close/>
                <a:moveTo>
                  <a:pt x="50110" y="79806"/>
                </a:moveTo>
                <a:lnTo>
                  <a:pt x="54027" y="83724"/>
                </a:lnTo>
                <a:lnTo>
                  <a:pt x="49726" y="88025"/>
                </a:lnTo>
                <a:lnTo>
                  <a:pt x="45809" y="84108"/>
                </a:lnTo>
                <a:lnTo>
                  <a:pt x="50110" y="79806"/>
                </a:lnTo>
                <a:close/>
                <a:moveTo>
                  <a:pt x="138323" y="79991"/>
                </a:moveTo>
                <a:lnTo>
                  <a:pt x="142241" y="83907"/>
                </a:lnTo>
                <a:lnTo>
                  <a:pt x="137942" y="88207"/>
                </a:lnTo>
                <a:lnTo>
                  <a:pt x="135983" y="86248"/>
                </a:lnTo>
                <a:lnTo>
                  <a:pt x="134025" y="84289"/>
                </a:lnTo>
                <a:lnTo>
                  <a:pt x="136174" y="82140"/>
                </a:lnTo>
                <a:lnTo>
                  <a:pt x="138323" y="79991"/>
                </a:lnTo>
                <a:close/>
                <a:moveTo>
                  <a:pt x="41691" y="80191"/>
                </a:moveTo>
                <a:lnTo>
                  <a:pt x="45607" y="84108"/>
                </a:lnTo>
                <a:lnTo>
                  <a:pt x="41306" y="88409"/>
                </a:lnTo>
                <a:lnTo>
                  <a:pt x="37390" y="84491"/>
                </a:lnTo>
                <a:lnTo>
                  <a:pt x="41691" y="80191"/>
                </a:lnTo>
                <a:close/>
                <a:moveTo>
                  <a:pt x="129906" y="80374"/>
                </a:moveTo>
                <a:lnTo>
                  <a:pt x="131864" y="82333"/>
                </a:lnTo>
                <a:lnTo>
                  <a:pt x="133823" y="84291"/>
                </a:lnTo>
                <a:lnTo>
                  <a:pt x="129522" y="88592"/>
                </a:lnTo>
                <a:lnTo>
                  <a:pt x="125607" y="84674"/>
                </a:lnTo>
                <a:lnTo>
                  <a:pt x="127756" y="82524"/>
                </a:lnTo>
                <a:lnTo>
                  <a:pt x="129906" y="80374"/>
                </a:lnTo>
                <a:close/>
                <a:moveTo>
                  <a:pt x="33269" y="80576"/>
                </a:moveTo>
                <a:lnTo>
                  <a:pt x="37188" y="84491"/>
                </a:lnTo>
                <a:lnTo>
                  <a:pt x="32887" y="88792"/>
                </a:lnTo>
                <a:lnTo>
                  <a:pt x="30928" y="86833"/>
                </a:lnTo>
                <a:lnTo>
                  <a:pt x="28970" y="84876"/>
                </a:lnTo>
                <a:lnTo>
                  <a:pt x="31120" y="82725"/>
                </a:lnTo>
                <a:lnTo>
                  <a:pt x="33269" y="80576"/>
                </a:lnTo>
                <a:close/>
                <a:moveTo>
                  <a:pt x="121486" y="80758"/>
                </a:moveTo>
                <a:lnTo>
                  <a:pt x="123444" y="82717"/>
                </a:lnTo>
                <a:lnTo>
                  <a:pt x="125403" y="84676"/>
                </a:lnTo>
                <a:lnTo>
                  <a:pt x="121102" y="88975"/>
                </a:lnTo>
                <a:lnTo>
                  <a:pt x="117187" y="85058"/>
                </a:lnTo>
                <a:lnTo>
                  <a:pt x="119336" y="82908"/>
                </a:lnTo>
                <a:lnTo>
                  <a:pt x="121486" y="80758"/>
                </a:lnTo>
                <a:close/>
                <a:moveTo>
                  <a:pt x="24851" y="80957"/>
                </a:moveTo>
                <a:lnTo>
                  <a:pt x="28769" y="84873"/>
                </a:lnTo>
                <a:lnTo>
                  <a:pt x="24467" y="89174"/>
                </a:lnTo>
                <a:lnTo>
                  <a:pt x="20550" y="85258"/>
                </a:lnTo>
                <a:lnTo>
                  <a:pt x="24851" y="80957"/>
                </a:lnTo>
                <a:close/>
                <a:moveTo>
                  <a:pt x="113066" y="81140"/>
                </a:moveTo>
                <a:lnTo>
                  <a:pt x="115025" y="83099"/>
                </a:lnTo>
                <a:lnTo>
                  <a:pt x="116984" y="85058"/>
                </a:lnTo>
                <a:lnTo>
                  <a:pt x="112683" y="89359"/>
                </a:lnTo>
                <a:lnTo>
                  <a:pt x="110724" y="87400"/>
                </a:lnTo>
                <a:lnTo>
                  <a:pt x="108765" y="85441"/>
                </a:lnTo>
                <a:lnTo>
                  <a:pt x="113066" y="81140"/>
                </a:lnTo>
                <a:close/>
                <a:moveTo>
                  <a:pt x="16431" y="81340"/>
                </a:moveTo>
                <a:lnTo>
                  <a:pt x="20348" y="85258"/>
                </a:lnTo>
                <a:lnTo>
                  <a:pt x="16048" y="89558"/>
                </a:lnTo>
                <a:lnTo>
                  <a:pt x="12130" y="85641"/>
                </a:lnTo>
                <a:lnTo>
                  <a:pt x="16431" y="81340"/>
                </a:lnTo>
                <a:close/>
                <a:moveTo>
                  <a:pt x="104648" y="81525"/>
                </a:moveTo>
                <a:lnTo>
                  <a:pt x="106607" y="83482"/>
                </a:lnTo>
                <a:lnTo>
                  <a:pt x="108566" y="85441"/>
                </a:lnTo>
                <a:lnTo>
                  <a:pt x="106415" y="87590"/>
                </a:lnTo>
                <a:lnTo>
                  <a:pt x="104266" y="89741"/>
                </a:lnTo>
                <a:lnTo>
                  <a:pt x="100347" y="85824"/>
                </a:lnTo>
                <a:lnTo>
                  <a:pt x="104648" y="81525"/>
                </a:lnTo>
                <a:close/>
                <a:moveTo>
                  <a:pt x="8014" y="81724"/>
                </a:moveTo>
                <a:lnTo>
                  <a:pt x="11930" y="85641"/>
                </a:lnTo>
                <a:lnTo>
                  <a:pt x="7630" y="89941"/>
                </a:lnTo>
                <a:lnTo>
                  <a:pt x="3712" y="86025"/>
                </a:lnTo>
                <a:lnTo>
                  <a:pt x="8014" y="81724"/>
                </a:lnTo>
                <a:close/>
                <a:moveTo>
                  <a:pt x="96229" y="81908"/>
                </a:moveTo>
                <a:lnTo>
                  <a:pt x="100145" y="85824"/>
                </a:lnTo>
                <a:lnTo>
                  <a:pt x="95845" y="90126"/>
                </a:lnTo>
                <a:lnTo>
                  <a:pt x="91928" y="86209"/>
                </a:lnTo>
                <a:lnTo>
                  <a:pt x="96229" y="81908"/>
                </a:lnTo>
                <a:close/>
                <a:moveTo>
                  <a:pt x="87807" y="82291"/>
                </a:moveTo>
                <a:lnTo>
                  <a:pt x="91724" y="86209"/>
                </a:lnTo>
                <a:lnTo>
                  <a:pt x="87423" y="90508"/>
                </a:lnTo>
                <a:lnTo>
                  <a:pt x="83507" y="86591"/>
                </a:lnTo>
                <a:lnTo>
                  <a:pt x="87807" y="82291"/>
                </a:lnTo>
                <a:close/>
                <a:moveTo>
                  <a:pt x="79387" y="82675"/>
                </a:moveTo>
                <a:lnTo>
                  <a:pt x="81346" y="84634"/>
                </a:lnTo>
                <a:lnTo>
                  <a:pt x="83305" y="86593"/>
                </a:lnTo>
                <a:lnTo>
                  <a:pt x="81154" y="88742"/>
                </a:lnTo>
                <a:lnTo>
                  <a:pt x="79005" y="90891"/>
                </a:lnTo>
                <a:lnTo>
                  <a:pt x="75089" y="86975"/>
                </a:lnTo>
                <a:lnTo>
                  <a:pt x="79387" y="82675"/>
                </a:lnTo>
                <a:close/>
                <a:moveTo>
                  <a:pt x="70968" y="83060"/>
                </a:moveTo>
                <a:lnTo>
                  <a:pt x="74884" y="86976"/>
                </a:lnTo>
                <a:lnTo>
                  <a:pt x="70584" y="91277"/>
                </a:lnTo>
                <a:lnTo>
                  <a:pt x="66667" y="87359"/>
                </a:lnTo>
                <a:lnTo>
                  <a:pt x="70968" y="83060"/>
                </a:lnTo>
                <a:close/>
                <a:moveTo>
                  <a:pt x="62549" y="83443"/>
                </a:moveTo>
                <a:lnTo>
                  <a:pt x="64506" y="85401"/>
                </a:lnTo>
                <a:lnTo>
                  <a:pt x="66465" y="87359"/>
                </a:lnTo>
                <a:lnTo>
                  <a:pt x="62164" y="91661"/>
                </a:lnTo>
                <a:lnTo>
                  <a:pt x="58247" y="87743"/>
                </a:lnTo>
                <a:lnTo>
                  <a:pt x="60398" y="85592"/>
                </a:lnTo>
                <a:lnTo>
                  <a:pt x="62549" y="83443"/>
                </a:lnTo>
                <a:close/>
                <a:moveTo>
                  <a:pt x="54128" y="83825"/>
                </a:moveTo>
                <a:lnTo>
                  <a:pt x="56087" y="85784"/>
                </a:lnTo>
                <a:lnTo>
                  <a:pt x="58045" y="87741"/>
                </a:lnTo>
                <a:lnTo>
                  <a:pt x="53744" y="92043"/>
                </a:lnTo>
                <a:lnTo>
                  <a:pt x="51785" y="90084"/>
                </a:lnTo>
                <a:lnTo>
                  <a:pt x="49829" y="88126"/>
                </a:lnTo>
                <a:lnTo>
                  <a:pt x="54128" y="83825"/>
                </a:lnTo>
                <a:close/>
                <a:moveTo>
                  <a:pt x="45708" y="84209"/>
                </a:moveTo>
                <a:lnTo>
                  <a:pt x="49626" y="88126"/>
                </a:lnTo>
                <a:lnTo>
                  <a:pt x="47475" y="90275"/>
                </a:lnTo>
                <a:lnTo>
                  <a:pt x="45326" y="92425"/>
                </a:lnTo>
                <a:lnTo>
                  <a:pt x="43366" y="90469"/>
                </a:lnTo>
                <a:lnTo>
                  <a:pt x="41407" y="88510"/>
                </a:lnTo>
                <a:lnTo>
                  <a:pt x="45708" y="84209"/>
                </a:lnTo>
                <a:close/>
                <a:moveTo>
                  <a:pt x="133924" y="84390"/>
                </a:moveTo>
                <a:lnTo>
                  <a:pt x="135883" y="86349"/>
                </a:lnTo>
                <a:lnTo>
                  <a:pt x="137841" y="88308"/>
                </a:lnTo>
                <a:lnTo>
                  <a:pt x="133540" y="92609"/>
                </a:lnTo>
                <a:lnTo>
                  <a:pt x="131581" y="90650"/>
                </a:lnTo>
                <a:lnTo>
                  <a:pt x="129622" y="88691"/>
                </a:lnTo>
                <a:lnTo>
                  <a:pt x="133924" y="84390"/>
                </a:lnTo>
                <a:close/>
                <a:moveTo>
                  <a:pt x="37289" y="84592"/>
                </a:moveTo>
                <a:lnTo>
                  <a:pt x="41205" y="88510"/>
                </a:lnTo>
                <a:lnTo>
                  <a:pt x="39056" y="90659"/>
                </a:lnTo>
                <a:lnTo>
                  <a:pt x="36907" y="92808"/>
                </a:lnTo>
                <a:lnTo>
                  <a:pt x="34948" y="90851"/>
                </a:lnTo>
                <a:lnTo>
                  <a:pt x="32989" y="88892"/>
                </a:lnTo>
                <a:lnTo>
                  <a:pt x="37289" y="84592"/>
                </a:lnTo>
                <a:close/>
                <a:moveTo>
                  <a:pt x="125506" y="84775"/>
                </a:moveTo>
                <a:lnTo>
                  <a:pt x="129424" y="88691"/>
                </a:lnTo>
                <a:lnTo>
                  <a:pt x="125122" y="92993"/>
                </a:lnTo>
                <a:lnTo>
                  <a:pt x="121205" y="89075"/>
                </a:lnTo>
                <a:lnTo>
                  <a:pt x="125506" y="84775"/>
                </a:lnTo>
                <a:close/>
                <a:moveTo>
                  <a:pt x="28871" y="84974"/>
                </a:moveTo>
                <a:lnTo>
                  <a:pt x="30827" y="86934"/>
                </a:lnTo>
                <a:lnTo>
                  <a:pt x="32786" y="88893"/>
                </a:lnTo>
                <a:lnTo>
                  <a:pt x="30637" y="91042"/>
                </a:lnTo>
                <a:lnTo>
                  <a:pt x="28486" y="93193"/>
                </a:lnTo>
                <a:lnTo>
                  <a:pt x="24570" y="89275"/>
                </a:lnTo>
                <a:lnTo>
                  <a:pt x="28871" y="84974"/>
                </a:lnTo>
                <a:close/>
                <a:moveTo>
                  <a:pt x="117086" y="85158"/>
                </a:moveTo>
                <a:lnTo>
                  <a:pt x="121003" y="89075"/>
                </a:lnTo>
                <a:lnTo>
                  <a:pt x="116703" y="93376"/>
                </a:lnTo>
                <a:lnTo>
                  <a:pt x="112785" y="89460"/>
                </a:lnTo>
                <a:lnTo>
                  <a:pt x="117086" y="85158"/>
                </a:lnTo>
                <a:close/>
                <a:moveTo>
                  <a:pt x="20449" y="85359"/>
                </a:moveTo>
                <a:lnTo>
                  <a:pt x="24367" y="89275"/>
                </a:lnTo>
                <a:lnTo>
                  <a:pt x="20065" y="93576"/>
                </a:lnTo>
                <a:lnTo>
                  <a:pt x="16149" y="89659"/>
                </a:lnTo>
                <a:lnTo>
                  <a:pt x="20449" y="85359"/>
                </a:lnTo>
                <a:close/>
                <a:moveTo>
                  <a:pt x="108664" y="85543"/>
                </a:moveTo>
                <a:lnTo>
                  <a:pt x="110623" y="87502"/>
                </a:lnTo>
                <a:lnTo>
                  <a:pt x="112582" y="89461"/>
                </a:lnTo>
                <a:lnTo>
                  <a:pt x="108281" y="93761"/>
                </a:lnTo>
                <a:lnTo>
                  <a:pt x="106325" y="91802"/>
                </a:lnTo>
                <a:lnTo>
                  <a:pt x="104366" y="89843"/>
                </a:lnTo>
                <a:lnTo>
                  <a:pt x="106515" y="87694"/>
                </a:lnTo>
                <a:lnTo>
                  <a:pt x="108664" y="85543"/>
                </a:lnTo>
                <a:close/>
                <a:moveTo>
                  <a:pt x="12031" y="85742"/>
                </a:moveTo>
                <a:lnTo>
                  <a:pt x="15947" y="89659"/>
                </a:lnTo>
                <a:lnTo>
                  <a:pt x="11646" y="93960"/>
                </a:lnTo>
                <a:lnTo>
                  <a:pt x="7731" y="90043"/>
                </a:lnTo>
                <a:lnTo>
                  <a:pt x="12031" y="85742"/>
                </a:lnTo>
                <a:close/>
                <a:moveTo>
                  <a:pt x="100246" y="85925"/>
                </a:moveTo>
                <a:lnTo>
                  <a:pt x="104164" y="89843"/>
                </a:lnTo>
                <a:lnTo>
                  <a:pt x="99863" y="94144"/>
                </a:lnTo>
                <a:lnTo>
                  <a:pt x="95946" y="90226"/>
                </a:lnTo>
                <a:lnTo>
                  <a:pt x="100246" y="85925"/>
                </a:lnTo>
                <a:close/>
                <a:moveTo>
                  <a:pt x="91827" y="86310"/>
                </a:moveTo>
                <a:lnTo>
                  <a:pt x="95745" y="90226"/>
                </a:lnTo>
                <a:lnTo>
                  <a:pt x="91442" y="94526"/>
                </a:lnTo>
                <a:lnTo>
                  <a:pt x="87526" y="90610"/>
                </a:lnTo>
                <a:lnTo>
                  <a:pt x="91827" y="86310"/>
                </a:lnTo>
                <a:close/>
                <a:moveTo>
                  <a:pt x="83405" y="86694"/>
                </a:moveTo>
                <a:lnTo>
                  <a:pt x="87322" y="90610"/>
                </a:lnTo>
                <a:lnTo>
                  <a:pt x="83021" y="94911"/>
                </a:lnTo>
                <a:lnTo>
                  <a:pt x="81065" y="92951"/>
                </a:lnTo>
                <a:lnTo>
                  <a:pt x="79106" y="90992"/>
                </a:lnTo>
                <a:lnTo>
                  <a:pt x="81255" y="88843"/>
                </a:lnTo>
                <a:lnTo>
                  <a:pt x="83405" y="86694"/>
                </a:lnTo>
                <a:close/>
                <a:moveTo>
                  <a:pt x="74988" y="87076"/>
                </a:moveTo>
                <a:lnTo>
                  <a:pt x="78904" y="90992"/>
                </a:lnTo>
                <a:lnTo>
                  <a:pt x="74603" y="95293"/>
                </a:lnTo>
                <a:lnTo>
                  <a:pt x="70687" y="91377"/>
                </a:lnTo>
                <a:lnTo>
                  <a:pt x="74988" y="87076"/>
                </a:lnTo>
                <a:close/>
                <a:moveTo>
                  <a:pt x="66567" y="87459"/>
                </a:moveTo>
                <a:lnTo>
                  <a:pt x="70485" y="91377"/>
                </a:lnTo>
                <a:lnTo>
                  <a:pt x="66184" y="95676"/>
                </a:lnTo>
                <a:lnTo>
                  <a:pt x="62266" y="91760"/>
                </a:lnTo>
                <a:lnTo>
                  <a:pt x="66567" y="87459"/>
                </a:lnTo>
                <a:close/>
                <a:moveTo>
                  <a:pt x="58148" y="87842"/>
                </a:moveTo>
                <a:lnTo>
                  <a:pt x="62066" y="91760"/>
                </a:lnTo>
                <a:lnTo>
                  <a:pt x="57764" y="96061"/>
                </a:lnTo>
                <a:lnTo>
                  <a:pt x="53847" y="92144"/>
                </a:lnTo>
                <a:lnTo>
                  <a:pt x="58148" y="87842"/>
                </a:lnTo>
                <a:close/>
                <a:moveTo>
                  <a:pt x="49727" y="88229"/>
                </a:moveTo>
                <a:lnTo>
                  <a:pt x="51684" y="90188"/>
                </a:lnTo>
                <a:lnTo>
                  <a:pt x="53643" y="92145"/>
                </a:lnTo>
                <a:lnTo>
                  <a:pt x="49342" y="96446"/>
                </a:lnTo>
                <a:lnTo>
                  <a:pt x="45427" y="92527"/>
                </a:lnTo>
                <a:lnTo>
                  <a:pt x="47576" y="90378"/>
                </a:lnTo>
                <a:lnTo>
                  <a:pt x="49727" y="88229"/>
                </a:lnTo>
                <a:close/>
                <a:moveTo>
                  <a:pt x="41306" y="88612"/>
                </a:moveTo>
                <a:lnTo>
                  <a:pt x="43265" y="90571"/>
                </a:lnTo>
                <a:lnTo>
                  <a:pt x="45224" y="92530"/>
                </a:lnTo>
                <a:lnTo>
                  <a:pt x="40923" y="96830"/>
                </a:lnTo>
                <a:lnTo>
                  <a:pt x="37008" y="92912"/>
                </a:lnTo>
                <a:lnTo>
                  <a:pt x="39157" y="90761"/>
                </a:lnTo>
                <a:lnTo>
                  <a:pt x="41306" y="88612"/>
                </a:lnTo>
                <a:close/>
                <a:moveTo>
                  <a:pt x="129524" y="88792"/>
                </a:moveTo>
                <a:lnTo>
                  <a:pt x="131482" y="90751"/>
                </a:lnTo>
                <a:lnTo>
                  <a:pt x="133441" y="92710"/>
                </a:lnTo>
                <a:lnTo>
                  <a:pt x="129140" y="97010"/>
                </a:lnTo>
                <a:lnTo>
                  <a:pt x="125223" y="93093"/>
                </a:lnTo>
                <a:lnTo>
                  <a:pt x="129524" y="88792"/>
                </a:lnTo>
                <a:close/>
                <a:moveTo>
                  <a:pt x="32887" y="88994"/>
                </a:moveTo>
                <a:lnTo>
                  <a:pt x="34846" y="90953"/>
                </a:lnTo>
                <a:lnTo>
                  <a:pt x="36805" y="92912"/>
                </a:lnTo>
                <a:lnTo>
                  <a:pt x="32503" y="97212"/>
                </a:lnTo>
                <a:lnTo>
                  <a:pt x="30544" y="95254"/>
                </a:lnTo>
                <a:lnTo>
                  <a:pt x="28586" y="93295"/>
                </a:lnTo>
                <a:lnTo>
                  <a:pt x="30738" y="91143"/>
                </a:lnTo>
                <a:lnTo>
                  <a:pt x="32887" y="88994"/>
                </a:lnTo>
                <a:close/>
                <a:moveTo>
                  <a:pt x="121104" y="89176"/>
                </a:moveTo>
                <a:lnTo>
                  <a:pt x="125021" y="93093"/>
                </a:lnTo>
                <a:lnTo>
                  <a:pt x="120720" y="97395"/>
                </a:lnTo>
                <a:lnTo>
                  <a:pt x="116804" y="93477"/>
                </a:lnTo>
                <a:lnTo>
                  <a:pt x="121104" y="89176"/>
                </a:lnTo>
                <a:close/>
                <a:moveTo>
                  <a:pt x="24469" y="89376"/>
                </a:moveTo>
                <a:lnTo>
                  <a:pt x="28384" y="93294"/>
                </a:lnTo>
                <a:lnTo>
                  <a:pt x="26235" y="95444"/>
                </a:lnTo>
                <a:lnTo>
                  <a:pt x="24085" y="97594"/>
                </a:lnTo>
                <a:lnTo>
                  <a:pt x="22127" y="95636"/>
                </a:lnTo>
                <a:lnTo>
                  <a:pt x="20168" y="93677"/>
                </a:lnTo>
                <a:lnTo>
                  <a:pt x="24469" y="89376"/>
                </a:lnTo>
                <a:close/>
                <a:moveTo>
                  <a:pt x="112684" y="89561"/>
                </a:moveTo>
                <a:lnTo>
                  <a:pt x="116602" y="93477"/>
                </a:lnTo>
                <a:lnTo>
                  <a:pt x="112301" y="97778"/>
                </a:lnTo>
                <a:lnTo>
                  <a:pt x="108383" y="93860"/>
                </a:lnTo>
                <a:lnTo>
                  <a:pt x="112684" y="89561"/>
                </a:lnTo>
                <a:close/>
                <a:moveTo>
                  <a:pt x="16049" y="89759"/>
                </a:moveTo>
                <a:lnTo>
                  <a:pt x="19964" y="93677"/>
                </a:lnTo>
                <a:lnTo>
                  <a:pt x="17815" y="95826"/>
                </a:lnTo>
                <a:lnTo>
                  <a:pt x="15666" y="97976"/>
                </a:lnTo>
                <a:lnTo>
                  <a:pt x="13707" y="96018"/>
                </a:lnTo>
                <a:lnTo>
                  <a:pt x="11748" y="94061"/>
                </a:lnTo>
                <a:lnTo>
                  <a:pt x="16049" y="89759"/>
                </a:lnTo>
                <a:close/>
                <a:moveTo>
                  <a:pt x="104265" y="89944"/>
                </a:moveTo>
                <a:lnTo>
                  <a:pt x="106224" y="91903"/>
                </a:lnTo>
                <a:lnTo>
                  <a:pt x="108181" y="93860"/>
                </a:lnTo>
                <a:lnTo>
                  <a:pt x="106032" y="96011"/>
                </a:lnTo>
                <a:lnTo>
                  <a:pt x="103883" y="98160"/>
                </a:lnTo>
                <a:lnTo>
                  <a:pt x="99964" y="94245"/>
                </a:lnTo>
                <a:lnTo>
                  <a:pt x="104265" y="89944"/>
                </a:lnTo>
                <a:close/>
                <a:moveTo>
                  <a:pt x="7630" y="90144"/>
                </a:moveTo>
                <a:lnTo>
                  <a:pt x="11546" y="94061"/>
                </a:lnTo>
                <a:lnTo>
                  <a:pt x="7244" y="98362"/>
                </a:lnTo>
                <a:lnTo>
                  <a:pt x="3329" y="94444"/>
                </a:lnTo>
                <a:lnTo>
                  <a:pt x="7630" y="90144"/>
                </a:lnTo>
                <a:close/>
                <a:moveTo>
                  <a:pt x="95845" y="90327"/>
                </a:moveTo>
                <a:lnTo>
                  <a:pt x="99762" y="94245"/>
                </a:lnTo>
                <a:lnTo>
                  <a:pt x="95461" y="98545"/>
                </a:lnTo>
                <a:lnTo>
                  <a:pt x="91544" y="94629"/>
                </a:lnTo>
                <a:lnTo>
                  <a:pt x="95845" y="90327"/>
                </a:lnTo>
                <a:close/>
                <a:moveTo>
                  <a:pt x="87423" y="90711"/>
                </a:moveTo>
                <a:lnTo>
                  <a:pt x="91341" y="94629"/>
                </a:lnTo>
                <a:lnTo>
                  <a:pt x="87040" y="98930"/>
                </a:lnTo>
                <a:lnTo>
                  <a:pt x="83122" y="95012"/>
                </a:lnTo>
                <a:lnTo>
                  <a:pt x="87423" y="90711"/>
                </a:lnTo>
                <a:close/>
                <a:moveTo>
                  <a:pt x="79004" y="91096"/>
                </a:moveTo>
                <a:lnTo>
                  <a:pt x="80963" y="93053"/>
                </a:lnTo>
                <a:lnTo>
                  <a:pt x="82920" y="95012"/>
                </a:lnTo>
                <a:lnTo>
                  <a:pt x="80771" y="97161"/>
                </a:lnTo>
                <a:lnTo>
                  <a:pt x="78622" y="99312"/>
                </a:lnTo>
                <a:lnTo>
                  <a:pt x="74704" y="95394"/>
                </a:lnTo>
                <a:lnTo>
                  <a:pt x="79004" y="91096"/>
                </a:lnTo>
                <a:close/>
                <a:moveTo>
                  <a:pt x="70584" y="91479"/>
                </a:moveTo>
                <a:lnTo>
                  <a:pt x="74501" y="95395"/>
                </a:lnTo>
                <a:lnTo>
                  <a:pt x="70200" y="99697"/>
                </a:lnTo>
                <a:lnTo>
                  <a:pt x="66283" y="95780"/>
                </a:lnTo>
                <a:lnTo>
                  <a:pt x="70584" y="91479"/>
                </a:lnTo>
                <a:close/>
                <a:moveTo>
                  <a:pt x="62164" y="91861"/>
                </a:moveTo>
                <a:lnTo>
                  <a:pt x="66081" y="95777"/>
                </a:lnTo>
                <a:lnTo>
                  <a:pt x="61780" y="100079"/>
                </a:lnTo>
                <a:lnTo>
                  <a:pt x="57865" y="96162"/>
                </a:lnTo>
                <a:lnTo>
                  <a:pt x="62164" y="91861"/>
                </a:lnTo>
                <a:close/>
                <a:moveTo>
                  <a:pt x="53744" y="92244"/>
                </a:moveTo>
                <a:lnTo>
                  <a:pt x="57662" y="96162"/>
                </a:lnTo>
                <a:lnTo>
                  <a:pt x="53361" y="100462"/>
                </a:lnTo>
                <a:lnTo>
                  <a:pt x="49443" y="96546"/>
                </a:lnTo>
                <a:lnTo>
                  <a:pt x="53744" y="92244"/>
                </a:lnTo>
                <a:close/>
                <a:moveTo>
                  <a:pt x="45325" y="92628"/>
                </a:moveTo>
                <a:lnTo>
                  <a:pt x="49241" y="96546"/>
                </a:lnTo>
                <a:lnTo>
                  <a:pt x="44941" y="100845"/>
                </a:lnTo>
                <a:lnTo>
                  <a:pt x="41024" y="96929"/>
                </a:lnTo>
                <a:lnTo>
                  <a:pt x="45325" y="92628"/>
                </a:lnTo>
                <a:close/>
                <a:moveTo>
                  <a:pt x="36906" y="93013"/>
                </a:moveTo>
                <a:lnTo>
                  <a:pt x="40822" y="96929"/>
                </a:lnTo>
                <a:lnTo>
                  <a:pt x="36524" y="101229"/>
                </a:lnTo>
                <a:lnTo>
                  <a:pt x="32606" y="97311"/>
                </a:lnTo>
                <a:lnTo>
                  <a:pt x="36906" y="93013"/>
                </a:lnTo>
                <a:close/>
                <a:moveTo>
                  <a:pt x="125122" y="93194"/>
                </a:moveTo>
                <a:lnTo>
                  <a:pt x="129039" y="97111"/>
                </a:lnTo>
                <a:lnTo>
                  <a:pt x="124739" y="101412"/>
                </a:lnTo>
                <a:lnTo>
                  <a:pt x="120821" y="97496"/>
                </a:lnTo>
                <a:lnTo>
                  <a:pt x="125122" y="93194"/>
                </a:lnTo>
                <a:close/>
                <a:moveTo>
                  <a:pt x="28485" y="93396"/>
                </a:moveTo>
                <a:lnTo>
                  <a:pt x="30444" y="95355"/>
                </a:lnTo>
                <a:lnTo>
                  <a:pt x="32402" y="97312"/>
                </a:lnTo>
                <a:lnTo>
                  <a:pt x="28101" y="101614"/>
                </a:lnTo>
                <a:lnTo>
                  <a:pt x="26145" y="99653"/>
                </a:lnTo>
                <a:lnTo>
                  <a:pt x="24186" y="97694"/>
                </a:lnTo>
                <a:lnTo>
                  <a:pt x="26336" y="95545"/>
                </a:lnTo>
                <a:lnTo>
                  <a:pt x="28485" y="93396"/>
                </a:lnTo>
                <a:close/>
                <a:moveTo>
                  <a:pt x="116703" y="93578"/>
                </a:moveTo>
                <a:lnTo>
                  <a:pt x="120619" y="97496"/>
                </a:lnTo>
                <a:lnTo>
                  <a:pt x="116318" y="101795"/>
                </a:lnTo>
                <a:lnTo>
                  <a:pt x="112402" y="97879"/>
                </a:lnTo>
                <a:lnTo>
                  <a:pt x="116703" y="93578"/>
                </a:lnTo>
                <a:close/>
                <a:moveTo>
                  <a:pt x="20065" y="93780"/>
                </a:moveTo>
                <a:lnTo>
                  <a:pt x="22024" y="95737"/>
                </a:lnTo>
                <a:lnTo>
                  <a:pt x="23983" y="97694"/>
                </a:lnTo>
                <a:lnTo>
                  <a:pt x="19682" y="101996"/>
                </a:lnTo>
                <a:lnTo>
                  <a:pt x="15767" y="98079"/>
                </a:lnTo>
                <a:lnTo>
                  <a:pt x="17916" y="95929"/>
                </a:lnTo>
                <a:lnTo>
                  <a:pt x="20065" y="93780"/>
                </a:lnTo>
                <a:close/>
                <a:moveTo>
                  <a:pt x="108281" y="93964"/>
                </a:moveTo>
                <a:lnTo>
                  <a:pt x="112197" y="97880"/>
                </a:lnTo>
                <a:lnTo>
                  <a:pt x="107897" y="102182"/>
                </a:lnTo>
                <a:lnTo>
                  <a:pt x="105940" y="100221"/>
                </a:lnTo>
                <a:lnTo>
                  <a:pt x="103982" y="98262"/>
                </a:lnTo>
                <a:lnTo>
                  <a:pt x="106132" y="96113"/>
                </a:lnTo>
                <a:lnTo>
                  <a:pt x="108281" y="93964"/>
                </a:lnTo>
                <a:close/>
                <a:moveTo>
                  <a:pt x="11646" y="94162"/>
                </a:moveTo>
                <a:lnTo>
                  <a:pt x="13605" y="96120"/>
                </a:lnTo>
                <a:lnTo>
                  <a:pt x="15562" y="98079"/>
                </a:lnTo>
                <a:lnTo>
                  <a:pt x="11263" y="102379"/>
                </a:lnTo>
                <a:lnTo>
                  <a:pt x="9304" y="100422"/>
                </a:lnTo>
                <a:lnTo>
                  <a:pt x="7345" y="98463"/>
                </a:lnTo>
                <a:lnTo>
                  <a:pt x="11646" y="94162"/>
                </a:lnTo>
                <a:close/>
                <a:moveTo>
                  <a:pt x="99863" y="94346"/>
                </a:moveTo>
                <a:lnTo>
                  <a:pt x="103781" y="98262"/>
                </a:lnTo>
                <a:lnTo>
                  <a:pt x="101630" y="100412"/>
                </a:lnTo>
                <a:lnTo>
                  <a:pt x="99481" y="102562"/>
                </a:lnTo>
                <a:lnTo>
                  <a:pt x="97520" y="100605"/>
                </a:lnTo>
                <a:lnTo>
                  <a:pt x="95562" y="98646"/>
                </a:lnTo>
                <a:lnTo>
                  <a:pt x="99863" y="94346"/>
                </a:lnTo>
                <a:close/>
                <a:moveTo>
                  <a:pt x="91443" y="94729"/>
                </a:moveTo>
                <a:lnTo>
                  <a:pt x="95360" y="98646"/>
                </a:lnTo>
                <a:lnTo>
                  <a:pt x="91058" y="102947"/>
                </a:lnTo>
                <a:lnTo>
                  <a:pt x="87142" y="99031"/>
                </a:lnTo>
                <a:lnTo>
                  <a:pt x="91443" y="94729"/>
                </a:lnTo>
                <a:close/>
                <a:moveTo>
                  <a:pt x="83021" y="95113"/>
                </a:moveTo>
                <a:lnTo>
                  <a:pt x="86939" y="99031"/>
                </a:lnTo>
                <a:lnTo>
                  <a:pt x="82638" y="103330"/>
                </a:lnTo>
                <a:lnTo>
                  <a:pt x="80680" y="101370"/>
                </a:lnTo>
                <a:lnTo>
                  <a:pt x="78723" y="99413"/>
                </a:lnTo>
                <a:lnTo>
                  <a:pt x="80872" y="97262"/>
                </a:lnTo>
                <a:lnTo>
                  <a:pt x="83021" y="95113"/>
                </a:lnTo>
                <a:close/>
                <a:moveTo>
                  <a:pt x="74603" y="95495"/>
                </a:moveTo>
                <a:lnTo>
                  <a:pt x="78521" y="99413"/>
                </a:lnTo>
                <a:lnTo>
                  <a:pt x="74220" y="103712"/>
                </a:lnTo>
                <a:lnTo>
                  <a:pt x="70302" y="99796"/>
                </a:lnTo>
                <a:lnTo>
                  <a:pt x="74603" y="95495"/>
                </a:lnTo>
                <a:close/>
                <a:moveTo>
                  <a:pt x="66184" y="95878"/>
                </a:moveTo>
                <a:lnTo>
                  <a:pt x="70102" y="99796"/>
                </a:lnTo>
                <a:lnTo>
                  <a:pt x="65800" y="104097"/>
                </a:lnTo>
                <a:lnTo>
                  <a:pt x="61883" y="100179"/>
                </a:lnTo>
                <a:lnTo>
                  <a:pt x="66184" y="95878"/>
                </a:lnTo>
                <a:close/>
                <a:moveTo>
                  <a:pt x="57764" y="96263"/>
                </a:moveTo>
                <a:lnTo>
                  <a:pt x="61681" y="100179"/>
                </a:lnTo>
                <a:lnTo>
                  <a:pt x="57381" y="104481"/>
                </a:lnTo>
                <a:lnTo>
                  <a:pt x="53463" y="100563"/>
                </a:lnTo>
                <a:lnTo>
                  <a:pt x="57764" y="96263"/>
                </a:lnTo>
                <a:close/>
                <a:moveTo>
                  <a:pt x="49345" y="96647"/>
                </a:moveTo>
                <a:lnTo>
                  <a:pt x="53261" y="100563"/>
                </a:lnTo>
                <a:lnTo>
                  <a:pt x="48960" y="104864"/>
                </a:lnTo>
                <a:lnTo>
                  <a:pt x="45044" y="100948"/>
                </a:lnTo>
                <a:lnTo>
                  <a:pt x="49345" y="96647"/>
                </a:lnTo>
                <a:close/>
                <a:moveTo>
                  <a:pt x="40924" y="97030"/>
                </a:moveTo>
                <a:lnTo>
                  <a:pt x="44842" y="100948"/>
                </a:lnTo>
                <a:lnTo>
                  <a:pt x="40541" y="105246"/>
                </a:lnTo>
                <a:lnTo>
                  <a:pt x="36624" y="101331"/>
                </a:lnTo>
                <a:lnTo>
                  <a:pt x="40924" y="97030"/>
                </a:lnTo>
                <a:close/>
                <a:moveTo>
                  <a:pt x="32503" y="97413"/>
                </a:moveTo>
                <a:lnTo>
                  <a:pt x="36420" y="101331"/>
                </a:lnTo>
                <a:lnTo>
                  <a:pt x="32120" y="105632"/>
                </a:lnTo>
                <a:lnTo>
                  <a:pt x="28202" y="101715"/>
                </a:lnTo>
                <a:lnTo>
                  <a:pt x="32503" y="97413"/>
                </a:lnTo>
                <a:close/>
                <a:moveTo>
                  <a:pt x="120720" y="97596"/>
                </a:moveTo>
                <a:lnTo>
                  <a:pt x="124638" y="101513"/>
                </a:lnTo>
                <a:lnTo>
                  <a:pt x="120337" y="105814"/>
                </a:lnTo>
                <a:lnTo>
                  <a:pt x="116419" y="101896"/>
                </a:lnTo>
                <a:lnTo>
                  <a:pt x="120720" y="97596"/>
                </a:lnTo>
                <a:close/>
                <a:moveTo>
                  <a:pt x="24084" y="97798"/>
                </a:moveTo>
                <a:lnTo>
                  <a:pt x="26041" y="99756"/>
                </a:lnTo>
                <a:lnTo>
                  <a:pt x="28000" y="101715"/>
                </a:lnTo>
                <a:lnTo>
                  <a:pt x="25851" y="103864"/>
                </a:lnTo>
                <a:lnTo>
                  <a:pt x="23702" y="106014"/>
                </a:lnTo>
                <a:lnTo>
                  <a:pt x="19784" y="102097"/>
                </a:lnTo>
                <a:lnTo>
                  <a:pt x="24084" y="97798"/>
                </a:lnTo>
                <a:close/>
                <a:moveTo>
                  <a:pt x="112301" y="97980"/>
                </a:moveTo>
                <a:lnTo>
                  <a:pt x="116217" y="101896"/>
                </a:lnTo>
                <a:lnTo>
                  <a:pt x="111917" y="106197"/>
                </a:lnTo>
                <a:lnTo>
                  <a:pt x="108000" y="102281"/>
                </a:lnTo>
                <a:lnTo>
                  <a:pt x="112301" y="97980"/>
                </a:lnTo>
                <a:close/>
                <a:moveTo>
                  <a:pt x="15663" y="98180"/>
                </a:moveTo>
                <a:lnTo>
                  <a:pt x="19581" y="102097"/>
                </a:lnTo>
                <a:lnTo>
                  <a:pt x="15280" y="106398"/>
                </a:lnTo>
                <a:lnTo>
                  <a:pt x="11363" y="102480"/>
                </a:lnTo>
                <a:lnTo>
                  <a:pt x="15663" y="98180"/>
                </a:lnTo>
                <a:close/>
                <a:moveTo>
                  <a:pt x="103879" y="98365"/>
                </a:moveTo>
                <a:lnTo>
                  <a:pt x="105837" y="100324"/>
                </a:lnTo>
                <a:lnTo>
                  <a:pt x="107796" y="102282"/>
                </a:lnTo>
                <a:lnTo>
                  <a:pt x="103495" y="106582"/>
                </a:lnTo>
                <a:lnTo>
                  <a:pt x="99580" y="102664"/>
                </a:lnTo>
                <a:lnTo>
                  <a:pt x="101729" y="100515"/>
                </a:lnTo>
                <a:lnTo>
                  <a:pt x="103879" y="98365"/>
                </a:lnTo>
                <a:close/>
                <a:moveTo>
                  <a:pt x="7244" y="98565"/>
                </a:moveTo>
                <a:lnTo>
                  <a:pt x="9203" y="100524"/>
                </a:lnTo>
                <a:lnTo>
                  <a:pt x="11162" y="102481"/>
                </a:lnTo>
                <a:lnTo>
                  <a:pt x="6860" y="106783"/>
                </a:lnTo>
                <a:lnTo>
                  <a:pt x="2944" y="102865"/>
                </a:lnTo>
                <a:lnTo>
                  <a:pt x="5095" y="100714"/>
                </a:lnTo>
                <a:lnTo>
                  <a:pt x="7244" y="98565"/>
                </a:lnTo>
                <a:close/>
                <a:moveTo>
                  <a:pt x="95461" y="98747"/>
                </a:moveTo>
                <a:lnTo>
                  <a:pt x="97420" y="100706"/>
                </a:lnTo>
                <a:lnTo>
                  <a:pt x="99378" y="102664"/>
                </a:lnTo>
                <a:lnTo>
                  <a:pt x="95077" y="106966"/>
                </a:lnTo>
                <a:lnTo>
                  <a:pt x="93118" y="105007"/>
                </a:lnTo>
                <a:lnTo>
                  <a:pt x="91161" y="103048"/>
                </a:lnTo>
                <a:lnTo>
                  <a:pt x="95461" y="98747"/>
                </a:lnTo>
                <a:close/>
                <a:moveTo>
                  <a:pt x="87040" y="99132"/>
                </a:moveTo>
                <a:lnTo>
                  <a:pt x="90956" y="103048"/>
                </a:lnTo>
                <a:lnTo>
                  <a:pt x="88807" y="105197"/>
                </a:lnTo>
                <a:lnTo>
                  <a:pt x="86658" y="107348"/>
                </a:lnTo>
                <a:lnTo>
                  <a:pt x="84699" y="105389"/>
                </a:lnTo>
                <a:lnTo>
                  <a:pt x="82740" y="103430"/>
                </a:lnTo>
                <a:lnTo>
                  <a:pt x="87040" y="99132"/>
                </a:lnTo>
                <a:close/>
                <a:moveTo>
                  <a:pt x="78620" y="99515"/>
                </a:moveTo>
                <a:lnTo>
                  <a:pt x="80578" y="101474"/>
                </a:lnTo>
                <a:lnTo>
                  <a:pt x="82537" y="103431"/>
                </a:lnTo>
                <a:lnTo>
                  <a:pt x="80388" y="105582"/>
                </a:lnTo>
                <a:lnTo>
                  <a:pt x="78238" y="107731"/>
                </a:lnTo>
                <a:lnTo>
                  <a:pt x="76280" y="105772"/>
                </a:lnTo>
                <a:lnTo>
                  <a:pt x="74321" y="103813"/>
                </a:lnTo>
                <a:lnTo>
                  <a:pt x="78620" y="99515"/>
                </a:lnTo>
                <a:close/>
                <a:moveTo>
                  <a:pt x="70202" y="99898"/>
                </a:moveTo>
                <a:lnTo>
                  <a:pt x="74119" y="103815"/>
                </a:lnTo>
                <a:lnTo>
                  <a:pt x="69818" y="108116"/>
                </a:lnTo>
                <a:lnTo>
                  <a:pt x="65901" y="104198"/>
                </a:lnTo>
                <a:lnTo>
                  <a:pt x="70202" y="99898"/>
                </a:lnTo>
                <a:close/>
                <a:moveTo>
                  <a:pt x="61782" y="100280"/>
                </a:moveTo>
                <a:lnTo>
                  <a:pt x="65699" y="104198"/>
                </a:lnTo>
                <a:lnTo>
                  <a:pt x="61398" y="108498"/>
                </a:lnTo>
                <a:lnTo>
                  <a:pt x="57480" y="104582"/>
                </a:lnTo>
                <a:lnTo>
                  <a:pt x="61782" y="100280"/>
                </a:lnTo>
                <a:close/>
                <a:moveTo>
                  <a:pt x="53362" y="100664"/>
                </a:moveTo>
                <a:lnTo>
                  <a:pt x="57280" y="104582"/>
                </a:lnTo>
                <a:lnTo>
                  <a:pt x="52979" y="108883"/>
                </a:lnTo>
                <a:lnTo>
                  <a:pt x="49061" y="104965"/>
                </a:lnTo>
                <a:lnTo>
                  <a:pt x="53362" y="100664"/>
                </a:lnTo>
                <a:close/>
                <a:moveTo>
                  <a:pt x="44943" y="101049"/>
                </a:moveTo>
                <a:lnTo>
                  <a:pt x="48859" y="104965"/>
                </a:lnTo>
                <a:lnTo>
                  <a:pt x="44559" y="109265"/>
                </a:lnTo>
                <a:lnTo>
                  <a:pt x="40642" y="105347"/>
                </a:lnTo>
                <a:lnTo>
                  <a:pt x="44943" y="101049"/>
                </a:lnTo>
                <a:close/>
                <a:moveTo>
                  <a:pt x="36524" y="101432"/>
                </a:moveTo>
                <a:lnTo>
                  <a:pt x="40440" y="105348"/>
                </a:lnTo>
                <a:lnTo>
                  <a:pt x="36139" y="109650"/>
                </a:lnTo>
                <a:lnTo>
                  <a:pt x="32222" y="105733"/>
                </a:lnTo>
                <a:lnTo>
                  <a:pt x="36524" y="101432"/>
                </a:lnTo>
                <a:close/>
                <a:moveTo>
                  <a:pt x="28101" y="101815"/>
                </a:moveTo>
                <a:lnTo>
                  <a:pt x="32019" y="105733"/>
                </a:lnTo>
                <a:lnTo>
                  <a:pt x="27718" y="110033"/>
                </a:lnTo>
                <a:lnTo>
                  <a:pt x="25759" y="108076"/>
                </a:lnTo>
                <a:lnTo>
                  <a:pt x="23803" y="106115"/>
                </a:lnTo>
                <a:lnTo>
                  <a:pt x="25952" y="103965"/>
                </a:lnTo>
                <a:lnTo>
                  <a:pt x="28101" y="101815"/>
                </a:lnTo>
                <a:close/>
                <a:moveTo>
                  <a:pt x="116318" y="101997"/>
                </a:moveTo>
                <a:lnTo>
                  <a:pt x="120236" y="105915"/>
                </a:lnTo>
                <a:lnTo>
                  <a:pt x="115935" y="110216"/>
                </a:lnTo>
                <a:lnTo>
                  <a:pt x="112018" y="106298"/>
                </a:lnTo>
                <a:lnTo>
                  <a:pt x="116318" y="101997"/>
                </a:lnTo>
                <a:close/>
                <a:moveTo>
                  <a:pt x="19683" y="102197"/>
                </a:moveTo>
                <a:lnTo>
                  <a:pt x="23600" y="106115"/>
                </a:lnTo>
                <a:lnTo>
                  <a:pt x="19300" y="110415"/>
                </a:lnTo>
                <a:lnTo>
                  <a:pt x="15382" y="106499"/>
                </a:lnTo>
                <a:lnTo>
                  <a:pt x="19683" y="102197"/>
                </a:lnTo>
                <a:close/>
                <a:moveTo>
                  <a:pt x="107899" y="102382"/>
                </a:moveTo>
                <a:lnTo>
                  <a:pt x="111816" y="106298"/>
                </a:lnTo>
                <a:lnTo>
                  <a:pt x="107515" y="110599"/>
                </a:lnTo>
                <a:lnTo>
                  <a:pt x="103597" y="106682"/>
                </a:lnTo>
                <a:lnTo>
                  <a:pt x="107899" y="102382"/>
                </a:lnTo>
                <a:close/>
                <a:moveTo>
                  <a:pt x="11264" y="102581"/>
                </a:moveTo>
                <a:lnTo>
                  <a:pt x="15179" y="106499"/>
                </a:lnTo>
                <a:lnTo>
                  <a:pt x="10878" y="110800"/>
                </a:lnTo>
                <a:lnTo>
                  <a:pt x="6963" y="106882"/>
                </a:lnTo>
                <a:lnTo>
                  <a:pt x="11264" y="102581"/>
                </a:lnTo>
                <a:close/>
                <a:moveTo>
                  <a:pt x="99479" y="102765"/>
                </a:moveTo>
                <a:lnTo>
                  <a:pt x="103396" y="106682"/>
                </a:lnTo>
                <a:lnTo>
                  <a:pt x="99094" y="110983"/>
                </a:lnTo>
                <a:lnTo>
                  <a:pt x="95178" y="107067"/>
                </a:lnTo>
                <a:lnTo>
                  <a:pt x="99479" y="102765"/>
                </a:lnTo>
                <a:close/>
                <a:moveTo>
                  <a:pt x="91057" y="103150"/>
                </a:moveTo>
                <a:lnTo>
                  <a:pt x="93016" y="105109"/>
                </a:lnTo>
                <a:lnTo>
                  <a:pt x="94975" y="107068"/>
                </a:lnTo>
                <a:lnTo>
                  <a:pt x="90674" y="111368"/>
                </a:lnTo>
                <a:lnTo>
                  <a:pt x="86759" y="107450"/>
                </a:lnTo>
                <a:lnTo>
                  <a:pt x="88908" y="105301"/>
                </a:lnTo>
                <a:lnTo>
                  <a:pt x="91057" y="103150"/>
                </a:lnTo>
                <a:close/>
                <a:moveTo>
                  <a:pt x="82638" y="103535"/>
                </a:moveTo>
                <a:lnTo>
                  <a:pt x="84597" y="105493"/>
                </a:lnTo>
                <a:lnTo>
                  <a:pt x="86554" y="107451"/>
                </a:lnTo>
                <a:lnTo>
                  <a:pt x="82254" y="111753"/>
                </a:lnTo>
                <a:lnTo>
                  <a:pt x="78338" y="107833"/>
                </a:lnTo>
                <a:lnTo>
                  <a:pt x="80489" y="105684"/>
                </a:lnTo>
                <a:lnTo>
                  <a:pt x="82638" y="103535"/>
                </a:lnTo>
                <a:close/>
                <a:moveTo>
                  <a:pt x="74220" y="103914"/>
                </a:moveTo>
                <a:lnTo>
                  <a:pt x="76179" y="105873"/>
                </a:lnTo>
                <a:lnTo>
                  <a:pt x="78138" y="107832"/>
                </a:lnTo>
                <a:lnTo>
                  <a:pt x="75987" y="109981"/>
                </a:lnTo>
                <a:lnTo>
                  <a:pt x="73838" y="112130"/>
                </a:lnTo>
                <a:lnTo>
                  <a:pt x="71877" y="110174"/>
                </a:lnTo>
                <a:lnTo>
                  <a:pt x="69919" y="108215"/>
                </a:lnTo>
                <a:lnTo>
                  <a:pt x="74220" y="103914"/>
                </a:lnTo>
                <a:close/>
                <a:moveTo>
                  <a:pt x="65800" y="104299"/>
                </a:moveTo>
                <a:lnTo>
                  <a:pt x="69717" y="108215"/>
                </a:lnTo>
                <a:lnTo>
                  <a:pt x="67568" y="110365"/>
                </a:lnTo>
                <a:lnTo>
                  <a:pt x="65418" y="112515"/>
                </a:lnTo>
                <a:lnTo>
                  <a:pt x="63458" y="110558"/>
                </a:lnTo>
                <a:lnTo>
                  <a:pt x="61499" y="108599"/>
                </a:lnTo>
                <a:lnTo>
                  <a:pt x="65800" y="104299"/>
                </a:lnTo>
                <a:close/>
                <a:moveTo>
                  <a:pt x="57381" y="104682"/>
                </a:moveTo>
                <a:lnTo>
                  <a:pt x="61297" y="108599"/>
                </a:lnTo>
                <a:lnTo>
                  <a:pt x="59148" y="110749"/>
                </a:lnTo>
                <a:lnTo>
                  <a:pt x="56996" y="112900"/>
                </a:lnTo>
                <a:lnTo>
                  <a:pt x="55039" y="110941"/>
                </a:lnTo>
                <a:lnTo>
                  <a:pt x="53080" y="108984"/>
                </a:lnTo>
                <a:lnTo>
                  <a:pt x="57381" y="104682"/>
                </a:lnTo>
                <a:close/>
                <a:moveTo>
                  <a:pt x="48960" y="105066"/>
                </a:moveTo>
                <a:lnTo>
                  <a:pt x="52878" y="108984"/>
                </a:lnTo>
                <a:lnTo>
                  <a:pt x="48577" y="113282"/>
                </a:lnTo>
                <a:lnTo>
                  <a:pt x="44660" y="109367"/>
                </a:lnTo>
                <a:lnTo>
                  <a:pt x="48960" y="105066"/>
                </a:lnTo>
                <a:close/>
                <a:moveTo>
                  <a:pt x="40541" y="105449"/>
                </a:moveTo>
                <a:lnTo>
                  <a:pt x="44459" y="109367"/>
                </a:lnTo>
                <a:lnTo>
                  <a:pt x="40157" y="113668"/>
                </a:lnTo>
                <a:lnTo>
                  <a:pt x="36240" y="109750"/>
                </a:lnTo>
                <a:lnTo>
                  <a:pt x="40541" y="105449"/>
                </a:lnTo>
                <a:close/>
                <a:moveTo>
                  <a:pt x="32121" y="105834"/>
                </a:moveTo>
                <a:lnTo>
                  <a:pt x="36038" y="109750"/>
                </a:lnTo>
                <a:lnTo>
                  <a:pt x="31738" y="114052"/>
                </a:lnTo>
                <a:lnTo>
                  <a:pt x="27820" y="110132"/>
                </a:lnTo>
                <a:lnTo>
                  <a:pt x="32121" y="105834"/>
                </a:lnTo>
                <a:close/>
                <a:moveTo>
                  <a:pt x="23702" y="106218"/>
                </a:moveTo>
                <a:lnTo>
                  <a:pt x="25659" y="108176"/>
                </a:lnTo>
                <a:lnTo>
                  <a:pt x="27618" y="110134"/>
                </a:lnTo>
                <a:lnTo>
                  <a:pt x="25469" y="112285"/>
                </a:lnTo>
                <a:lnTo>
                  <a:pt x="23319" y="114434"/>
                </a:lnTo>
                <a:lnTo>
                  <a:pt x="19402" y="110516"/>
                </a:lnTo>
                <a:lnTo>
                  <a:pt x="23702" y="106218"/>
                </a:lnTo>
                <a:close/>
                <a:moveTo>
                  <a:pt x="111917" y="106399"/>
                </a:moveTo>
                <a:lnTo>
                  <a:pt x="115834" y="110317"/>
                </a:lnTo>
                <a:lnTo>
                  <a:pt x="111533" y="114617"/>
                </a:lnTo>
                <a:lnTo>
                  <a:pt x="107616" y="110700"/>
                </a:lnTo>
                <a:lnTo>
                  <a:pt x="111917" y="106399"/>
                </a:lnTo>
                <a:close/>
                <a:moveTo>
                  <a:pt x="15281" y="106600"/>
                </a:moveTo>
                <a:lnTo>
                  <a:pt x="19199" y="110516"/>
                </a:lnTo>
                <a:lnTo>
                  <a:pt x="14898" y="114817"/>
                </a:lnTo>
                <a:lnTo>
                  <a:pt x="10981" y="110901"/>
                </a:lnTo>
                <a:lnTo>
                  <a:pt x="15281" y="106600"/>
                </a:lnTo>
                <a:close/>
                <a:moveTo>
                  <a:pt x="103497" y="106783"/>
                </a:moveTo>
                <a:lnTo>
                  <a:pt x="107414" y="110700"/>
                </a:lnTo>
                <a:lnTo>
                  <a:pt x="103113" y="115002"/>
                </a:lnTo>
                <a:lnTo>
                  <a:pt x="99197" y="111084"/>
                </a:lnTo>
                <a:lnTo>
                  <a:pt x="103497" y="106783"/>
                </a:lnTo>
                <a:close/>
                <a:moveTo>
                  <a:pt x="6862" y="106983"/>
                </a:moveTo>
                <a:lnTo>
                  <a:pt x="10780" y="110901"/>
                </a:lnTo>
                <a:lnTo>
                  <a:pt x="6478" y="115201"/>
                </a:lnTo>
                <a:lnTo>
                  <a:pt x="2561" y="111284"/>
                </a:lnTo>
                <a:lnTo>
                  <a:pt x="6862" y="106983"/>
                </a:lnTo>
                <a:close/>
                <a:moveTo>
                  <a:pt x="95077" y="107167"/>
                </a:moveTo>
                <a:lnTo>
                  <a:pt x="98995" y="111084"/>
                </a:lnTo>
                <a:lnTo>
                  <a:pt x="94694" y="115385"/>
                </a:lnTo>
                <a:lnTo>
                  <a:pt x="90776" y="111467"/>
                </a:lnTo>
                <a:lnTo>
                  <a:pt x="95077" y="107167"/>
                </a:lnTo>
                <a:close/>
                <a:moveTo>
                  <a:pt x="86658" y="107551"/>
                </a:moveTo>
                <a:lnTo>
                  <a:pt x="90574" y="111467"/>
                </a:lnTo>
                <a:lnTo>
                  <a:pt x="86273" y="115768"/>
                </a:lnTo>
                <a:lnTo>
                  <a:pt x="82357" y="111852"/>
                </a:lnTo>
                <a:lnTo>
                  <a:pt x="86658" y="107551"/>
                </a:lnTo>
                <a:close/>
                <a:moveTo>
                  <a:pt x="78236" y="107934"/>
                </a:moveTo>
                <a:lnTo>
                  <a:pt x="82153" y="111851"/>
                </a:lnTo>
                <a:lnTo>
                  <a:pt x="77852" y="116152"/>
                </a:lnTo>
                <a:lnTo>
                  <a:pt x="75893" y="114193"/>
                </a:lnTo>
                <a:lnTo>
                  <a:pt x="73937" y="112234"/>
                </a:lnTo>
                <a:lnTo>
                  <a:pt x="76086" y="110083"/>
                </a:lnTo>
                <a:lnTo>
                  <a:pt x="78236" y="107934"/>
                </a:lnTo>
                <a:close/>
                <a:moveTo>
                  <a:pt x="69816" y="108318"/>
                </a:moveTo>
                <a:lnTo>
                  <a:pt x="71775" y="110277"/>
                </a:lnTo>
                <a:lnTo>
                  <a:pt x="73734" y="112236"/>
                </a:lnTo>
                <a:lnTo>
                  <a:pt x="69433" y="116535"/>
                </a:lnTo>
                <a:lnTo>
                  <a:pt x="65515" y="112619"/>
                </a:lnTo>
                <a:lnTo>
                  <a:pt x="67667" y="110468"/>
                </a:lnTo>
                <a:lnTo>
                  <a:pt x="69816" y="108318"/>
                </a:lnTo>
                <a:close/>
                <a:moveTo>
                  <a:pt x="61397" y="108703"/>
                </a:moveTo>
                <a:lnTo>
                  <a:pt x="63356" y="110660"/>
                </a:lnTo>
                <a:lnTo>
                  <a:pt x="65313" y="112619"/>
                </a:lnTo>
                <a:lnTo>
                  <a:pt x="61015" y="116919"/>
                </a:lnTo>
                <a:lnTo>
                  <a:pt x="57097" y="113001"/>
                </a:lnTo>
                <a:lnTo>
                  <a:pt x="59248" y="110852"/>
                </a:lnTo>
                <a:lnTo>
                  <a:pt x="61397" y="108703"/>
                </a:lnTo>
                <a:close/>
                <a:moveTo>
                  <a:pt x="52979" y="109085"/>
                </a:moveTo>
                <a:lnTo>
                  <a:pt x="54938" y="111042"/>
                </a:lnTo>
                <a:lnTo>
                  <a:pt x="56895" y="113001"/>
                </a:lnTo>
                <a:lnTo>
                  <a:pt x="52595" y="117302"/>
                </a:lnTo>
                <a:lnTo>
                  <a:pt x="50637" y="115343"/>
                </a:lnTo>
                <a:lnTo>
                  <a:pt x="48678" y="113384"/>
                </a:lnTo>
                <a:lnTo>
                  <a:pt x="52979" y="109085"/>
                </a:lnTo>
                <a:close/>
                <a:moveTo>
                  <a:pt x="44559" y="109468"/>
                </a:moveTo>
                <a:lnTo>
                  <a:pt x="48476" y="113384"/>
                </a:lnTo>
                <a:lnTo>
                  <a:pt x="46325" y="115535"/>
                </a:lnTo>
                <a:lnTo>
                  <a:pt x="44175" y="117684"/>
                </a:lnTo>
                <a:lnTo>
                  <a:pt x="42217" y="115727"/>
                </a:lnTo>
                <a:lnTo>
                  <a:pt x="40258" y="113768"/>
                </a:lnTo>
                <a:lnTo>
                  <a:pt x="44559" y="109468"/>
                </a:lnTo>
                <a:close/>
                <a:moveTo>
                  <a:pt x="36139" y="109851"/>
                </a:moveTo>
                <a:lnTo>
                  <a:pt x="40056" y="113769"/>
                </a:lnTo>
                <a:lnTo>
                  <a:pt x="37906" y="115918"/>
                </a:lnTo>
                <a:lnTo>
                  <a:pt x="35757" y="118067"/>
                </a:lnTo>
                <a:lnTo>
                  <a:pt x="33798" y="116109"/>
                </a:lnTo>
                <a:lnTo>
                  <a:pt x="31839" y="114153"/>
                </a:lnTo>
                <a:lnTo>
                  <a:pt x="36139" y="109851"/>
                </a:lnTo>
                <a:close/>
                <a:moveTo>
                  <a:pt x="27718" y="110235"/>
                </a:moveTo>
                <a:lnTo>
                  <a:pt x="31634" y="114153"/>
                </a:lnTo>
                <a:lnTo>
                  <a:pt x="27334" y="118454"/>
                </a:lnTo>
                <a:lnTo>
                  <a:pt x="25376" y="116495"/>
                </a:lnTo>
                <a:lnTo>
                  <a:pt x="23417" y="114536"/>
                </a:lnTo>
                <a:lnTo>
                  <a:pt x="25569" y="112385"/>
                </a:lnTo>
                <a:lnTo>
                  <a:pt x="27718" y="110235"/>
                </a:lnTo>
                <a:close/>
                <a:moveTo>
                  <a:pt x="19300" y="110617"/>
                </a:moveTo>
                <a:lnTo>
                  <a:pt x="23216" y="114535"/>
                </a:lnTo>
                <a:lnTo>
                  <a:pt x="18916" y="118836"/>
                </a:lnTo>
                <a:lnTo>
                  <a:pt x="14999" y="114918"/>
                </a:lnTo>
                <a:lnTo>
                  <a:pt x="19300" y="110617"/>
                </a:lnTo>
                <a:close/>
                <a:moveTo>
                  <a:pt x="107515" y="110801"/>
                </a:moveTo>
                <a:lnTo>
                  <a:pt x="111432" y="114718"/>
                </a:lnTo>
                <a:lnTo>
                  <a:pt x="107132" y="119019"/>
                </a:lnTo>
                <a:lnTo>
                  <a:pt x="103214" y="115102"/>
                </a:lnTo>
                <a:lnTo>
                  <a:pt x="107515" y="110801"/>
                </a:lnTo>
                <a:close/>
                <a:moveTo>
                  <a:pt x="10881" y="111002"/>
                </a:moveTo>
                <a:lnTo>
                  <a:pt x="14797" y="114918"/>
                </a:lnTo>
                <a:lnTo>
                  <a:pt x="10496" y="119219"/>
                </a:lnTo>
                <a:lnTo>
                  <a:pt x="6579" y="115301"/>
                </a:lnTo>
                <a:lnTo>
                  <a:pt x="10881" y="111002"/>
                </a:lnTo>
                <a:close/>
                <a:moveTo>
                  <a:pt x="99096" y="111185"/>
                </a:moveTo>
                <a:lnTo>
                  <a:pt x="103012" y="115102"/>
                </a:lnTo>
                <a:lnTo>
                  <a:pt x="98711" y="119402"/>
                </a:lnTo>
                <a:lnTo>
                  <a:pt x="94795" y="115486"/>
                </a:lnTo>
                <a:lnTo>
                  <a:pt x="99096" y="111185"/>
                </a:lnTo>
                <a:close/>
                <a:moveTo>
                  <a:pt x="90675" y="111568"/>
                </a:moveTo>
                <a:lnTo>
                  <a:pt x="94593" y="115486"/>
                </a:lnTo>
                <a:lnTo>
                  <a:pt x="90292" y="119787"/>
                </a:lnTo>
                <a:lnTo>
                  <a:pt x="86374" y="115869"/>
                </a:lnTo>
                <a:lnTo>
                  <a:pt x="90675" y="111568"/>
                </a:lnTo>
                <a:close/>
                <a:moveTo>
                  <a:pt x="82256" y="111953"/>
                </a:moveTo>
                <a:lnTo>
                  <a:pt x="86173" y="115869"/>
                </a:lnTo>
                <a:lnTo>
                  <a:pt x="81872" y="120171"/>
                </a:lnTo>
                <a:lnTo>
                  <a:pt x="77954" y="116253"/>
                </a:lnTo>
                <a:lnTo>
                  <a:pt x="82256" y="111953"/>
                </a:lnTo>
                <a:close/>
                <a:moveTo>
                  <a:pt x="73836" y="112334"/>
                </a:moveTo>
                <a:lnTo>
                  <a:pt x="75795" y="114292"/>
                </a:lnTo>
                <a:lnTo>
                  <a:pt x="77753" y="116251"/>
                </a:lnTo>
                <a:lnTo>
                  <a:pt x="75604" y="118400"/>
                </a:lnTo>
                <a:lnTo>
                  <a:pt x="73454" y="120550"/>
                </a:lnTo>
                <a:lnTo>
                  <a:pt x="69535" y="116635"/>
                </a:lnTo>
                <a:lnTo>
                  <a:pt x="73836" y="112334"/>
                </a:lnTo>
                <a:close/>
                <a:moveTo>
                  <a:pt x="65417" y="112718"/>
                </a:moveTo>
                <a:lnTo>
                  <a:pt x="69333" y="116635"/>
                </a:lnTo>
                <a:lnTo>
                  <a:pt x="65032" y="120936"/>
                </a:lnTo>
                <a:lnTo>
                  <a:pt x="61116" y="117020"/>
                </a:lnTo>
                <a:lnTo>
                  <a:pt x="65417" y="112718"/>
                </a:lnTo>
                <a:close/>
                <a:moveTo>
                  <a:pt x="56996" y="113102"/>
                </a:moveTo>
                <a:lnTo>
                  <a:pt x="60914" y="117018"/>
                </a:lnTo>
                <a:lnTo>
                  <a:pt x="56613" y="121319"/>
                </a:lnTo>
                <a:lnTo>
                  <a:pt x="52696" y="117403"/>
                </a:lnTo>
                <a:lnTo>
                  <a:pt x="56996" y="113102"/>
                </a:lnTo>
                <a:close/>
                <a:moveTo>
                  <a:pt x="48575" y="113488"/>
                </a:moveTo>
                <a:lnTo>
                  <a:pt x="50534" y="115446"/>
                </a:lnTo>
                <a:lnTo>
                  <a:pt x="52492" y="117404"/>
                </a:lnTo>
                <a:lnTo>
                  <a:pt x="48192" y="121706"/>
                </a:lnTo>
                <a:lnTo>
                  <a:pt x="44276" y="117786"/>
                </a:lnTo>
                <a:lnTo>
                  <a:pt x="46426" y="115637"/>
                </a:lnTo>
                <a:lnTo>
                  <a:pt x="48575" y="113488"/>
                </a:lnTo>
                <a:close/>
                <a:moveTo>
                  <a:pt x="40156" y="113872"/>
                </a:moveTo>
                <a:lnTo>
                  <a:pt x="42113" y="115830"/>
                </a:lnTo>
                <a:lnTo>
                  <a:pt x="44072" y="117788"/>
                </a:lnTo>
                <a:lnTo>
                  <a:pt x="39771" y="122089"/>
                </a:lnTo>
                <a:lnTo>
                  <a:pt x="35856" y="118170"/>
                </a:lnTo>
                <a:lnTo>
                  <a:pt x="38005" y="116021"/>
                </a:lnTo>
                <a:lnTo>
                  <a:pt x="40156" y="113872"/>
                </a:lnTo>
                <a:close/>
                <a:moveTo>
                  <a:pt x="31738" y="114253"/>
                </a:moveTo>
                <a:lnTo>
                  <a:pt x="33695" y="116212"/>
                </a:lnTo>
                <a:lnTo>
                  <a:pt x="35654" y="118170"/>
                </a:lnTo>
                <a:lnTo>
                  <a:pt x="31353" y="122471"/>
                </a:lnTo>
                <a:lnTo>
                  <a:pt x="29396" y="120512"/>
                </a:lnTo>
                <a:lnTo>
                  <a:pt x="27437" y="118555"/>
                </a:lnTo>
                <a:lnTo>
                  <a:pt x="31738" y="114253"/>
                </a:lnTo>
                <a:close/>
                <a:moveTo>
                  <a:pt x="23317" y="114637"/>
                </a:moveTo>
                <a:lnTo>
                  <a:pt x="25276" y="116596"/>
                </a:lnTo>
                <a:lnTo>
                  <a:pt x="27235" y="118555"/>
                </a:lnTo>
                <a:lnTo>
                  <a:pt x="25086" y="120704"/>
                </a:lnTo>
                <a:lnTo>
                  <a:pt x="22935" y="122853"/>
                </a:lnTo>
                <a:lnTo>
                  <a:pt x="20978" y="120894"/>
                </a:lnTo>
                <a:lnTo>
                  <a:pt x="19017" y="118937"/>
                </a:lnTo>
                <a:lnTo>
                  <a:pt x="23317" y="114637"/>
                </a:lnTo>
                <a:close/>
                <a:moveTo>
                  <a:pt x="14898" y="115019"/>
                </a:moveTo>
                <a:lnTo>
                  <a:pt x="18816" y="118935"/>
                </a:lnTo>
                <a:lnTo>
                  <a:pt x="16665" y="121086"/>
                </a:lnTo>
                <a:lnTo>
                  <a:pt x="14516" y="123235"/>
                </a:lnTo>
                <a:lnTo>
                  <a:pt x="10597" y="119320"/>
                </a:lnTo>
                <a:lnTo>
                  <a:pt x="14898" y="115019"/>
                </a:lnTo>
                <a:close/>
                <a:moveTo>
                  <a:pt x="103113" y="115202"/>
                </a:moveTo>
                <a:lnTo>
                  <a:pt x="107031" y="119120"/>
                </a:lnTo>
                <a:lnTo>
                  <a:pt x="102730" y="123421"/>
                </a:lnTo>
                <a:lnTo>
                  <a:pt x="98812" y="119503"/>
                </a:lnTo>
                <a:lnTo>
                  <a:pt x="103113" y="115202"/>
                </a:lnTo>
                <a:close/>
                <a:moveTo>
                  <a:pt x="94694" y="115587"/>
                </a:moveTo>
                <a:lnTo>
                  <a:pt x="98610" y="119503"/>
                </a:lnTo>
                <a:lnTo>
                  <a:pt x="94309" y="123804"/>
                </a:lnTo>
                <a:lnTo>
                  <a:pt x="90393" y="119887"/>
                </a:lnTo>
                <a:lnTo>
                  <a:pt x="94694" y="115587"/>
                </a:lnTo>
                <a:close/>
                <a:moveTo>
                  <a:pt x="86274" y="115970"/>
                </a:moveTo>
                <a:lnTo>
                  <a:pt x="90191" y="119887"/>
                </a:lnTo>
                <a:lnTo>
                  <a:pt x="85890" y="124188"/>
                </a:lnTo>
                <a:lnTo>
                  <a:pt x="81973" y="120271"/>
                </a:lnTo>
                <a:lnTo>
                  <a:pt x="86274" y="115970"/>
                </a:lnTo>
                <a:close/>
                <a:moveTo>
                  <a:pt x="77854" y="116354"/>
                </a:moveTo>
                <a:lnTo>
                  <a:pt x="81771" y="120271"/>
                </a:lnTo>
                <a:lnTo>
                  <a:pt x="77470" y="124573"/>
                </a:lnTo>
                <a:lnTo>
                  <a:pt x="75511" y="122612"/>
                </a:lnTo>
                <a:lnTo>
                  <a:pt x="73552" y="120653"/>
                </a:lnTo>
                <a:lnTo>
                  <a:pt x="75704" y="118504"/>
                </a:lnTo>
                <a:lnTo>
                  <a:pt x="77854" y="116354"/>
                </a:lnTo>
                <a:close/>
                <a:moveTo>
                  <a:pt x="69434" y="116738"/>
                </a:moveTo>
                <a:lnTo>
                  <a:pt x="73352" y="120655"/>
                </a:lnTo>
                <a:lnTo>
                  <a:pt x="69051" y="124955"/>
                </a:lnTo>
                <a:lnTo>
                  <a:pt x="65133" y="121037"/>
                </a:lnTo>
                <a:lnTo>
                  <a:pt x="69434" y="116738"/>
                </a:lnTo>
                <a:close/>
                <a:moveTo>
                  <a:pt x="61015" y="117120"/>
                </a:moveTo>
                <a:lnTo>
                  <a:pt x="64931" y="121037"/>
                </a:lnTo>
                <a:lnTo>
                  <a:pt x="60631" y="125338"/>
                </a:lnTo>
                <a:lnTo>
                  <a:pt x="56714" y="121420"/>
                </a:lnTo>
                <a:lnTo>
                  <a:pt x="61015" y="117120"/>
                </a:lnTo>
                <a:close/>
                <a:moveTo>
                  <a:pt x="52595" y="117504"/>
                </a:moveTo>
                <a:lnTo>
                  <a:pt x="56512" y="121420"/>
                </a:lnTo>
                <a:lnTo>
                  <a:pt x="52211" y="125721"/>
                </a:lnTo>
                <a:lnTo>
                  <a:pt x="48294" y="121805"/>
                </a:lnTo>
                <a:lnTo>
                  <a:pt x="52595" y="117504"/>
                </a:lnTo>
                <a:close/>
                <a:moveTo>
                  <a:pt x="44175" y="117887"/>
                </a:moveTo>
                <a:lnTo>
                  <a:pt x="48092" y="121804"/>
                </a:lnTo>
                <a:lnTo>
                  <a:pt x="43791" y="126105"/>
                </a:lnTo>
                <a:lnTo>
                  <a:pt x="39875" y="122189"/>
                </a:lnTo>
                <a:lnTo>
                  <a:pt x="44175" y="117887"/>
                </a:lnTo>
                <a:close/>
                <a:moveTo>
                  <a:pt x="35755" y="118271"/>
                </a:moveTo>
                <a:lnTo>
                  <a:pt x="39672" y="122189"/>
                </a:lnTo>
                <a:lnTo>
                  <a:pt x="35372" y="126490"/>
                </a:lnTo>
                <a:lnTo>
                  <a:pt x="31454" y="122572"/>
                </a:lnTo>
                <a:lnTo>
                  <a:pt x="35755" y="118271"/>
                </a:lnTo>
                <a:close/>
                <a:moveTo>
                  <a:pt x="27336" y="118656"/>
                </a:moveTo>
                <a:lnTo>
                  <a:pt x="29295" y="120613"/>
                </a:lnTo>
                <a:lnTo>
                  <a:pt x="31252" y="122572"/>
                </a:lnTo>
                <a:lnTo>
                  <a:pt x="26952" y="126873"/>
                </a:lnTo>
                <a:lnTo>
                  <a:pt x="23035" y="122954"/>
                </a:lnTo>
                <a:lnTo>
                  <a:pt x="25187" y="120805"/>
                </a:lnTo>
                <a:lnTo>
                  <a:pt x="27336" y="118656"/>
                </a:lnTo>
                <a:close/>
                <a:moveTo>
                  <a:pt x="18914" y="119039"/>
                </a:moveTo>
                <a:lnTo>
                  <a:pt x="20873" y="120998"/>
                </a:lnTo>
                <a:lnTo>
                  <a:pt x="22831" y="122955"/>
                </a:lnTo>
                <a:lnTo>
                  <a:pt x="20682" y="125106"/>
                </a:lnTo>
                <a:lnTo>
                  <a:pt x="18532" y="127255"/>
                </a:lnTo>
                <a:lnTo>
                  <a:pt x="14615" y="123337"/>
                </a:lnTo>
                <a:lnTo>
                  <a:pt x="16764" y="121188"/>
                </a:lnTo>
                <a:lnTo>
                  <a:pt x="18914" y="119039"/>
                </a:lnTo>
                <a:close/>
                <a:moveTo>
                  <a:pt x="98711" y="119604"/>
                </a:moveTo>
                <a:lnTo>
                  <a:pt x="102629" y="123522"/>
                </a:lnTo>
                <a:lnTo>
                  <a:pt x="98328" y="127823"/>
                </a:lnTo>
                <a:lnTo>
                  <a:pt x="96369" y="125864"/>
                </a:lnTo>
                <a:lnTo>
                  <a:pt x="94410" y="123905"/>
                </a:lnTo>
                <a:lnTo>
                  <a:pt x="98711" y="119604"/>
                </a:lnTo>
                <a:close/>
                <a:moveTo>
                  <a:pt x="90292" y="119989"/>
                </a:moveTo>
                <a:lnTo>
                  <a:pt x="94209" y="123905"/>
                </a:lnTo>
                <a:lnTo>
                  <a:pt x="89908" y="128206"/>
                </a:lnTo>
                <a:lnTo>
                  <a:pt x="85990" y="124289"/>
                </a:lnTo>
                <a:lnTo>
                  <a:pt x="90292" y="119989"/>
                </a:lnTo>
                <a:close/>
                <a:moveTo>
                  <a:pt x="81872" y="120372"/>
                </a:moveTo>
                <a:lnTo>
                  <a:pt x="85789" y="124289"/>
                </a:lnTo>
                <a:lnTo>
                  <a:pt x="81489" y="128590"/>
                </a:lnTo>
                <a:lnTo>
                  <a:pt x="77571" y="124674"/>
                </a:lnTo>
                <a:lnTo>
                  <a:pt x="81872" y="120372"/>
                </a:lnTo>
                <a:close/>
                <a:moveTo>
                  <a:pt x="73453" y="120754"/>
                </a:moveTo>
                <a:lnTo>
                  <a:pt x="75410" y="122712"/>
                </a:lnTo>
                <a:lnTo>
                  <a:pt x="77369" y="124671"/>
                </a:lnTo>
                <a:lnTo>
                  <a:pt x="73068" y="128972"/>
                </a:lnTo>
                <a:lnTo>
                  <a:pt x="71111" y="127013"/>
                </a:lnTo>
                <a:lnTo>
                  <a:pt x="69152" y="125054"/>
                </a:lnTo>
                <a:lnTo>
                  <a:pt x="73453" y="120754"/>
                </a:lnTo>
                <a:close/>
                <a:moveTo>
                  <a:pt x="65032" y="121138"/>
                </a:moveTo>
                <a:lnTo>
                  <a:pt x="68950" y="125054"/>
                </a:lnTo>
                <a:lnTo>
                  <a:pt x="64649" y="129355"/>
                </a:lnTo>
                <a:lnTo>
                  <a:pt x="60732" y="125439"/>
                </a:lnTo>
                <a:lnTo>
                  <a:pt x="65032" y="121138"/>
                </a:lnTo>
                <a:close/>
                <a:moveTo>
                  <a:pt x="56613" y="121521"/>
                </a:moveTo>
                <a:lnTo>
                  <a:pt x="60531" y="125439"/>
                </a:lnTo>
                <a:lnTo>
                  <a:pt x="56229" y="129740"/>
                </a:lnTo>
                <a:lnTo>
                  <a:pt x="52311" y="125822"/>
                </a:lnTo>
                <a:lnTo>
                  <a:pt x="56613" y="121521"/>
                </a:lnTo>
                <a:close/>
                <a:moveTo>
                  <a:pt x="48193" y="121905"/>
                </a:moveTo>
                <a:lnTo>
                  <a:pt x="52110" y="125822"/>
                </a:lnTo>
                <a:lnTo>
                  <a:pt x="47810" y="130124"/>
                </a:lnTo>
                <a:lnTo>
                  <a:pt x="43892" y="126206"/>
                </a:lnTo>
                <a:lnTo>
                  <a:pt x="48193" y="121905"/>
                </a:lnTo>
                <a:close/>
                <a:moveTo>
                  <a:pt x="39774" y="122289"/>
                </a:moveTo>
                <a:lnTo>
                  <a:pt x="43690" y="126206"/>
                </a:lnTo>
                <a:lnTo>
                  <a:pt x="39389" y="130507"/>
                </a:lnTo>
                <a:lnTo>
                  <a:pt x="35473" y="126589"/>
                </a:lnTo>
                <a:lnTo>
                  <a:pt x="39774" y="122289"/>
                </a:lnTo>
                <a:close/>
                <a:moveTo>
                  <a:pt x="31353" y="122673"/>
                </a:moveTo>
                <a:lnTo>
                  <a:pt x="35271" y="126589"/>
                </a:lnTo>
                <a:lnTo>
                  <a:pt x="30970" y="130890"/>
                </a:lnTo>
                <a:lnTo>
                  <a:pt x="27053" y="126973"/>
                </a:lnTo>
                <a:lnTo>
                  <a:pt x="31353" y="122673"/>
                </a:lnTo>
                <a:close/>
                <a:moveTo>
                  <a:pt x="22932" y="123056"/>
                </a:moveTo>
                <a:lnTo>
                  <a:pt x="26849" y="126974"/>
                </a:lnTo>
                <a:lnTo>
                  <a:pt x="22549" y="131275"/>
                </a:lnTo>
                <a:lnTo>
                  <a:pt x="18633" y="127356"/>
                </a:lnTo>
                <a:lnTo>
                  <a:pt x="20783" y="125207"/>
                </a:lnTo>
                <a:lnTo>
                  <a:pt x="22932" y="123056"/>
                </a:lnTo>
                <a:close/>
                <a:moveTo>
                  <a:pt x="94309" y="124005"/>
                </a:moveTo>
                <a:lnTo>
                  <a:pt x="96268" y="125962"/>
                </a:lnTo>
                <a:lnTo>
                  <a:pt x="98227" y="127921"/>
                </a:lnTo>
                <a:lnTo>
                  <a:pt x="93925" y="132222"/>
                </a:lnTo>
                <a:lnTo>
                  <a:pt x="91967" y="130263"/>
                </a:lnTo>
                <a:lnTo>
                  <a:pt x="90009" y="128304"/>
                </a:lnTo>
                <a:lnTo>
                  <a:pt x="94309" y="124005"/>
                </a:lnTo>
                <a:close/>
                <a:moveTo>
                  <a:pt x="85890" y="124390"/>
                </a:moveTo>
                <a:lnTo>
                  <a:pt x="89807" y="128307"/>
                </a:lnTo>
                <a:lnTo>
                  <a:pt x="87658" y="130456"/>
                </a:lnTo>
                <a:lnTo>
                  <a:pt x="85508" y="132606"/>
                </a:lnTo>
                <a:lnTo>
                  <a:pt x="83547" y="130648"/>
                </a:lnTo>
                <a:lnTo>
                  <a:pt x="81588" y="128689"/>
                </a:lnTo>
                <a:lnTo>
                  <a:pt x="85890" y="124390"/>
                </a:lnTo>
                <a:close/>
                <a:moveTo>
                  <a:pt x="77470" y="124774"/>
                </a:moveTo>
                <a:lnTo>
                  <a:pt x="81388" y="128691"/>
                </a:lnTo>
                <a:lnTo>
                  <a:pt x="79237" y="130840"/>
                </a:lnTo>
                <a:lnTo>
                  <a:pt x="77087" y="132991"/>
                </a:lnTo>
                <a:lnTo>
                  <a:pt x="75128" y="131032"/>
                </a:lnTo>
                <a:lnTo>
                  <a:pt x="73172" y="129073"/>
                </a:lnTo>
                <a:lnTo>
                  <a:pt x="77470" y="124774"/>
                </a:lnTo>
                <a:close/>
                <a:moveTo>
                  <a:pt x="69051" y="125158"/>
                </a:moveTo>
                <a:lnTo>
                  <a:pt x="71010" y="127117"/>
                </a:lnTo>
                <a:lnTo>
                  <a:pt x="72967" y="129074"/>
                </a:lnTo>
                <a:lnTo>
                  <a:pt x="70817" y="131225"/>
                </a:lnTo>
                <a:lnTo>
                  <a:pt x="68667" y="133374"/>
                </a:lnTo>
                <a:lnTo>
                  <a:pt x="64750" y="129456"/>
                </a:lnTo>
                <a:lnTo>
                  <a:pt x="69051" y="125158"/>
                </a:lnTo>
                <a:close/>
                <a:moveTo>
                  <a:pt x="60631" y="125540"/>
                </a:moveTo>
                <a:lnTo>
                  <a:pt x="64548" y="129456"/>
                </a:lnTo>
                <a:lnTo>
                  <a:pt x="60247" y="133757"/>
                </a:lnTo>
                <a:lnTo>
                  <a:pt x="56330" y="129841"/>
                </a:lnTo>
                <a:lnTo>
                  <a:pt x="60631" y="125540"/>
                </a:lnTo>
                <a:close/>
                <a:moveTo>
                  <a:pt x="52211" y="125923"/>
                </a:moveTo>
                <a:lnTo>
                  <a:pt x="56128" y="129840"/>
                </a:lnTo>
                <a:lnTo>
                  <a:pt x="51827" y="134141"/>
                </a:lnTo>
                <a:lnTo>
                  <a:pt x="47911" y="130224"/>
                </a:lnTo>
                <a:lnTo>
                  <a:pt x="52211" y="125923"/>
                </a:lnTo>
                <a:close/>
                <a:moveTo>
                  <a:pt x="43791" y="126307"/>
                </a:moveTo>
                <a:lnTo>
                  <a:pt x="47708" y="130224"/>
                </a:lnTo>
                <a:lnTo>
                  <a:pt x="43408" y="134526"/>
                </a:lnTo>
                <a:lnTo>
                  <a:pt x="39490" y="130608"/>
                </a:lnTo>
                <a:lnTo>
                  <a:pt x="43791" y="126307"/>
                </a:lnTo>
                <a:close/>
                <a:moveTo>
                  <a:pt x="35372" y="126692"/>
                </a:moveTo>
                <a:lnTo>
                  <a:pt x="39288" y="130608"/>
                </a:lnTo>
                <a:lnTo>
                  <a:pt x="34988" y="134909"/>
                </a:lnTo>
                <a:lnTo>
                  <a:pt x="31071" y="130991"/>
                </a:lnTo>
                <a:lnTo>
                  <a:pt x="35372" y="126692"/>
                </a:lnTo>
                <a:close/>
                <a:moveTo>
                  <a:pt x="26954" y="127072"/>
                </a:moveTo>
                <a:lnTo>
                  <a:pt x="30870" y="130990"/>
                </a:lnTo>
                <a:lnTo>
                  <a:pt x="26570" y="135291"/>
                </a:lnTo>
                <a:lnTo>
                  <a:pt x="22653" y="131373"/>
                </a:lnTo>
                <a:lnTo>
                  <a:pt x="26954" y="127072"/>
                </a:lnTo>
                <a:close/>
                <a:moveTo>
                  <a:pt x="89905" y="128408"/>
                </a:moveTo>
                <a:lnTo>
                  <a:pt x="91864" y="130367"/>
                </a:lnTo>
                <a:lnTo>
                  <a:pt x="93823" y="132325"/>
                </a:lnTo>
                <a:lnTo>
                  <a:pt x="89525" y="136624"/>
                </a:lnTo>
                <a:lnTo>
                  <a:pt x="85607" y="132707"/>
                </a:lnTo>
                <a:lnTo>
                  <a:pt x="87756" y="130557"/>
                </a:lnTo>
                <a:lnTo>
                  <a:pt x="89905" y="128408"/>
                </a:lnTo>
                <a:close/>
                <a:moveTo>
                  <a:pt x="81487" y="128793"/>
                </a:moveTo>
                <a:lnTo>
                  <a:pt x="83446" y="130752"/>
                </a:lnTo>
                <a:lnTo>
                  <a:pt x="85405" y="132711"/>
                </a:lnTo>
                <a:lnTo>
                  <a:pt x="81104" y="137008"/>
                </a:lnTo>
                <a:lnTo>
                  <a:pt x="77189" y="133093"/>
                </a:lnTo>
                <a:lnTo>
                  <a:pt x="79338" y="130944"/>
                </a:lnTo>
                <a:lnTo>
                  <a:pt x="81487" y="128793"/>
                </a:lnTo>
                <a:close/>
                <a:moveTo>
                  <a:pt x="73067" y="129175"/>
                </a:moveTo>
                <a:lnTo>
                  <a:pt x="75027" y="131134"/>
                </a:lnTo>
                <a:lnTo>
                  <a:pt x="76986" y="133093"/>
                </a:lnTo>
                <a:lnTo>
                  <a:pt x="72685" y="137391"/>
                </a:lnTo>
                <a:lnTo>
                  <a:pt x="70726" y="135434"/>
                </a:lnTo>
                <a:lnTo>
                  <a:pt x="68767" y="133475"/>
                </a:lnTo>
                <a:lnTo>
                  <a:pt x="70917" y="131326"/>
                </a:lnTo>
                <a:lnTo>
                  <a:pt x="73067" y="129175"/>
                </a:lnTo>
                <a:close/>
                <a:moveTo>
                  <a:pt x="64649" y="129557"/>
                </a:moveTo>
                <a:lnTo>
                  <a:pt x="68566" y="133475"/>
                </a:lnTo>
                <a:lnTo>
                  <a:pt x="66416" y="135624"/>
                </a:lnTo>
                <a:lnTo>
                  <a:pt x="64267" y="137773"/>
                </a:lnTo>
                <a:lnTo>
                  <a:pt x="62306" y="135817"/>
                </a:lnTo>
                <a:lnTo>
                  <a:pt x="60347" y="133858"/>
                </a:lnTo>
                <a:lnTo>
                  <a:pt x="64649" y="129557"/>
                </a:lnTo>
                <a:close/>
                <a:moveTo>
                  <a:pt x="56229" y="129940"/>
                </a:moveTo>
                <a:lnTo>
                  <a:pt x="60146" y="133858"/>
                </a:lnTo>
                <a:lnTo>
                  <a:pt x="57996" y="136007"/>
                </a:lnTo>
                <a:lnTo>
                  <a:pt x="55847" y="138157"/>
                </a:lnTo>
                <a:lnTo>
                  <a:pt x="53887" y="136201"/>
                </a:lnTo>
                <a:lnTo>
                  <a:pt x="51928" y="134242"/>
                </a:lnTo>
                <a:lnTo>
                  <a:pt x="56229" y="129940"/>
                </a:lnTo>
                <a:close/>
                <a:moveTo>
                  <a:pt x="47811" y="130325"/>
                </a:moveTo>
                <a:lnTo>
                  <a:pt x="51728" y="134242"/>
                </a:lnTo>
                <a:lnTo>
                  <a:pt x="47428" y="138543"/>
                </a:lnTo>
                <a:lnTo>
                  <a:pt x="43510" y="134625"/>
                </a:lnTo>
                <a:lnTo>
                  <a:pt x="47811" y="130325"/>
                </a:lnTo>
                <a:close/>
                <a:moveTo>
                  <a:pt x="39392" y="130709"/>
                </a:moveTo>
                <a:lnTo>
                  <a:pt x="43308" y="134625"/>
                </a:lnTo>
                <a:lnTo>
                  <a:pt x="39007" y="138926"/>
                </a:lnTo>
                <a:lnTo>
                  <a:pt x="35091" y="135010"/>
                </a:lnTo>
                <a:lnTo>
                  <a:pt x="39392" y="130709"/>
                </a:lnTo>
                <a:close/>
                <a:moveTo>
                  <a:pt x="30971" y="131091"/>
                </a:moveTo>
                <a:lnTo>
                  <a:pt x="34889" y="135007"/>
                </a:lnTo>
                <a:lnTo>
                  <a:pt x="30588" y="139308"/>
                </a:lnTo>
                <a:lnTo>
                  <a:pt x="26671" y="135392"/>
                </a:lnTo>
                <a:lnTo>
                  <a:pt x="30971" y="131091"/>
                </a:lnTo>
                <a:close/>
                <a:moveTo>
                  <a:pt x="85508" y="132810"/>
                </a:moveTo>
                <a:lnTo>
                  <a:pt x="89425" y="136727"/>
                </a:lnTo>
                <a:lnTo>
                  <a:pt x="85123" y="141026"/>
                </a:lnTo>
                <a:lnTo>
                  <a:pt x="81208" y="137110"/>
                </a:lnTo>
                <a:lnTo>
                  <a:pt x="85508" y="132810"/>
                </a:lnTo>
                <a:close/>
                <a:moveTo>
                  <a:pt x="77087" y="133191"/>
                </a:moveTo>
                <a:lnTo>
                  <a:pt x="81003" y="137109"/>
                </a:lnTo>
                <a:lnTo>
                  <a:pt x="76703" y="141410"/>
                </a:lnTo>
                <a:lnTo>
                  <a:pt x="72786" y="137492"/>
                </a:lnTo>
                <a:lnTo>
                  <a:pt x="77087" y="133191"/>
                </a:lnTo>
                <a:close/>
                <a:moveTo>
                  <a:pt x="68667" y="133577"/>
                </a:moveTo>
                <a:lnTo>
                  <a:pt x="70625" y="135536"/>
                </a:lnTo>
                <a:lnTo>
                  <a:pt x="72584" y="137495"/>
                </a:lnTo>
                <a:lnTo>
                  <a:pt x="70435" y="139644"/>
                </a:lnTo>
                <a:lnTo>
                  <a:pt x="68285" y="141793"/>
                </a:lnTo>
                <a:lnTo>
                  <a:pt x="64368" y="137875"/>
                </a:lnTo>
                <a:lnTo>
                  <a:pt x="66517" y="135726"/>
                </a:lnTo>
                <a:lnTo>
                  <a:pt x="68667" y="133577"/>
                </a:lnTo>
                <a:close/>
                <a:moveTo>
                  <a:pt x="60245" y="133961"/>
                </a:moveTo>
                <a:lnTo>
                  <a:pt x="62204" y="135919"/>
                </a:lnTo>
                <a:lnTo>
                  <a:pt x="64163" y="137878"/>
                </a:lnTo>
                <a:lnTo>
                  <a:pt x="59863" y="142177"/>
                </a:lnTo>
                <a:lnTo>
                  <a:pt x="55947" y="138260"/>
                </a:lnTo>
                <a:lnTo>
                  <a:pt x="58096" y="136111"/>
                </a:lnTo>
                <a:lnTo>
                  <a:pt x="60245" y="133961"/>
                </a:lnTo>
                <a:close/>
                <a:moveTo>
                  <a:pt x="51827" y="134343"/>
                </a:moveTo>
                <a:lnTo>
                  <a:pt x="53786" y="136301"/>
                </a:lnTo>
                <a:lnTo>
                  <a:pt x="55745" y="138260"/>
                </a:lnTo>
                <a:lnTo>
                  <a:pt x="51444" y="142562"/>
                </a:lnTo>
                <a:lnTo>
                  <a:pt x="49485" y="140603"/>
                </a:lnTo>
                <a:lnTo>
                  <a:pt x="47526" y="138644"/>
                </a:lnTo>
                <a:lnTo>
                  <a:pt x="51827" y="134343"/>
                </a:lnTo>
                <a:close/>
                <a:moveTo>
                  <a:pt x="43409" y="134725"/>
                </a:moveTo>
                <a:lnTo>
                  <a:pt x="47327" y="138642"/>
                </a:lnTo>
                <a:lnTo>
                  <a:pt x="45175" y="140793"/>
                </a:lnTo>
                <a:lnTo>
                  <a:pt x="43026" y="142944"/>
                </a:lnTo>
                <a:lnTo>
                  <a:pt x="41067" y="140985"/>
                </a:lnTo>
                <a:lnTo>
                  <a:pt x="39108" y="139026"/>
                </a:lnTo>
                <a:lnTo>
                  <a:pt x="43409" y="134725"/>
                </a:lnTo>
                <a:close/>
                <a:moveTo>
                  <a:pt x="34988" y="135109"/>
                </a:moveTo>
                <a:lnTo>
                  <a:pt x="38905" y="139026"/>
                </a:lnTo>
                <a:lnTo>
                  <a:pt x="34604" y="143327"/>
                </a:lnTo>
                <a:lnTo>
                  <a:pt x="30687" y="139409"/>
                </a:lnTo>
                <a:lnTo>
                  <a:pt x="34988" y="135109"/>
                </a:lnTo>
                <a:close/>
                <a:moveTo>
                  <a:pt x="67142" y="1"/>
                </a:moveTo>
                <a:lnTo>
                  <a:pt x="70301" y="3159"/>
                </a:lnTo>
                <a:lnTo>
                  <a:pt x="68151" y="5310"/>
                </a:lnTo>
                <a:lnTo>
                  <a:pt x="66001" y="7462"/>
                </a:lnTo>
                <a:lnTo>
                  <a:pt x="64042" y="5504"/>
                </a:lnTo>
                <a:lnTo>
                  <a:pt x="62083" y="3545"/>
                </a:lnTo>
                <a:lnTo>
                  <a:pt x="65625" y="2"/>
                </a:lnTo>
                <a:lnTo>
                  <a:pt x="65421" y="2"/>
                </a:lnTo>
                <a:lnTo>
                  <a:pt x="61982" y="3443"/>
                </a:lnTo>
                <a:lnTo>
                  <a:pt x="58541" y="5"/>
                </a:lnTo>
                <a:lnTo>
                  <a:pt x="58337" y="5"/>
                </a:lnTo>
                <a:lnTo>
                  <a:pt x="61880" y="3547"/>
                </a:lnTo>
                <a:lnTo>
                  <a:pt x="57578" y="7848"/>
                </a:lnTo>
                <a:lnTo>
                  <a:pt x="53664" y="3929"/>
                </a:lnTo>
                <a:lnTo>
                  <a:pt x="57587" y="5"/>
                </a:lnTo>
                <a:lnTo>
                  <a:pt x="57384" y="5"/>
                </a:lnTo>
                <a:lnTo>
                  <a:pt x="53561" y="3828"/>
                </a:lnTo>
                <a:lnTo>
                  <a:pt x="51604" y="1869"/>
                </a:lnTo>
                <a:lnTo>
                  <a:pt x="49739" y="4"/>
                </a:lnTo>
                <a:lnTo>
                  <a:pt x="49349" y="4"/>
                </a:lnTo>
                <a:lnTo>
                  <a:pt x="45143" y="4211"/>
                </a:lnTo>
                <a:lnTo>
                  <a:pt x="41225" y="295"/>
                </a:lnTo>
                <a:lnTo>
                  <a:pt x="41515" y="5"/>
                </a:lnTo>
                <a:lnTo>
                  <a:pt x="41312" y="5"/>
                </a:lnTo>
                <a:lnTo>
                  <a:pt x="41123" y="194"/>
                </a:lnTo>
                <a:lnTo>
                  <a:pt x="40934" y="5"/>
                </a:lnTo>
                <a:lnTo>
                  <a:pt x="40730" y="5"/>
                </a:lnTo>
                <a:lnTo>
                  <a:pt x="41021" y="295"/>
                </a:lnTo>
                <a:lnTo>
                  <a:pt x="36721" y="4593"/>
                </a:lnTo>
                <a:lnTo>
                  <a:pt x="32805" y="677"/>
                </a:lnTo>
                <a:lnTo>
                  <a:pt x="33478" y="2"/>
                </a:lnTo>
                <a:lnTo>
                  <a:pt x="33275" y="2"/>
                </a:lnTo>
                <a:lnTo>
                  <a:pt x="32704" y="574"/>
                </a:lnTo>
                <a:lnTo>
                  <a:pt x="32603" y="675"/>
                </a:lnTo>
                <a:lnTo>
                  <a:pt x="28302" y="4975"/>
                </a:lnTo>
                <a:lnTo>
                  <a:pt x="28201" y="5076"/>
                </a:lnTo>
                <a:lnTo>
                  <a:pt x="23900" y="9377"/>
                </a:lnTo>
                <a:lnTo>
                  <a:pt x="23799" y="9478"/>
                </a:lnTo>
                <a:lnTo>
                  <a:pt x="19497" y="13779"/>
                </a:lnTo>
                <a:lnTo>
                  <a:pt x="19396" y="13880"/>
                </a:lnTo>
                <a:lnTo>
                  <a:pt x="14994" y="18281"/>
                </a:lnTo>
                <a:lnTo>
                  <a:pt x="10594" y="22686"/>
                </a:lnTo>
                <a:lnTo>
                  <a:pt x="6292" y="26986"/>
                </a:lnTo>
                <a:lnTo>
                  <a:pt x="6192" y="27086"/>
                </a:lnTo>
                <a:lnTo>
                  <a:pt x="1893" y="31386"/>
                </a:lnTo>
                <a:lnTo>
                  <a:pt x="1791" y="31487"/>
                </a:lnTo>
                <a:lnTo>
                  <a:pt x="2" y="33276"/>
                </a:lnTo>
                <a:lnTo>
                  <a:pt x="2" y="33479"/>
                </a:lnTo>
                <a:lnTo>
                  <a:pt x="1892" y="31589"/>
                </a:lnTo>
                <a:lnTo>
                  <a:pt x="5810" y="35507"/>
                </a:lnTo>
                <a:lnTo>
                  <a:pt x="1508" y="39807"/>
                </a:lnTo>
                <a:lnTo>
                  <a:pt x="1" y="38299"/>
                </a:lnTo>
                <a:lnTo>
                  <a:pt x="1" y="38503"/>
                </a:lnTo>
                <a:lnTo>
                  <a:pt x="1406" y="39908"/>
                </a:lnTo>
                <a:lnTo>
                  <a:pt x="1" y="41313"/>
                </a:lnTo>
                <a:lnTo>
                  <a:pt x="1" y="41518"/>
                </a:lnTo>
                <a:lnTo>
                  <a:pt x="1508" y="40009"/>
                </a:lnTo>
                <a:lnTo>
                  <a:pt x="5426" y="43927"/>
                </a:lnTo>
                <a:lnTo>
                  <a:pt x="1125" y="48228"/>
                </a:lnTo>
                <a:lnTo>
                  <a:pt x="1" y="47103"/>
                </a:lnTo>
                <a:lnTo>
                  <a:pt x="1" y="47307"/>
                </a:lnTo>
                <a:lnTo>
                  <a:pt x="1023" y="48329"/>
                </a:lnTo>
                <a:lnTo>
                  <a:pt x="1" y="49349"/>
                </a:lnTo>
                <a:lnTo>
                  <a:pt x="1" y="49554"/>
                </a:lnTo>
                <a:lnTo>
                  <a:pt x="1125" y="48430"/>
                </a:lnTo>
                <a:lnTo>
                  <a:pt x="3084" y="50387"/>
                </a:lnTo>
                <a:lnTo>
                  <a:pt x="5041" y="52346"/>
                </a:lnTo>
                <a:lnTo>
                  <a:pt x="742" y="56647"/>
                </a:lnTo>
                <a:lnTo>
                  <a:pt x="1" y="55906"/>
                </a:lnTo>
                <a:lnTo>
                  <a:pt x="1" y="56109"/>
                </a:lnTo>
                <a:lnTo>
                  <a:pt x="641" y="56749"/>
                </a:lnTo>
                <a:lnTo>
                  <a:pt x="1" y="57389"/>
                </a:lnTo>
                <a:lnTo>
                  <a:pt x="1" y="57593"/>
                </a:lnTo>
                <a:lnTo>
                  <a:pt x="742" y="56852"/>
                </a:lnTo>
                <a:lnTo>
                  <a:pt x="4658" y="60770"/>
                </a:lnTo>
                <a:lnTo>
                  <a:pt x="357" y="65071"/>
                </a:lnTo>
                <a:lnTo>
                  <a:pt x="1" y="64713"/>
                </a:lnTo>
                <a:lnTo>
                  <a:pt x="1" y="64917"/>
                </a:lnTo>
                <a:lnTo>
                  <a:pt x="256" y="65173"/>
                </a:lnTo>
                <a:lnTo>
                  <a:pt x="1" y="65428"/>
                </a:lnTo>
                <a:lnTo>
                  <a:pt x="1" y="65633"/>
                </a:lnTo>
                <a:lnTo>
                  <a:pt x="357" y="65275"/>
                </a:lnTo>
                <a:lnTo>
                  <a:pt x="4274" y="69192"/>
                </a:lnTo>
                <a:lnTo>
                  <a:pt x="2" y="73460"/>
                </a:lnTo>
                <a:lnTo>
                  <a:pt x="2" y="73715"/>
                </a:lnTo>
                <a:lnTo>
                  <a:pt x="1934" y="75646"/>
                </a:lnTo>
                <a:lnTo>
                  <a:pt x="3892" y="77605"/>
                </a:lnTo>
                <a:lnTo>
                  <a:pt x="2" y="81496"/>
                </a:lnTo>
                <a:lnTo>
                  <a:pt x="2" y="81699"/>
                </a:lnTo>
                <a:lnTo>
                  <a:pt x="3993" y="77708"/>
                </a:lnTo>
                <a:lnTo>
                  <a:pt x="7911" y="81626"/>
                </a:lnTo>
                <a:lnTo>
                  <a:pt x="3610" y="85925"/>
                </a:lnTo>
                <a:lnTo>
                  <a:pt x="1" y="82317"/>
                </a:lnTo>
                <a:lnTo>
                  <a:pt x="1" y="82521"/>
                </a:lnTo>
                <a:lnTo>
                  <a:pt x="3508" y="86026"/>
                </a:lnTo>
                <a:lnTo>
                  <a:pt x="2" y="89532"/>
                </a:lnTo>
                <a:lnTo>
                  <a:pt x="2" y="89735"/>
                </a:lnTo>
                <a:lnTo>
                  <a:pt x="3611" y="86126"/>
                </a:lnTo>
                <a:lnTo>
                  <a:pt x="7529" y="90043"/>
                </a:lnTo>
                <a:lnTo>
                  <a:pt x="3227" y="94342"/>
                </a:lnTo>
                <a:lnTo>
                  <a:pt x="1" y="91117"/>
                </a:lnTo>
                <a:lnTo>
                  <a:pt x="1" y="91320"/>
                </a:lnTo>
                <a:lnTo>
                  <a:pt x="3123" y="94443"/>
                </a:lnTo>
                <a:lnTo>
                  <a:pt x="2" y="97568"/>
                </a:lnTo>
                <a:lnTo>
                  <a:pt x="2" y="97771"/>
                </a:lnTo>
                <a:lnTo>
                  <a:pt x="3228" y="94545"/>
                </a:lnTo>
                <a:lnTo>
                  <a:pt x="7144" y="98463"/>
                </a:lnTo>
                <a:lnTo>
                  <a:pt x="4994" y="100612"/>
                </a:lnTo>
                <a:lnTo>
                  <a:pt x="2845" y="102761"/>
                </a:lnTo>
                <a:lnTo>
                  <a:pt x="886" y="100804"/>
                </a:lnTo>
                <a:lnTo>
                  <a:pt x="2" y="99920"/>
                </a:lnTo>
                <a:lnTo>
                  <a:pt x="2" y="100123"/>
                </a:lnTo>
                <a:lnTo>
                  <a:pt x="785" y="100906"/>
                </a:lnTo>
                <a:lnTo>
                  <a:pt x="2744" y="102865"/>
                </a:lnTo>
                <a:lnTo>
                  <a:pt x="2" y="105604"/>
                </a:lnTo>
                <a:lnTo>
                  <a:pt x="2" y="105807"/>
                </a:lnTo>
                <a:lnTo>
                  <a:pt x="2845" y="102966"/>
                </a:lnTo>
                <a:lnTo>
                  <a:pt x="6761" y="106882"/>
                </a:lnTo>
                <a:lnTo>
                  <a:pt x="2460" y="111183"/>
                </a:lnTo>
                <a:lnTo>
                  <a:pt x="2" y="108726"/>
                </a:lnTo>
                <a:lnTo>
                  <a:pt x="2" y="108929"/>
                </a:lnTo>
                <a:lnTo>
                  <a:pt x="2359" y="111286"/>
                </a:lnTo>
                <a:lnTo>
                  <a:pt x="2460" y="111387"/>
                </a:lnTo>
                <a:lnTo>
                  <a:pt x="6378" y="115304"/>
                </a:lnTo>
                <a:lnTo>
                  <a:pt x="6478" y="115405"/>
                </a:lnTo>
                <a:lnTo>
                  <a:pt x="10496" y="119422"/>
                </a:lnTo>
                <a:lnTo>
                  <a:pt x="14514" y="123441"/>
                </a:lnTo>
                <a:lnTo>
                  <a:pt x="18431" y="127357"/>
                </a:lnTo>
                <a:lnTo>
                  <a:pt x="22449" y="131376"/>
                </a:lnTo>
                <a:lnTo>
                  <a:pt x="26467" y="135393"/>
                </a:lnTo>
                <a:lnTo>
                  <a:pt x="26568" y="135494"/>
                </a:lnTo>
                <a:lnTo>
                  <a:pt x="30485" y="139412"/>
                </a:lnTo>
                <a:lnTo>
                  <a:pt x="30586" y="139513"/>
                </a:lnTo>
                <a:lnTo>
                  <a:pt x="34604" y="143530"/>
                </a:lnTo>
                <a:lnTo>
                  <a:pt x="34712" y="143638"/>
                </a:lnTo>
                <a:lnTo>
                  <a:pt x="34916" y="143638"/>
                </a:lnTo>
                <a:lnTo>
                  <a:pt x="34707" y="143429"/>
                </a:lnTo>
                <a:lnTo>
                  <a:pt x="39007" y="139128"/>
                </a:lnTo>
                <a:lnTo>
                  <a:pt x="40966" y="141087"/>
                </a:lnTo>
                <a:lnTo>
                  <a:pt x="42925" y="143046"/>
                </a:lnTo>
                <a:lnTo>
                  <a:pt x="42332" y="143638"/>
                </a:lnTo>
                <a:lnTo>
                  <a:pt x="42536" y="143638"/>
                </a:lnTo>
                <a:lnTo>
                  <a:pt x="43026" y="143148"/>
                </a:lnTo>
                <a:lnTo>
                  <a:pt x="43516" y="143638"/>
                </a:lnTo>
                <a:lnTo>
                  <a:pt x="43719" y="143638"/>
                </a:lnTo>
                <a:lnTo>
                  <a:pt x="43127" y="143046"/>
                </a:lnTo>
                <a:lnTo>
                  <a:pt x="45276" y="140897"/>
                </a:lnTo>
                <a:lnTo>
                  <a:pt x="47425" y="138746"/>
                </a:lnTo>
                <a:lnTo>
                  <a:pt x="49384" y="140705"/>
                </a:lnTo>
                <a:lnTo>
                  <a:pt x="51343" y="142664"/>
                </a:lnTo>
                <a:lnTo>
                  <a:pt x="50366" y="143640"/>
                </a:lnTo>
                <a:lnTo>
                  <a:pt x="50570" y="143640"/>
                </a:lnTo>
                <a:lnTo>
                  <a:pt x="51444" y="142766"/>
                </a:lnTo>
                <a:lnTo>
                  <a:pt x="52317" y="143640"/>
                </a:lnTo>
                <a:lnTo>
                  <a:pt x="52520" y="143640"/>
                </a:lnTo>
                <a:lnTo>
                  <a:pt x="51545" y="142664"/>
                </a:lnTo>
                <a:lnTo>
                  <a:pt x="55846" y="138363"/>
                </a:lnTo>
                <a:lnTo>
                  <a:pt x="59762" y="142280"/>
                </a:lnTo>
                <a:lnTo>
                  <a:pt x="58404" y="143638"/>
                </a:lnTo>
                <a:lnTo>
                  <a:pt x="58608" y="143638"/>
                </a:lnTo>
                <a:lnTo>
                  <a:pt x="59865" y="142381"/>
                </a:lnTo>
                <a:lnTo>
                  <a:pt x="61123" y="143638"/>
                </a:lnTo>
                <a:lnTo>
                  <a:pt x="61326" y="143638"/>
                </a:lnTo>
                <a:lnTo>
                  <a:pt x="59968" y="142280"/>
                </a:lnTo>
                <a:lnTo>
                  <a:pt x="64268" y="137979"/>
                </a:lnTo>
                <a:lnTo>
                  <a:pt x="68186" y="141896"/>
                </a:lnTo>
                <a:lnTo>
                  <a:pt x="66443" y="143638"/>
                </a:lnTo>
                <a:lnTo>
                  <a:pt x="66646" y="143638"/>
                </a:lnTo>
                <a:lnTo>
                  <a:pt x="68288" y="141997"/>
                </a:lnTo>
                <a:lnTo>
                  <a:pt x="69930" y="143638"/>
                </a:lnTo>
                <a:lnTo>
                  <a:pt x="70133" y="143638"/>
                </a:lnTo>
                <a:lnTo>
                  <a:pt x="68391" y="141896"/>
                </a:lnTo>
                <a:lnTo>
                  <a:pt x="70540" y="139746"/>
                </a:lnTo>
                <a:lnTo>
                  <a:pt x="72690" y="137597"/>
                </a:lnTo>
                <a:lnTo>
                  <a:pt x="76607" y="141514"/>
                </a:lnTo>
                <a:lnTo>
                  <a:pt x="74481" y="143640"/>
                </a:lnTo>
                <a:lnTo>
                  <a:pt x="74684" y="143640"/>
                </a:lnTo>
                <a:lnTo>
                  <a:pt x="76709" y="141615"/>
                </a:lnTo>
                <a:lnTo>
                  <a:pt x="78734" y="143640"/>
                </a:lnTo>
                <a:lnTo>
                  <a:pt x="78939" y="143640"/>
                </a:lnTo>
                <a:lnTo>
                  <a:pt x="76813" y="141514"/>
                </a:lnTo>
                <a:lnTo>
                  <a:pt x="81113" y="137214"/>
                </a:lnTo>
                <a:lnTo>
                  <a:pt x="85030" y="141130"/>
                </a:lnTo>
                <a:lnTo>
                  <a:pt x="82521" y="143640"/>
                </a:lnTo>
                <a:lnTo>
                  <a:pt x="82724" y="143640"/>
                </a:lnTo>
                <a:lnTo>
                  <a:pt x="85131" y="141233"/>
                </a:lnTo>
                <a:lnTo>
                  <a:pt x="85232" y="141132"/>
                </a:lnTo>
                <a:lnTo>
                  <a:pt x="89533" y="136832"/>
                </a:lnTo>
                <a:lnTo>
                  <a:pt x="89634" y="136731"/>
                </a:lnTo>
                <a:lnTo>
                  <a:pt x="93934" y="132430"/>
                </a:lnTo>
                <a:lnTo>
                  <a:pt x="94035" y="132329"/>
                </a:lnTo>
                <a:lnTo>
                  <a:pt x="98437" y="127927"/>
                </a:lnTo>
                <a:lnTo>
                  <a:pt x="102839" y="123525"/>
                </a:lnTo>
                <a:lnTo>
                  <a:pt x="107141" y="119225"/>
                </a:lnTo>
                <a:lnTo>
                  <a:pt x="107241" y="119124"/>
                </a:lnTo>
                <a:lnTo>
                  <a:pt x="111541" y="114823"/>
                </a:lnTo>
                <a:lnTo>
                  <a:pt x="111644" y="114722"/>
                </a:lnTo>
                <a:lnTo>
                  <a:pt x="115943" y="110421"/>
                </a:lnTo>
                <a:lnTo>
                  <a:pt x="116044" y="110320"/>
                </a:lnTo>
                <a:lnTo>
                  <a:pt x="120345" y="106019"/>
                </a:lnTo>
                <a:lnTo>
                  <a:pt x="120446" y="105918"/>
                </a:lnTo>
                <a:lnTo>
                  <a:pt x="124748" y="101617"/>
                </a:lnTo>
                <a:lnTo>
                  <a:pt x="124848" y="101516"/>
                </a:lnTo>
                <a:lnTo>
                  <a:pt x="129150" y="97216"/>
                </a:lnTo>
                <a:lnTo>
                  <a:pt x="133550" y="92814"/>
                </a:lnTo>
                <a:lnTo>
                  <a:pt x="137952" y="88412"/>
                </a:lnTo>
                <a:lnTo>
                  <a:pt x="138053" y="88311"/>
                </a:lnTo>
                <a:lnTo>
                  <a:pt x="142355" y="84010"/>
                </a:lnTo>
                <a:lnTo>
                  <a:pt x="142455" y="83909"/>
                </a:lnTo>
                <a:lnTo>
                  <a:pt x="146858" y="79508"/>
                </a:lnTo>
                <a:lnTo>
                  <a:pt x="151258" y="75106"/>
                </a:lnTo>
                <a:lnTo>
                  <a:pt x="147241" y="71087"/>
                </a:lnTo>
                <a:lnTo>
                  <a:pt x="147140" y="70986"/>
                </a:lnTo>
                <a:lnTo>
                  <a:pt x="143222" y="67070"/>
                </a:lnTo>
                <a:lnTo>
                  <a:pt x="139205" y="63051"/>
                </a:lnTo>
                <a:lnTo>
                  <a:pt x="135186" y="59034"/>
                </a:lnTo>
                <a:lnTo>
                  <a:pt x="135085" y="58933"/>
                </a:lnTo>
                <a:lnTo>
                  <a:pt x="131169" y="55015"/>
                </a:lnTo>
                <a:lnTo>
                  <a:pt x="131068" y="54915"/>
                </a:lnTo>
                <a:lnTo>
                  <a:pt x="127150" y="50998"/>
                </a:lnTo>
                <a:lnTo>
                  <a:pt x="127049" y="50897"/>
                </a:lnTo>
                <a:lnTo>
                  <a:pt x="123133" y="46980"/>
                </a:lnTo>
                <a:lnTo>
                  <a:pt x="123032" y="46879"/>
                </a:lnTo>
                <a:lnTo>
                  <a:pt x="119114" y="42962"/>
                </a:lnTo>
                <a:lnTo>
                  <a:pt x="119014" y="42861"/>
                </a:lnTo>
                <a:lnTo>
                  <a:pt x="115097" y="38944"/>
                </a:lnTo>
                <a:lnTo>
                  <a:pt x="114996" y="38843"/>
                </a:lnTo>
                <a:lnTo>
                  <a:pt x="110978" y="34825"/>
                </a:lnTo>
                <a:lnTo>
                  <a:pt x="106960" y="30807"/>
                </a:lnTo>
                <a:lnTo>
                  <a:pt x="103043" y="26890"/>
                </a:lnTo>
                <a:lnTo>
                  <a:pt x="99025" y="22872"/>
                </a:lnTo>
                <a:lnTo>
                  <a:pt x="95007" y="18855"/>
                </a:lnTo>
                <a:lnTo>
                  <a:pt x="94906" y="18754"/>
                </a:lnTo>
                <a:lnTo>
                  <a:pt x="90989" y="14836"/>
                </a:lnTo>
                <a:lnTo>
                  <a:pt x="90888" y="14735"/>
                </a:lnTo>
                <a:lnTo>
                  <a:pt x="86971" y="10819"/>
                </a:lnTo>
                <a:lnTo>
                  <a:pt x="86870" y="10718"/>
                </a:lnTo>
                <a:lnTo>
                  <a:pt x="82852" y="6699"/>
                </a:lnTo>
                <a:lnTo>
                  <a:pt x="78834" y="2682"/>
                </a:lnTo>
                <a:lnTo>
                  <a:pt x="76163" y="9"/>
                </a:lnTo>
                <a:lnTo>
                  <a:pt x="75958" y="9"/>
                </a:lnTo>
                <a:lnTo>
                  <a:pt x="78718" y="2777"/>
                </a:lnTo>
                <a:lnTo>
                  <a:pt x="76569" y="4928"/>
                </a:lnTo>
                <a:lnTo>
                  <a:pt x="74420" y="7077"/>
                </a:lnTo>
                <a:lnTo>
                  <a:pt x="72461" y="5118"/>
                </a:lnTo>
                <a:lnTo>
                  <a:pt x="70502" y="3159"/>
                </a:lnTo>
                <a:lnTo>
                  <a:pt x="73660" y="1"/>
                </a:lnTo>
                <a:lnTo>
                  <a:pt x="73457" y="1"/>
                </a:lnTo>
                <a:lnTo>
                  <a:pt x="70401" y="3057"/>
                </a:lnTo>
                <a:lnTo>
                  <a:pt x="67346" y="1"/>
                </a:lnTo>
                <a:close/>
              </a:path>
            </a:pathLst>
          </a:custGeom>
          <a:solidFill>
            <a:srgbClr val="171E51"/>
          </a:solidFill>
          <a:ln w="9525" cap="flat" cmpd="sng">
            <a:solidFill>
              <a:srgbClr val="171E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75" y="4741200"/>
            <a:ext cx="9144000" cy="402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rot="10800000">
            <a:off x="0" y="0"/>
            <a:ext cx="9144000" cy="40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8"/>
          <p:cNvGrpSpPr/>
          <p:nvPr/>
        </p:nvGrpSpPr>
        <p:grpSpPr>
          <a:xfrm>
            <a:off x="240550" y="539992"/>
            <a:ext cx="244172" cy="251679"/>
            <a:chOff x="2814000" y="4402950"/>
            <a:chExt cx="390300" cy="402300"/>
          </a:xfrm>
        </p:grpSpPr>
        <p:sp>
          <p:nvSpPr>
            <p:cNvPr id="262" name="Google Shape;262;p8"/>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8"/>
          <p:cNvGrpSpPr/>
          <p:nvPr/>
        </p:nvGrpSpPr>
        <p:grpSpPr>
          <a:xfrm>
            <a:off x="240550" y="791667"/>
            <a:ext cx="244172" cy="251679"/>
            <a:chOff x="2814000" y="4402950"/>
            <a:chExt cx="390300" cy="402300"/>
          </a:xfrm>
        </p:grpSpPr>
        <p:sp>
          <p:nvSpPr>
            <p:cNvPr id="265" name="Google Shape;265;p8"/>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8"/>
          <p:cNvGrpSpPr/>
          <p:nvPr/>
        </p:nvGrpSpPr>
        <p:grpSpPr>
          <a:xfrm>
            <a:off x="240550" y="1043342"/>
            <a:ext cx="244172" cy="251679"/>
            <a:chOff x="2814000" y="4402950"/>
            <a:chExt cx="390300" cy="402300"/>
          </a:xfrm>
        </p:grpSpPr>
        <p:sp>
          <p:nvSpPr>
            <p:cNvPr id="268" name="Google Shape;268;p8"/>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8"/>
          <p:cNvGrpSpPr/>
          <p:nvPr/>
        </p:nvGrpSpPr>
        <p:grpSpPr>
          <a:xfrm>
            <a:off x="240550" y="1295017"/>
            <a:ext cx="244172" cy="251679"/>
            <a:chOff x="2814000" y="4402950"/>
            <a:chExt cx="390300" cy="402300"/>
          </a:xfrm>
        </p:grpSpPr>
        <p:sp>
          <p:nvSpPr>
            <p:cNvPr id="271" name="Google Shape;271;p8"/>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8"/>
          <p:cNvGrpSpPr/>
          <p:nvPr/>
        </p:nvGrpSpPr>
        <p:grpSpPr>
          <a:xfrm>
            <a:off x="240550" y="1546692"/>
            <a:ext cx="244172" cy="251679"/>
            <a:chOff x="2814000" y="4402950"/>
            <a:chExt cx="390300" cy="402300"/>
          </a:xfrm>
        </p:grpSpPr>
        <p:sp>
          <p:nvSpPr>
            <p:cNvPr id="274" name="Google Shape;274;p8"/>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8"/>
          <p:cNvGrpSpPr/>
          <p:nvPr/>
        </p:nvGrpSpPr>
        <p:grpSpPr>
          <a:xfrm>
            <a:off x="240550" y="1798367"/>
            <a:ext cx="244172" cy="251679"/>
            <a:chOff x="2814000" y="4402950"/>
            <a:chExt cx="390300" cy="402300"/>
          </a:xfrm>
        </p:grpSpPr>
        <p:sp>
          <p:nvSpPr>
            <p:cNvPr id="277" name="Google Shape;277;p8"/>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8"/>
          <p:cNvGrpSpPr/>
          <p:nvPr/>
        </p:nvGrpSpPr>
        <p:grpSpPr>
          <a:xfrm>
            <a:off x="240550" y="2050042"/>
            <a:ext cx="244172" cy="251679"/>
            <a:chOff x="2814000" y="4402950"/>
            <a:chExt cx="390300" cy="402300"/>
          </a:xfrm>
        </p:grpSpPr>
        <p:sp>
          <p:nvSpPr>
            <p:cNvPr id="280" name="Google Shape;280;p8"/>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8"/>
          <p:cNvGrpSpPr/>
          <p:nvPr/>
        </p:nvGrpSpPr>
        <p:grpSpPr>
          <a:xfrm>
            <a:off x="240550" y="2301717"/>
            <a:ext cx="244172" cy="251679"/>
            <a:chOff x="2814000" y="4402950"/>
            <a:chExt cx="390300" cy="402300"/>
          </a:xfrm>
        </p:grpSpPr>
        <p:sp>
          <p:nvSpPr>
            <p:cNvPr id="283" name="Google Shape;283;p8"/>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8"/>
          <p:cNvSpPr txBox="1">
            <a:spLocks noGrp="1"/>
          </p:cNvSpPr>
          <p:nvPr>
            <p:ph type="title"/>
          </p:nvPr>
        </p:nvSpPr>
        <p:spPr>
          <a:xfrm>
            <a:off x="1601525" y="1522950"/>
            <a:ext cx="5940900" cy="2097600"/>
          </a:xfrm>
          <a:prstGeom prst="rect">
            <a:avLst/>
          </a:prstGeom>
          <a:solidFill>
            <a:schemeClr val="accent5"/>
          </a:solidFill>
        </p:spPr>
        <p:txBody>
          <a:bodyPr spcFirstLastPara="1" wrap="square" lIns="91425" tIns="91425" rIns="91425" bIns="91425" anchor="b" anchorCtr="0">
            <a:noAutofit/>
          </a:bodyPr>
          <a:lstStyle>
            <a:lvl1pPr lvl="0" algn="ctr">
              <a:lnSpc>
                <a:spcPct val="80000"/>
              </a:lnSpc>
              <a:spcBef>
                <a:spcPts val="0"/>
              </a:spcBef>
              <a:spcAft>
                <a:spcPts val="0"/>
              </a:spcAft>
              <a:buClr>
                <a:schemeClr val="lt1"/>
              </a:buClr>
              <a:buSzPts val="4800"/>
              <a:buNone/>
              <a:defRPr sz="72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86"/>
        <p:cNvGrpSpPr/>
        <p:nvPr/>
      </p:nvGrpSpPr>
      <p:grpSpPr>
        <a:xfrm>
          <a:off x="0" y="0"/>
          <a:ext cx="0" cy="0"/>
          <a:chOff x="0" y="0"/>
          <a:chExt cx="0" cy="0"/>
        </a:xfrm>
      </p:grpSpPr>
      <p:sp>
        <p:nvSpPr>
          <p:cNvPr id="287" name="Google Shape;287;p9"/>
          <p:cNvSpPr/>
          <p:nvPr/>
        </p:nvSpPr>
        <p:spPr>
          <a:xfrm rot="5400000">
            <a:off x="2520166" y="-1762577"/>
            <a:ext cx="4103657" cy="3896953"/>
          </a:xfrm>
          <a:custGeom>
            <a:avLst/>
            <a:gdLst/>
            <a:ahLst/>
            <a:cxnLst/>
            <a:rect l="l" t="t" r="r" b="b"/>
            <a:pathLst>
              <a:path w="151259" h="143640" extrusionOk="0">
                <a:moveTo>
                  <a:pt x="49543" y="12"/>
                </a:moveTo>
                <a:lnTo>
                  <a:pt x="51501" y="1970"/>
                </a:lnTo>
                <a:lnTo>
                  <a:pt x="53460" y="3929"/>
                </a:lnTo>
                <a:lnTo>
                  <a:pt x="51310" y="6078"/>
                </a:lnTo>
                <a:lnTo>
                  <a:pt x="49161" y="8228"/>
                </a:lnTo>
                <a:lnTo>
                  <a:pt x="45244" y="4312"/>
                </a:lnTo>
                <a:lnTo>
                  <a:pt x="49543" y="12"/>
                </a:lnTo>
                <a:close/>
                <a:moveTo>
                  <a:pt x="41123" y="396"/>
                </a:moveTo>
                <a:lnTo>
                  <a:pt x="45039" y="4312"/>
                </a:lnTo>
                <a:lnTo>
                  <a:pt x="40740" y="8612"/>
                </a:lnTo>
                <a:lnTo>
                  <a:pt x="36822" y="4694"/>
                </a:lnTo>
                <a:lnTo>
                  <a:pt x="41123" y="396"/>
                </a:lnTo>
                <a:close/>
                <a:moveTo>
                  <a:pt x="32704" y="779"/>
                </a:moveTo>
                <a:lnTo>
                  <a:pt x="36620" y="4697"/>
                </a:lnTo>
                <a:lnTo>
                  <a:pt x="32319" y="8997"/>
                </a:lnTo>
                <a:lnTo>
                  <a:pt x="28403" y="5080"/>
                </a:lnTo>
                <a:lnTo>
                  <a:pt x="32704" y="779"/>
                </a:lnTo>
                <a:close/>
                <a:moveTo>
                  <a:pt x="78818" y="2879"/>
                </a:moveTo>
                <a:lnTo>
                  <a:pt x="82737" y="6796"/>
                </a:lnTo>
                <a:lnTo>
                  <a:pt x="78436" y="11095"/>
                </a:lnTo>
                <a:lnTo>
                  <a:pt x="74518" y="7179"/>
                </a:lnTo>
                <a:lnTo>
                  <a:pt x="76669" y="5030"/>
                </a:lnTo>
                <a:lnTo>
                  <a:pt x="78818" y="2879"/>
                </a:lnTo>
                <a:close/>
                <a:moveTo>
                  <a:pt x="70400" y="3264"/>
                </a:moveTo>
                <a:lnTo>
                  <a:pt x="72359" y="5222"/>
                </a:lnTo>
                <a:lnTo>
                  <a:pt x="74318" y="7180"/>
                </a:lnTo>
                <a:lnTo>
                  <a:pt x="70018" y="11480"/>
                </a:lnTo>
                <a:lnTo>
                  <a:pt x="66102" y="7562"/>
                </a:lnTo>
                <a:lnTo>
                  <a:pt x="68251" y="5413"/>
                </a:lnTo>
                <a:lnTo>
                  <a:pt x="70400" y="3264"/>
                </a:lnTo>
                <a:close/>
                <a:moveTo>
                  <a:pt x="61981" y="3646"/>
                </a:moveTo>
                <a:lnTo>
                  <a:pt x="63939" y="5605"/>
                </a:lnTo>
                <a:lnTo>
                  <a:pt x="65897" y="7562"/>
                </a:lnTo>
                <a:lnTo>
                  <a:pt x="61597" y="11864"/>
                </a:lnTo>
                <a:lnTo>
                  <a:pt x="59640" y="9905"/>
                </a:lnTo>
                <a:lnTo>
                  <a:pt x="57681" y="7947"/>
                </a:lnTo>
                <a:lnTo>
                  <a:pt x="61981" y="3646"/>
                </a:lnTo>
                <a:close/>
                <a:moveTo>
                  <a:pt x="53561" y="4031"/>
                </a:moveTo>
                <a:lnTo>
                  <a:pt x="57478" y="7947"/>
                </a:lnTo>
                <a:lnTo>
                  <a:pt x="55328" y="10096"/>
                </a:lnTo>
                <a:lnTo>
                  <a:pt x="53179" y="12246"/>
                </a:lnTo>
                <a:lnTo>
                  <a:pt x="51220" y="10290"/>
                </a:lnTo>
                <a:lnTo>
                  <a:pt x="49261" y="8331"/>
                </a:lnTo>
                <a:lnTo>
                  <a:pt x="51411" y="6182"/>
                </a:lnTo>
                <a:lnTo>
                  <a:pt x="53561" y="4031"/>
                </a:lnTo>
                <a:close/>
                <a:moveTo>
                  <a:pt x="45143" y="4412"/>
                </a:moveTo>
                <a:lnTo>
                  <a:pt x="49058" y="8331"/>
                </a:lnTo>
                <a:lnTo>
                  <a:pt x="46909" y="10480"/>
                </a:lnTo>
                <a:lnTo>
                  <a:pt x="44758" y="12629"/>
                </a:lnTo>
                <a:lnTo>
                  <a:pt x="42801" y="10672"/>
                </a:lnTo>
                <a:lnTo>
                  <a:pt x="40842" y="8713"/>
                </a:lnTo>
                <a:lnTo>
                  <a:pt x="45143" y="4412"/>
                </a:lnTo>
                <a:close/>
                <a:moveTo>
                  <a:pt x="36721" y="4796"/>
                </a:moveTo>
                <a:lnTo>
                  <a:pt x="40639" y="8714"/>
                </a:lnTo>
                <a:lnTo>
                  <a:pt x="36338" y="13015"/>
                </a:lnTo>
                <a:lnTo>
                  <a:pt x="32420" y="9098"/>
                </a:lnTo>
                <a:lnTo>
                  <a:pt x="36721" y="4796"/>
                </a:lnTo>
                <a:close/>
                <a:moveTo>
                  <a:pt x="28302" y="5181"/>
                </a:moveTo>
                <a:lnTo>
                  <a:pt x="32218" y="9098"/>
                </a:lnTo>
                <a:lnTo>
                  <a:pt x="27918" y="13399"/>
                </a:lnTo>
                <a:lnTo>
                  <a:pt x="24000" y="9481"/>
                </a:lnTo>
                <a:lnTo>
                  <a:pt x="28302" y="5181"/>
                </a:lnTo>
                <a:close/>
                <a:moveTo>
                  <a:pt x="82838" y="6898"/>
                </a:moveTo>
                <a:lnTo>
                  <a:pt x="86754" y="10814"/>
                </a:lnTo>
                <a:lnTo>
                  <a:pt x="82453" y="15115"/>
                </a:lnTo>
                <a:lnTo>
                  <a:pt x="78537" y="11199"/>
                </a:lnTo>
                <a:lnTo>
                  <a:pt x="82838" y="6898"/>
                </a:lnTo>
                <a:close/>
                <a:moveTo>
                  <a:pt x="74420" y="7280"/>
                </a:moveTo>
                <a:lnTo>
                  <a:pt x="78335" y="11198"/>
                </a:lnTo>
                <a:lnTo>
                  <a:pt x="74037" y="15497"/>
                </a:lnTo>
                <a:lnTo>
                  <a:pt x="70119" y="11581"/>
                </a:lnTo>
                <a:lnTo>
                  <a:pt x="74420" y="7280"/>
                </a:lnTo>
                <a:close/>
                <a:moveTo>
                  <a:pt x="66001" y="7663"/>
                </a:moveTo>
                <a:lnTo>
                  <a:pt x="69916" y="11581"/>
                </a:lnTo>
                <a:lnTo>
                  <a:pt x="65614" y="15881"/>
                </a:lnTo>
                <a:lnTo>
                  <a:pt x="61700" y="11965"/>
                </a:lnTo>
                <a:lnTo>
                  <a:pt x="66001" y="7663"/>
                </a:lnTo>
                <a:close/>
                <a:moveTo>
                  <a:pt x="57578" y="8050"/>
                </a:moveTo>
                <a:lnTo>
                  <a:pt x="59537" y="10006"/>
                </a:lnTo>
                <a:lnTo>
                  <a:pt x="61496" y="11965"/>
                </a:lnTo>
                <a:lnTo>
                  <a:pt x="57195" y="16266"/>
                </a:lnTo>
                <a:lnTo>
                  <a:pt x="53280" y="12348"/>
                </a:lnTo>
                <a:lnTo>
                  <a:pt x="55429" y="10199"/>
                </a:lnTo>
                <a:lnTo>
                  <a:pt x="57578" y="8050"/>
                </a:lnTo>
                <a:close/>
                <a:moveTo>
                  <a:pt x="49159" y="8432"/>
                </a:moveTo>
                <a:lnTo>
                  <a:pt x="51118" y="10389"/>
                </a:lnTo>
                <a:lnTo>
                  <a:pt x="53075" y="12348"/>
                </a:lnTo>
                <a:lnTo>
                  <a:pt x="50926" y="14499"/>
                </a:lnTo>
                <a:lnTo>
                  <a:pt x="48777" y="16648"/>
                </a:lnTo>
                <a:lnTo>
                  <a:pt x="44859" y="12730"/>
                </a:lnTo>
                <a:lnTo>
                  <a:pt x="47010" y="10581"/>
                </a:lnTo>
                <a:lnTo>
                  <a:pt x="49159" y="8432"/>
                </a:lnTo>
                <a:close/>
                <a:moveTo>
                  <a:pt x="40741" y="8814"/>
                </a:moveTo>
                <a:lnTo>
                  <a:pt x="42700" y="10772"/>
                </a:lnTo>
                <a:lnTo>
                  <a:pt x="44658" y="12730"/>
                </a:lnTo>
                <a:lnTo>
                  <a:pt x="40358" y="17031"/>
                </a:lnTo>
                <a:lnTo>
                  <a:pt x="38399" y="15072"/>
                </a:lnTo>
                <a:lnTo>
                  <a:pt x="36440" y="13115"/>
                </a:lnTo>
                <a:lnTo>
                  <a:pt x="40741" y="8814"/>
                </a:lnTo>
                <a:close/>
                <a:moveTo>
                  <a:pt x="32322" y="9197"/>
                </a:moveTo>
                <a:lnTo>
                  <a:pt x="36238" y="13115"/>
                </a:lnTo>
                <a:lnTo>
                  <a:pt x="34088" y="15265"/>
                </a:lnTo>
                <a:lnTo>
                  <a:pt x="31937" y="17415"/>
                </a:lnTo>
                <a:lnTo>
                  <a:pt x="29979" y="15457"/>
                </a:lnTo>
                <a:lnTo>
                  <a:pt x="28021" y="13498"/>
                </a:lnTo>
                <a:lnTo>
                  <a:pt x="32322" y="9197"/>
                </a:lnTo>
                <a:close/>
                <a:moveTo>
                  <a:pt x="23900" y="9583"/>
                </a:moveTo>
                <a:lnTo>
                  <a:pt x="27816" y="13500"/>
                </a:lnTo>
                <a:lnTo>
                  <a:pt x="25667" y="15649"/>
                </a:lnTo>
                <a:lnTo>
                  <a:pt x="23518" y="17799"/>
                </a:lnTo>
                <a:lnTo>
                  <a:pt x="21559" y="15841"/>
                </a:lnTo>
                <a:lnTo>
                  <a:pt x="19600" y="13882"/>
                </a:lnTo>
                <a:lnTo>
                  <a:pt x="23900" y="9583"/>
                </a:lnTo>
                <a:close/>
                <a:moveTo>
                  <a:pt x="86855" y="10915"/>
                </a:moveTo>
                <a:lnTo>
                  <a:pt x="90773" y="14833"/>
                </a:lnTo>
                <a:lnTo>
                  <a:pt x="86472" y="19134"/>
                </a:lnTo>
                <a:lnTo>
                  <a:pt x="82554" y="15216"/>
                </a:lnTo>
                <a:lnTo>
                  <a:pt x="86855" y="10915"/>
                </a:lnTo>
                <a:close/>
                <a:moveTo>
                  <a:pt x="78437" y="11299"/>
                </a:moveTo>
                <a:lnTo>
                  <a:pt x="82355" y="15215"/>
                </a:lnTo>
                <a:lnTo>
                  <a:pt x="78054" y="19516"/>
                </a:lnTo>
                <a:lnTo>
                  <a:pt x="74138" y="15598"/>
                </a:lnTo>
                <a:lnTo>
                  <a:pt x="78437" y="11299"/>
                </a:lnTo>
                <a:close/>
                <a:moveTo>
                  <a:pt x="70018" y="11682"/>
                </a:moveTo>
                <a:lnTo>
                  <a:pt x="73936" y="15598"/>
                </a:lnTo>
                <a:lnTo>
                  <a:pt x="69635" y="19900"/>
                </a:lnTo>
                <a:lnTo>
                  <a:pt x="65717" y="15983"/>
                </a:lnTo>
                <a:lnTo>
                  <a:pt x="70018" y="11682"/>
                </a:lnTo>
                <a:close/>
                <a:moveTo>
                  <a:pt x="61599" y="12065"/>
                </a:moveTo>
                <a:lnTo>
                  <a:pt x="65514" y="15983"/>
                </a:lnTo>
                <a:lnTo>
                  <a:pt x="61215" y="20283"/>
                </a:lnTo>
                <a:lnTo>
                  <a:pt x="57297" y="16367"/>
                </a:lnTo>
                <a:lnTo>
                  <a:pt x="61599" y="12065"/>
                </a:lnTo>
                <a:close/>
                <a:moveTo>
                  <a:pt x="53176" y="12452"/>
                </a:moveTo>
                <a:lnTo>
                  <a:pt x="57094" y="16368"/>
                </a:lnTo>
                <a:lnTo>
                  <a:pt x="52794" y="20668"/>
                </a:lnTo>
                <a:lnTo>
                  <a:pt x="50837" y="18709"/>
                </a:lnTo>
                <a:lnTo>
                  <a:pt x="48878" y="16750"/>
                </a:lnTo>
                <a:lnTo>
                  <a:pt x="51027" y="14601"/>
                </a:lnTo>
                <a:lnTo>
                  <a:pt x="53176" y="12452"/>
                </a:lnTo>
                <a:close/>
                <a:moveTo>
                  <a:pt x="44757" y="12834"/>
                </a:moveTo>
                <a:lnTo>
                  <a:pt x="48675" y="16750"/>
                </a:lnTo>
                <a:lnTo>
                  <a:pt x="44374" y="21051"/>
                </a:lnTo>
                <a:lnTo>
                  <a:pt x="40456" y="17133"/>
                </a:lnTo>
                <a:lnTo>
                  <a:pt x="44757" y="12834"/>
                </a:lnTo>
                <a:close/>
                <a:moveTo>
                  <a:pt x="36336" y="13219"/>
                </a:moveTo>
                <a:lnTo>
                  <a:pt x="38296" y="15176"/>
                </a:lnTo>
                <a:lnTo>
                  <a:pt x="40254" y="17133"/>
                </a:lnTo>
                <a:lnTo>
                  <a:pt x="35954" y="21435"/>
                </a:lnTo>
                <a:lnTo>
                  <a:pt x="32036" y="17517"/>
                </a:lnTo>
                <a:lnTo>
                  <a:pt x="34186" y="15368"/>
                </a:lnTo>
                <a:lnTo>
                  <a:pt x="36336" y="13219"/>
                </a:lnTo>
                <a:close/>
                <a:moveTo>
                  <a:pt x="27915" y="13601"/>
                </a:moveTo>
                <a:lnTo>
                  <a:pt x="29876" y="15558"/>
                </a:lnTo>
                <a:lnTo>
                  <a:pt x="31835" y="17515"/>
                </a:lnTo>
                <a:lnTo>
                  <a:pt x="27533" y="21817"/>
                </a:lnTo>
                <a:lnTo>
                  <a:pt x="23617" y="17899"/>
                </a:lnTo>
                <a:lnTo>
                  <a:pt x="25766" y="15750"/>
                </a:lnTo>
                <a:lnTo>
                  <a:pt x="27915" y="13601"/>
                </a:lnTo>
                <a:close/>
                <a:moveTo>
                  <a:pt x="19500" y="13983"/>
                </a:moveTo>
                <a:lnTo>
                  <a:pt x="21458" y="15941"/>
                </a:lnTo>
                <a:lnTo>
                  <a:pt x="23417" y="17899"/>
                </a:lnTo>
                <a:lnTo>
                  <a:pt x="19115" y="22200"/>
                </a:lnTo>
                <a:lnTo>
                  <a:pt x="17158" y="20241"/>
                </a:lnTo>
                <a:lnTo>
                  <a:pt x="15199" y="18284"/>
                </a:lnTo>
                <a:lnTo>
                  <a:pt x="19500" y="13983"/>
                </a:lnTo>
                <a:close/>
                <a:moveTo>
                  <a:pt x="90874" y="14934"/>
                </a:moveTo>
                <a:lnTo>
                  <a:pt x="94790" y="18852"/>
                </a:lnTo>
                <a:lnTo>
                  <a:pt x="90489" y="23151"/>
                </a:lnTo>
                <a:lnTo>
                  <a:pt x="86573" y="19235"/>
                </a:lnTo>
                <a:lnTo>
                  <a:pt x="90874" y="14934"/>
                </a:lnTo>
                <a:close/>
                <a:moveTo>
                  <a:pt x="82456" y="15316"/>
                </a:moveTo>
                <a:lnTo>
                  <a:pt x="86372" y="19234"/>
                </a:lnTo>
                <a:lnTo>
                  <a:pt x="82073" y="23533"/>
                </a:lnTo>
                <a:lnTo>
                  <a:pt x="78155" y="19617"/>
                </a:lnTo>
                <a:lnTo>
                  <a:pt x="82456" y="15316"/>
                </a:lnTo>
                <a:close/>
                <a:moveTo>
                  <a:pt x="74037" y="15699"/>
                </a:moveTo>
                <a:lnTo>
                  <a:pt x="77953" y="19617"/>
                </a:lnTo>
                <a:lnTo>
                  <a:pt x="73652" y="23918"/>
                </a:lnTo>
                <a:lnTo>
                  <a:pt x="69735" y="20000"/>
                </a:lnTo>
                <a:lnTo>
                  <a:pt x="74037" y="15699"/>
                </a:lnTo>
                <a:close/>
                <a:moveTo>
                  <a:pt x="65616" y="16084"/>
                </a:moveTo>
                <a:lnTo>
                  <a:pt x="69532" y="20000"/>
                </a:lnTo>
                <a:lnTo>
                  <a:pt x="65231" y="24302"/>
                </a:lnTo>
                <a:lnTo>
                  <a:pt x="61316" y="20384"/>
                </a:lnTo>
                <a:lnTo>
                  <a:pt x="65616" y="16084"/>
                </a:lnTo>
                <a:close/>
                <a:moveTo>
                  <a:pt x="57196" y="16468"/>
                </a:moveTo>
                <a:lnTo>
                  <a:pt x="61111" y="20384"/>
                </a:lnTo>
                <a:lnTo>
                  <a:pt x="56813" y="24685"/>
                </a:lnTo>
                <a:lnTo>
                  <a:pt x="52895" y="20769"/>
                </a:lnTo>
                <a:lnTo>
                  <a:pt x="57196" y="16468"/>
                </a:lnTo>
                <a:close/>
                <a:moveTo>
                  <a:pt x="48777" y="16850"/>
                </a:moveTo>
                <a:lnTo>
                  <a:pt x="50736" y="18808"/>
                </a:lnTo>
                <a:lnTo>
                  <a:pt x="52693" y="20766"/>
                </a:lnTo>
                <a:lnTo>
                  <a:pt x="48394" y="25067"/>
                </a:lnTo>
                <a:lnTo>
                  <a:pt x="46435" y="23108"/>
                </a:lnTo>
                <a:lnTo>
                  <a:pt x="44476" y="21151"/>
                </a:lnTo>
                <a:lnTo>
                  <a:pt x="48777" y="16850"/>
                </a:lnTo>
                <a:close/>
                <a:moveTo>
                  <a:pt x="40358" y="17233"/>
                </a:moveTo>
                <a:lnTo>
                  <a:pt x="44274" y="21151"/>
                </a:lnTo>
                <a:lnTo>
                  <a:pt x="39973" y="25450"/>
                </a:lnTo>
                <a:lnTo>
                  <a:pt x="36057" y="21534"/>
                </a:lnTo>
                <a:lnTo>
                  <a:pt x="40358" y="17233"/>
                </a:lnTo>
                <a:close/>
                <a:moveTo>
                  <a:pt x="31937" y="17616"/>
                </a:moveTo>
                <a:lnTo>
                  <a:pt x="35855" y="21534"/>
                </a:lnTo>
                <a:lnTo>
                  <a:pt x="31553" y="25835"/>
                </a:lnTo>
                <a:lnTo>
                  <a:pt x="27637" y="21918"/>
                </a:lnTo>
                <a:lnTo>
                  <a:pt x="31937" y="17616"/>
                </a:lnTo>
                <a:close/>
                <a:moveTo>
                  <a:pt x="23516" y="18001"/>
                </a:moveTo>
                <a:lnTo>
                  <a:pt x="27432" y="21918"/>
                </a:lnTo>
                <a:lnTo>
                  <a:pt x="23133" y="26219"/>
                </a:lnTo>
                <a:lnTo>
                  <a:pt x="19215" y="22301"/>
                </a:lnTo>
                <a:lnTo>
                  <a:pt x="23516" y="18001"/>
                </a:lnTo>
                <a:close/>
                <a:moveTo>
                  <a:pt x="15098" y="18385"/>
                </a:moveTo>
                <a:lnTo>
                  <a:pt x="17057" y="20344"/>
                </a:lnTo>
                <a:lnTo>
                  <a:pt x="19015" y="22301"/>
                </a:lnTo>
                <a:lnTo>
                  <a:pt x="14715" y="26602"/>
                </a:lnTo>
                <a:lnTo>
                  <a:pt x="10797" y="22686"/>
                </a:lnTo>
                <a:lnTo>
                  <a:pt x="15098" y="18385"/>
                </a:lnTo>
                <a:close/>
                <a:moveTo>
                  <a:pt x="94894" y="18950"/>
                </a:moveTo>
                <a:lnTo>
                  <a:pt x="98809" y="22869"/>
                </a:lnTo>
                <a:lnTo>
                  <a:pt x="96660" y="25018"/>
                </a:lnTo>
                <a:lnTo>
                  <a:pt x="94509" y="27169"/>
                </a:lnTo>
                <a:lnTo>
                  <a:pt x="92552" y="25210"/>
                </a:lnTo>
                <a:lnTo>
                  <a:pt x="90593" y="23251"/>
                </a:lnTo>
                <a:lnTo>
                  <a:pt x="94894" y="18950"/>
                </a:lnTo>
                <a:close/>
                <a:moveTo>
                  <a:pt x="86473" y="19335"/>
                </a:moveTo>
                <a:lnTo>
                  <a:pt x="90391" y="23251"/>
                </a:lnTo>
                <a:lnTo>
                  <a:pt x="88239" y="25403"/>
                </a:lnTo>
                <a:lnTo>
                  <a:pt x="86090" y="27552"/>
                </a:lnTo>
                <a:lnTo>
                  <a:pt x="84131" y="25593"/>
                </a:lnTo>
                <a:lnTo>
                  <a:pt x="82172" y="23634"/>
                </a:lnTo>
                <a:lnTo>
                  <a:pt x="86473" y="19335"/>
                </a:lnTo>
                <a:close/>
                <a:moveTo>
                  <a:pt x="78054" y="19718"/>
                </a:moveTo>
                <a:lnTo>
                  <a:pt x="81972" y="23634"/>
                </a:lnTo>
                <a:lnTo>
                  <a:pt x="77671" y="27935"/>
                </a:lnTo>
                <a:lnTo>
                  <a:pt x="73753" y="24019"/>
                </a:lnTo>
                <a:lnTo>
                  <a:pt x="78054" y="19718"/>
                </a:lnTo>
                <a:close/>
                <a:moveTo>
                  <a:pt x="69635" y="20101"/>
                </a:moveTo>
                <a:lnTo>
                  <a:pt x="73549" y="24019"/>
                </a:lnTo>
                <a:lnTo>
                  <a:pt x="69251" y="28319"/>
                </a:lnTo>
                <a:lnTo>
                  <a:pt x="65333" y="24403"/>
                </a:lnTo>
                <a:lnTo>
                  <a:pt x="69635" y="20101"/>
                </a:lnTo>
                <a:close/>
                <a:moveTo>
                  <a:pt x="61215" y="20485"/>
                </a:moveTo>
                <a:lnTo>
                  <a:pt x="65132" y="24403"/>
                </a:lnTo>
                <a:lnTo>
                  <a:pt x="60830" y="28704"/>
                </a:lnTo>
                <a:lnTo>
                  <a:pt x="56914" y="24786"/>
                </a:lnTo>
                <a:lnTo>
                  <a:pt x="61215" y="20485"/>
                </a:lnTo>
                <a:close/>
                <a:moveTo>
                  <a:pt x="52794" y="20870"/>
                </a:moveTo>
                <a:lnTo>
                  <a:pt x="56712" y="24786"/>
                </a:lnTo>
                <a:lnTo>
                  <a:pt x="52411" y="29087"/>
                </a:lnTo>
                <a:lnTo>
                  <a:pt x="48495" y="25169"/>
                </a:lnTo>
                <a:lnTo>
                  <a:pt x="52794" y="20870"/>
                </a:lnTo>
                <a:close/>
                <a:moveTo>
                  <a:pt x="44376" y="21252"/>
                </a:moveTo>
                <a:lnTo>
                  <a:pt x="46334" y="23212"/>
                </a:lnTo>
                <a:lnTo>
                  <a:pt x="48293" y="25169"/>
                </a:lnTo>
                <a:lnTo>
                  <a:pt x="46142" y="27320"/>
                </a:lnTo>
                <a:lnTo>
                  <a:pt x="43993" y="29469"/>
                </a:lnTo>
                <a:lnTo>
                  <a:pt x="40077" y="25551"/>
                </a:lnTo>
                <a:lnTo>
                  <a:pt x="44376" y="21252"/>
                </a:lnTo>
                <a:close/>
                <a:moveTo>
                  <a:pt x="35954" y="21635"/>
                </a:moveTo>
                <a:lnTo>
                  <a:pt x="39871" y="25551"/>
                </a:lnTo>
                <a:lnTo>
                  <a:pt x="35569" y="29853"/>
                </a:lnTo>
                <a:lnTo>
                  <a:pt x="31653" y="25935"/>
                </a:lnTo>
                <a:lnTo>
                  <a:pt x="35954" y="21635"/>
                </a:lnTo>
                <a:close/>
                <a:moveTo>
                  <a:pt x="27533" y="22018"/>
                </a:moveTo>
                <a:lnTo>
                  <a:pt x="31451" y="25936"/>
                </a:lnTo>
                <a:lnTo>
                  <a:pt x="27150" y="30236"/>
                </a:lnTo>
                <a:lnTo>
                  <a:pt x="23234" y="26320"/>
                </a:lnTo>
                <a:lnTo>
                  <a:pt x="27533" y="22018"/>
                </a:lnTo>
                <a:close/>
                <a:moveTo>
                  <a:pt x="19115" y="22402"/>
                </a:moveTo>
                <a:lnTo>
                  <a:pt x="23032" y="26320"/>
                </a:lnTo>
                <a:lnTo>
                  <a:pt x="18731" y="30619"/>
                </a:lnTo>
                <a:lnTo>
                  <a:pt x="14816" y="26703"/>
                </a:lnTo>
                <a:lnTo>
                  <a:pt x="19115" y="22402"/>
                </a:lnTo>
                <a:close/>
                <a:moveTo>
                  <a:pt x="10696" y="22787"/>
                </a:moveTo>
                <a:lnTo>
                  <a:pt x="14614" y="26703"/>
                </a:lnTo>
                <a:lnTo>
                  <a:pt x="10313" y="31004"/>
                </a:lnTo>
                <a:lnTo>
                  <a:pt x="6395" y="27086"/>
                </a:lnTo>
                <a:lnTo>
                  <a:pt x="10696" y="22787"/>
                </a:lnTo>
                <a:close/>
                <a:moveTo>
                  <a:pt x="98910" y="22971"/>
                </a:moveTo>
                <a:lnTo>
                  <a:pt x="102829" y="26888"/>
                </a:lnTo>
                <a:lnTo>
                  <a:pt x="98528" y="31187"/>
                </a:lnTo>
                <a:lnTo>
                  <a:pt x="96569" y="29230"/>
                </a:lnTo>
                <a:lnTo>
                  <a:pt x="94610" y="27271"/>
                </a:lnTo>
                <a:lnTo>
                  <a:pt x="96759" y="25122"/>
                </a:lnTo>
                <a:lnTo>
                  <a:pt x="98910" y="22971"/>
                </a:lnTo>
                <a:close/>
                <a:moveTo>
                  <a:pt x="90489" y="23353"/>
                </a:moveTo>
                <a:lnTo>
                  <a:pt x="92448" y="25312"/>
                </a:lnTo>
                <a:lnTo>
                  <a:pt x="94407" y="27271"/>
                </a:lnTo>
                <a:lnTo>
                  <a:pt x="90109" y="31569"/>
                </a:lnTo>
                <a:lnTo>
                  <a:pt x="86191" y="27653"/>
                </a:lnTo>
                <a:lnTo>
                  <a:pt x="88340" y="25502"/>
                </a:lnTo>
                <a:lnTo>
                  <a:pt x="90489" y="23353"/>
                </a:lnTo>
                <a:close/>
                <a:moveTo>
                  <a:pt x="82073" y="23735"/>
                </a:moveTo>
                <a:lnTo>
                  <a:pt x="84030" y="25694"/>
                </a:lnTo>
                <a:lnTo>
                  <a:pt x="85989" y="27653"/>
                </a:lnTo>
                <a:lnTo>
                  <a:pt x="81688" y="31954"/>
                </a:lnTo>
                <a:lnTo>
                  <a:pt x="79730" y="29995"/>
                </a:lnTo>
                <a:lnTo>
                  <a:pt x="77771" y="28036"/>
                </a:lnTo>
                <a:lnTo>
                  <a:pt x="82073" y="23735"/>
                </a:lnTo>
                <a:close/>
                <a:moveTo>
                  <a:pt x="73652" y="24120"/>
                </a:moveTo>
                <a:lnTo>
                  <a:pt x="77570" y="28036"/>
                </a:lnTo>
                <a:lnTo>
                  <a:pt x="75418" y="30188"/>
                </a:lnTo>
                <a:lnTo>
                  <a:pt x="73268" y="32338"/>
                </a:lnTo>
                <a:lnTo>
                  <a:pt x="71309" y="30379"/>
                </a:lnTo>
                <a:lnTo>
                  <a:pt x="69352" y="28420"/>
                </a:lnTo>
                <a:lnTo>
                  <a:pt x="73652" y="24120"/>
                </a:lnTo>
                <a:close/>
                <a:moveTo>
                  <a:pt x="65232" y="24503"/>
                </a:moveTo>
                <a:lnTo>
                  <a:pt x="69149" y="28420"/>
                </a:lnTo>
                <a:lnTo>
                  <a:pt x="67000" y="30570"/>
                </a:lnTo>
                <a:lnTo>
                  <a:pt x="64849" y="32721"/>
                </a:lnTo>
                <a:lnTo>
                  <a:pt x="62890" y="30762"/>
                </a:lnTo>
                <a:lnTo>
                  <a:pt x="60931" y="28805"/>
                </a:lnTo>
                <a:lnTo>
                  <a:pt x="65232" y="24503"/>
                </a:lnTo>
                <a:close/>
                <a:moveTo>
                  <a:pt x="56813" y="24887"/>
                </a:moveTo>
                <a:lnTo>
                  <a:pt x="60729" y="28805"/>
                </a:lnTo>
                <a:lnTo>
                  <a:pt x="56430" y="33104"/>
                </a:lnTo>
                <a:lnTo>
                  <a:pt x="52512" y="29188"/>
                </a:lnTo>
                <a:lnTo>
                  <a:pt x="56813" y="24887"/>
                </a:lnTo>
                <a:close/>
                <a:moveTo>
                  <a:pt x="48391" y="25270"/>
                </a:moveTo>
                <a:lnTo>
                  <a:pt x="52309" y="29188"/>
                </a:lnTo>
                <a:lnTo>
                  <a:pt x="48009" y="33486"/>
                </a:lnTo>
                <a:lnTo>
                  <a:pt x="46051" y="31529"/>
                </a:lnTo>
                <a:lnTo>
                  <a:pt x="44092" y="29570"/>
                </a:lnTo>
                <a:lnTo>
                  <a:pt x="46242" y="27421"/>
                </a:lnTo>
                <a:lnTo>
                  <a:pt x="48391" y="25270"/>
                </a:lnTo>
                <a:close/>
                <a:moveTo>
                  <a:pt x="39973" y="25652"/>
                </a:moveTo>
                <a:lnTo>
                  <a:pt x="43891" y="29570"/>
                </a:lnTo>
                <a:lnTo>
                  <a:pt x="39589" y="33871"/>
                </a:lnTo>
                <a:lnTo>
                  <a:pt x="35673" y="29953"/>
                </a:lnTo>
                <a:lnTo>
                  <a:pt x="39973" y="25652"/>
                </a:lnTo>
                <a:close/>
                <a:moveTo>
                  <a:pt x="31553" y="26037"/>
                </a:moveTo>
                <a:lnTo>
                  <a:pt x="35471" y="29953"/>
                </a:lnTo>
                <a:lnTo>
                  <a:pt x="31170" y="34255"/>
                </a:lnTo>
                <a:lnTo>
                  <a:pt x="27252" y="30337"/>
                </a:lnTo>
                <a:lnTo>
                  <a:pt x="31553" y="26037"/>
                </a:lnTo>
                <a:close/>
                <a:moveTo>
                  <a:pt x="23134" y="26421"/>
                </a:moveTo>
                <a:lnTo>
                  <a:pt x="27050" y="30337"/>
                </a:lnTo>
                <a:lnTo>
                  <a:pt x="22751" y="34638"/>
                </a:lnTo>
                <a:lnTo>
                  <a:pt x="18833" y="30722"/>
                </a:lnTo>
                <a:lnTo>
                  <a:pt x="23134" y="26421"/>
                </a:lnTo>
                <a:close/>
                <a:moveTo>
                  <a:pt x="14715" y="26804"/>
                </a:moveTo>
                <a:lnTo>
                  <a:pt x="18631" y="30722"/>
                </a:lnTo>
                <a:lnTo>
                  <a:pt x="14330" y="35022"/>
                </a:lnTo>
                <a:lnTo>
                  <a:pt x="10414" y="31105"/>
                </a:lnTo>
                <a:lnTo>
                  <a:pt x="14715" y="26804"/>
                </a:lnTo>
                <a:close/>
                <a:moveTo>
                  <a:pt x="102930" y="26988"/>
                </a:moveTo>
                <a:lnTo>
                  <a:pt x="106846" y="30905"/>
                </a:lnTo>
                <a:lnTo>
                  <a:pt x="102545" y="35206"/>
                </a:lnTo>
                <a:lnTo>
                  <a:pt x="98629" y="31288"/>
                </a:lnTo>
                <a:lnTo>
                  <a:pt x="102930" y="26988"/>
                </a:lnTo>
                <a:close/>
                <a:moveTo>
                  <a:pt x="6294" y="27187"/>
                </a:moveTo>
                <a:lnTo>
                  <a:pt x="10212" y="31105"/>
                </a:lnTo>
                <a:lnTo>
                  <a:pt x="5910" y="35403"/>
                </a:lnTo>
                <a:lnTo>
                  <a:pt x="1994" y="31489"/>
                </a:lnTo>
                <a:lnTo>
                  <a:pt x="6294" y="27187"/>
                </a:lnTo>
                <a:close/>
                <a:moveTo>
                  <a:pt x="94509" y="27370"/>
                </a:moveTo>
                <a:lnTo>
                  <a:pt x="96468" y="29328"/>
                </a:lnTo>
                <a:lnTo>
                  <a:pt x="98427" y="31287"/>
                </a:lnTo>
                <a:lnTo>
                  <a:pt x="96275" y="33439"/>
                </a:lnTo>
                <a:lnTo>
                  <a:pt x="94126" y="35588"/>
                </a:lnTo>
                <a:lnTo>
                  <a:pt x="90209" y="31670"/>
                </a:lnTo>
                <a:lnTo>
                  <a:pt x="94509" y="27370"/>
                </a:lnTo>
                <a:close/>
                <a:moveTo>
                  <a:pt x="86090" y="27754"/>
                </a:moveTo>
                <a:lnTo>
                  <a:pt x="90008" y="31670"/>
                </a:lnTo>
                <a:lnTo>
                  <a:pt x="85706" y="35971"/>
                </a:lnTo>
                <a:lnTo>
                  <a:pt x="81789" y="32055"/>
                </a:lnTo>
                <a:lnTo>
                  <a:pt x="86090" y="27754"/>
                </a:lnTo>
                <a:close/>
                <a:moveTo>
                  <a:pt x="77668" y="28139"/>
                </a:moveTo>
                <a:lnTo>
                  <a:pt x="79627" y="30098"/>
                </a:lnTo>
                <a:lnTo>
                  <a:pt x="81585" y="32057"/>
                </a:lnTo>
                <a:lnTo>
                  <a:pt x="77287" y="36355"/>
                </a:lnTo>
                <a:lnTo>
                  <a:pt x="73369" y="32438"/>
                </a:lnTo>
                <a:lnTo>
                  <a:pt x="75518" y="30289"/>
                </a:lnTo>
                <a:lnTo>
                  <a:pt x="77668" y="28139"/>
                </a:lnTo>
                <a:close/>
                <a:moveTo>
                  <a:pt x="69248" y="28522"/>
                </a:moveTo>
                <a:lnTo>
                  <a:pt x="71207" y="30481"/>
                </a:lnTo>
                <a:lnTo>
                  <a:pt x="73166" y="32440"/>
                </a:lnTo>
                <a:lnTo>
                  <a:pt x="68866" y="36740"/>
                </a:lnTo>
                <a:lnTo>
                  <a:pt x="64950" y="32822"/>
                </a:lnTo>
                <a:lnTo>
                  <a:pt x="67099" y="30673"/>
                </a:lnTo>
                <a:lnTo>
                  <a:pt x="69248" y="28522"/>
                </a:lnTo>
                <a:close/>
                <a:moveTo>
                  <a:pt x="60830" y="28906"/>
                </a:moveTo>
                <a:lnTo>
                  <a:pt x="62789" y="30863"/>
                </a:lnTo>
                <a:lnTo>
                  <a:pt x="64748" y="32822"/>
                </a:lnTo>
                <a:lnTo>
                  <a:pt x="60447" y="37123"/>
                </a:lnTo>
                <a:lnTo>
                  <a:pt x="58488" y="35164"/>
                </a:lnTo>
                <a:lnTo>
                  <a:pt x="56531" y="33205"/>
                </a:lnTo>
                <a:lnTo>
                  <a:pt x="60830" y="28906"/>
                </a:lnTo>
                <a:close/>
                <a:moveTo>
                  <a:pt x="52411" y="29288"/>
                </a:moveTo>
                <a:lnTo>
                  <a:pt x="56329" y="33204"/>
                </a:lnTo>
                <a:lnTo>
                  <a:pt x="54177" y="35356"/>
                </a:lnTo>
                <a:lnTo>
                  <a:pt x="52028" y="37505"/>
                </a:lnTo>
                <a:lnTo>
                  <a:pt x="50069" y="35546"/>
                </a:lnTo>
                <a:lnTo>
                  <a:pt x="48110" y="33587"/>
                </a:lnTo>
                <a:lnTo>
                  <a:pt x="52411" y="29288"/>
                </a:lnTo>
                <a:close/>
                <a:moveTo>
                  <a:pt x="43993" y="29671"/>
                </a:moveTo>
                <a:lnTo>
                  <a:pt x="45950" y="31631"/>
                </a:lnTo>
                <a:lnTo>
                  <a:pt x="47908" y="33590"/>
                </a:lnTo>
                <a:lnTo>
                  <a:pt x="45759" y="35739"/>
                </a:lnTo>
                <a:lnTo>
                  <a:pt x="43610" y="37888"/>
                </a:lnTo>
                <a:lnTo>
                  <a:pt x="39692" y="33972"/>
                </a:lnTo>
                <a:lnTo>
                  <a:pt x="43993" y="29671"/>
                </a:lnTo>
                <a:close/>
                <a:moveTo>
                  <a:pt x="35572" y="30054"/>
                </a:moveTo>
                <a:lnTo>
                  <a:pt x="39489" y="33972"/>
                </a:lnTo>
                <a:lnTo>
                  <a:pt x="35187" y="38272"/>
                </a:lnTo>
                <a:lnTo>
                  <a:pt x="31271" y="34356"/>
                </a:lnTo>
                <a:lnTo>
                  <a:pt x="35572" y="30054"/>
                </a:lnTo>
                <a:close/>
                <a:moveTo>
                  <a:pt x="27151" y="30438"/>
                </a:moveTo>
                <a:lnTo>
                  <a:pt x="31069" y="34356"/>
                </a:lnTo>
                <a:lnTo>
                  <a:pt x="26768" y="38655"/>
                </a:lnTo>
                <a:lnTo>
                  <a:pt x="22852" y="34739"/>
                </a:lnTo>
                <a:lnTo>
                  <a:pt x="27151" y="30438"/>
                </a:lnTo>
                <a:close/>
                <a:moveTo>
                  <a:pt x="18732" y="30823"/>
                </a:moveTo>
                <a:lnTo>
                  <a:pt x="22650" y="34739"/>
                </a:lnTo>
                <a:lnTo>
                  <a:pt x="18349" y="39040"/>
                </a:lnTo>
                <a:lnTo>
                  <a:pt x="14431" y="35122"/>
                </a:lnTo>
                <a:lnTo>
                  <a:pt x="18732" y="30823"/>
                </a:lnTo>
                <a:close/>
                <a:moveTo>
                  <a:pt x="106949" y="31004"/>
                </a:moveTo>
                <a:lnTo>
                  <a:pt x="110865" y="34923"/>
                </a:lnTo>
                <a:lnTo>
                  <a:pt x="108715" y="37073"/>
                </a:lnTo>
                <a:lnTo>
                  <a:pt x="106565" y="39222"/>
                </a:lnTo>
                <a:lnTo>
                  <a:pt x="102649" y="35305"/>
                </a:lnTo>
                <a:lnTo>
                  <a:pt x="106949" y="31004"/>
                </a:lnTo>
                <a:close/>
                <a:moveTo>
                  <a:pt x="10313" y="31206"/>
                </a:moveTo>
                <a:lnTo>
                  <a:pt x="14229" y="35122"/>
                </a:lnTo>
                <a:lnTo>
                  <a:pt x="9929" y="39424"/>
                </a:lnTo>
                <a:lnTo>
                  <a:pt x="6011" y="35507"/>
                </a:lnTo>
                <a:lnTo>
                  <a:pt x="10313" y="31206"/>
                </a:lnTo>
                <a:close/>
                <a:moveTo>
                  <a:pt x="98525" y="31392"/>
                </a:moveTo>
                <a:lnTo>
                  <a:pt x="102443" y="35308"/>
                </a:lnTo>
                <a:lnTo>
                  <a:pt x="98145" y="39608"/>
                </a:lnTo>
                <a:lnTo>
                  <a:pt x="96186" y="37649"/>
                </a:lnTo>
                <a:lnTo>
                  <a:pt x="94227" y="35690"/>
                </a:lnTo>
                <a:lnTo>
                  <a:pt x="96376" y="33541"/>
                </a:lnTo>
                <a:lnTo>
                  <a:pt x="98525" y="31392"/>
                </a:lnTo>
                <a:close/>
                <a:moveTo>
                  <a:pt x="90109" y="31771"/>
                </a:moveTo>
                <a:lnTo>
                  <a:pt x="94025" y="35689"/>
                </a:lnTo>
                <a:lnTo>
                  <a:pt x="89724" y="39989"/>
                </a:lnTo>
                <a:lnTo>
                  <a:pt x="85807" y="36072"/>
                </a:lnTo>
                <a:lnTo>
                  <a:pt x="90109" y="31771"/>
                </a:lnTo>
                <a:close/>
                <a:moveTo>
                  <a:pt x="81688" y="32156"/>
                </a:moveTo>
                <a:lnTo>
                  <a:pt x="85606" y="36072"/>
                </a:lnTo>
                <a:lnTo>
                  <a:pt x="81304" y="40373"/>
                </a:lnTo>
                <a:lnTo>
                  <a:pt x="77388" y="36456"/>
                </a:lnTo>
                <a:lnTo>
                  <a:pt x="81688" y="32156"/>
                </a:lnTo>
                <a:close/>
                <a:moveTo>
                  <a:pt x="73268" y="32539"/>
                </a:moveTo>
                <a:lnTo>
                  <a:pt x="77186" y="36456"/>
                </a:lnTo>
                <a:lnTo>
                  <a:pt x="72885" y="40757"/>
                </a:lnTo>
                <a:lnTo>
                  <a:pt x="68967" y="36841"/>
                </a:lnTo>
                <a:lnTo>
                  <a:pt x="73268" y="32539"/>
                </a:lnTo>
                <a:close/>
                <a:moveTo>
                  <a:pt x="64849" y="32923"/>
                </a:moveTo>
                <a:lnTo>
                  <a:pt x="68765" y="36841"/>
                </a:lnTo>
                <a:lnTo>
                  <a:pt x="64464" y="41140"/>
                </a:lnTo>
                <a:lnTo>
                  <a:pt x="60548" y="37224"/>
                </a:lnTo>
                <a:lnTo>
                  <a:pt x="64849" y="32923"/>
                </a:lnTo>
                <a:close/>
                <a:moveTo>
                  <a:pt x="56427" y="33308"/>
                </a:moveTo>
                <a:lnTo>
                  <a:pt x="58387" y="35265"/>
                </a:lnTo>
                <a:lnTo>
                  <a:pt x="60346" y="37224"/>
                </a:lnTo>
                <a:lnTo>
                  <a:pt x="56045" y="41524"/>
                </a:lnTo>
                <a:lnTo>
                  <a:pt x="52128" y="37607"/>
                </a:lnTo>
                <a:lnTo>
                  <a:pt x="54278" y="35458"/>
                </a:lnTo>
                <a:lnTo>
                  <a:pt x="56427" y="33308"/>
                </a:lnTo>
                <a:close/>
                <a:moveTo>
                  <a:pt x="48007" y="33691"/>
                </a:moveTo>
                <a:lnTo>
                  <a:pt x="49966" y="35649"/>
                </a:lnTo>
                <a:lnTo>
                  <a:pt x="51925" y="37607"/>
                </a:lnTo>
                <a:lnTo>
                  <a:pt x="47625" y="41907"/>
                </a:lnTo>
                <a:lnTo>
                  <a:pt x="45667" y="39948"/>
                </a:lnTo>
                <a:lnTo>
                  <a:pt x="43709" y="37989"/>
                </a:lnTo>
                <a:lnTo>
                  <a:pt x="45858" y="35840"/>
                </a:lnTo>
                <a:lnTo>
                  <a:pt x="48007" y="33691"/>
                </a:lnTo>
                <a:close/>
                <a:moveTo>
                  <a:pt x="39589" y="34073"/>
                </a:moveTo>
                <a:lnTo>
                  <a:pt x="43507" y="37989"/>
                </a:lnTo>
                <a:lnTo>
                  <a:pt x="41355" y="40141"/>
                </a:lnTo>
                <a:lnTo>
                  <a:pt x="39206" y="42291"/>
                </a:lnTo>
                <a:lnTo>
                  <a:pt x="37247" y="40332"/>
                </a:lnTo>
                <a:lnTo>
                  <a:pt x="35288" y="38373"/>
                </a:lnTo>
                <a:lnTo>
                  <a:pt x="39589" y="34073"/>
                </a:lnTo>
                <a:close/>
                <a:moveTo>
                  <a:pt x="31170" y="34456"/>
                </a:moveTo>
                <a:lnTo>
                  <a:pt x="35086" y="38373"/>
                </a:lnTo>
                <a:lnTo>
                  <a:pt x="32936" y="40525"/>
                </a:lnTo>
                <a:lnTo>
                  <a:pt x="30787" y="42674"/>
                </a:lnTo>
                <a:lnTo>
                  <a:pt x="28828" y="40715"/>
                </a:lnTo>
                <a:lnTo>
                  <a:pt x="26869" y="38758"/>
                </a:lnTo>
                <a:lnTo>
                  <a:pt x="31170" y="34456"/>
                </a:lnTo>
                <a:close/>
                <a:moveTo>
                  <a:pt x="22751" y="34840"/>
                </a:moveTo>
                <a:lnTo>
                  <a:pt x="26667" y="38758"/>
                </a:lnTo>
                <a:lnTo>
                  <a:pt x="22366" y="43057"/>
                </a:lnTo>
                <a:lnTo>
                  <a:pt x="18449" y="39141"/>
                </a:lnTo>
                <a:lnTo>
                  <a:pt x="22751" y="34840"/>
                </a:lnTo>
                <a:close/>
                <a:moveTo>
                  <a:pt x="110963" y="35026"/>
                </a:moveTo>
                <a:lnTo>
                  <a:pt x="114882" y="38941"/>
                </a:lnTo>
                <a:lnTo>
                  <a:pt x="110581" y="43242"/>
                </a:lnTo>
                <a:lnTo>
                  <a:pt x="108622" y="41283"/>
                </a:lnTo>
                <a:lnTo>
                  <a:pt x="106665" y="39324"/>
                </a:lnTo>
                <a:lnTo>
                  <a:pt x="108814" y="37175"/>
                </a:lnTo>
                <a:lnTo>
                  <a:pt x="110963" y="35026"/>
                </a:lnTo>
                <a:close/>
                <a:moveTo>
                  <a:pt x="14330" y="35223"/>
                </a:moveTo>
                <a:lnTo>
                  <a:pt x="18248" y="39141"/>
                </a:lnTo>
                <a:lnTo>
                  <a:pt x="13946" y="43442"/>
                </a:lnTo>
                <a:lnTo>
                  <a:pt x="10030" y="39525"/>
                </a:lnTo>
                <a:lnTo>
                  <a:pt x="14330" y="35223"/>
                </a:lnTo>
                <a:close/>
                <a:moveTo>
                  <a:pt x="102545" y="35408"/>
                </a:moveTo>
                <a:lnTo>
                  <a:pt x="106463" y="39324"/>
                </a:lnTo>
                <a:lnTo>
                  <a:pt x="102162" y="43625"/>
                </a:lnTo>
                <a:lnTo>
                  <a:pt x="98245" y="39709"/>
                </a:lnTo>
                <a:lnTo>
                  <a:pt x="102545" y="35408"/>
                </a:lnTo>
                <a:close/>
                <a:moveTo>
                  <a:pt x="5910" y="35608"/>
                </a:moveTo>
                <a:lnTo>
                  <a:pt x="9828" y="39525"/>
                </a:lnTo>
                <a:lnTo>
                  <a:pt x="5527" y="43826"/>
                </a:lnTo>
                <a:lnTo>
                  <a:pt x="1609" y="39908"/>
                </a:lnTo>
                <a:lnTo>
                  <a:pt x="5910" y="35608"/>
                </a:lnTo>
                <a:close/>
                <a:moveTo>
                  <a:pt x="94127" y="35790"/>
                </a:moveTo>
                <a:lnTo>
                  <a:pt x="96086" y="37749"/>
                </a:lnTo>
                <a:lnTo>
                  <a:pt x="98045" y="39706"/>
                </a:lnTo>
                <a:lnTo>
                  <a:pt x="95893" y="41858"/>
                </a:lnTo>
                <a:lnTo>
                  <a:pt x="93744" y="44007"/>
                </a:lnTo>
                <a:lnTo>
                  <a:pt x="89828" y="40091"/>
                </a:lnTo>
                <a:lnTo>
                  <a:pt x="94127" y="35790"/>
                </a:lnTo>
                <a:close/>
                <a:moveTo>
                  <a:pt x="85706" y="36173"/>
                </a:moveTo>
                <a:lnTo>
                  <a:pt x="89623" y="40091"/>
                </a:lnTo>
                <a:lnTo>
                  <a:pt x="85323" y="44391"/>
                </a:lnTo>
                <a:lnTo>
                  <a:pt x="81405" y="40474"/>
                </a:lnTo>
                <a:lnTo>
                  <a:pt x="85706" y="36173"/>
                </a:lnTo>
                <a:close/>
                <a:moveTo>
                  <a:pt x="77287" y="36557"/>
                </a:moveTo>
                <a:lnTo>
                  <a:pt x="81203" y="40474"/>
                </a:lnTo>
                <a:lnTo>
                  <a:pt x="76902" y="44776"/>
                </a:lnTo>
                <a:lnTo>
                  <a:pt x="72986" y="40858"/>
                </a:lnTo>
                <a:lnTo>
                  <a:pt x="77287" y="36557"/>
                </a:lnTo>
                <a:close/>
                <a:moveTo>
                  <a:pt x="68866" y="36941"/>
                </a:moveTo>
                <a:lnTo>
                  <a:pt x="72784" y="40858"/>
                </a:lnTo>
                <a:lnTo>
                  <a:pt x="68483" y="45159"/>
                </a:lnTo>
                <a:lnTo>
                  <a:pt x="64567" y="41241"/>
                </a:lnTo>
                <a:lnTo>
                  <a:pt x="68866" y="36941"/>
                </a:lnTo>
                <a:close/>
                <a:moveTo>
                  <a:pt x="60447" y="37325"/>
                </a:moveTo>
                <a:lnTo>
                  <a:pt x="64365" y="41241"/>
                </a:lnTo>
                <a:lnTo>
                  <a:pt x="60063" y="45542"/>
                </a:lnTo>
                <a:lnTo>
                  <a:pt x="56146" y="41626"/>
                </a:lnTo>
                <a:lnTo>
                  <a:pt x="60447" y="37325"/>
                </a:lnTo>
                <a:close/>
                <a:moveTo>
                  <a:pt x="52028" y="37708"/>
                </a:moveTo>
                <a:lnTo>
                  <a:pt x="55944" y="41626"/>
                </a:lnTo>
                <a:lnTo>
                  <a:pt x="51644" y="45926"/>
                </a:lnTo>
                <a:lnTo>
                  <a:pt x="47726" y="42010"/>
                </a:lnTo>
                <a:lnTo>
                  <a:pt x="52028" y="37708"/>
                </a:lnTo>
                <a:close/>
                <a:moveTo>
                  <a:pt x="43605" y="38095"/>
                </a:moveTo>
                <a:lnTo>
                  <a:pt x="45566" y="40051"/>
                </a:lnTo>
                <a:lnTo>
                  <a:pt x="47525" y="42010"/>
                </a:lnTo>
                <a:lnTo>
                  <a:pt x="43223" y="46311"/>
                </a:lnTo>
                <a:lnTo>
                  <a:pt x="41266" y="44352"/>
                </a:lnTo>
                <a:lnTo>
                  <a:pt x="39307" y="42393"/>
                </a:lnTo>
                <a:lnTo>
                  <a:pt x="41456" y="40244"/>
                </a:lnTo>
                <a:lnTo>
                  <a:pt x="43605" y="38095"/>
                </a:lnTo>
                <a:close/>
                <a:moveTo>
                  <a:pt x="35187" y="38475"/>
                </a:moveTo>
                <a:lnTo>
                  <a:pt x="37146" y="40434"/>
                </a:lnTo>
                <a:lnTo>
                  <a:pt x="39105" y="42393"/>
                </a:lnTo>
                <a:lnTo>
                  <a:pt x="34804" y="46694"/>
                </a:lnTo>
                <a:lnTo>
                  <a:pt x="30889" y="42775"/>
                </a:lnTo>
                <a:lnTo>
                  <a:pt x="33038" y="40626"/>
                </a:lnTo>
                <a:lnTo>
                  <a:pt x="35187" y="38475"/>
                </a:lnTo>
                <a:close/>
                <a:moveTo>
                  <a:pt x="26769" y="38859"/>
                </a:moveTo>
                <a:lnTo>
                  <a:pt x="28727" y="40816"/>
                </a:lnTo>
                <a:lnTo>
                  <a:pt x="30686" y="42775"/>
                </a:lnTo>
                <a:lnTo>
                  <a:pt x="26385" y="47076"/>
                </a:lnTo>
                <a:lnTo>
                  <a:pt x="24426" y="45117"/>
                </a:lnTo>
                <a:lnTo>
                  <a:pt x="22470" y="43158"/>
                </a:lnTo>
                <a:lnTo>
                  <a:pt x="26769" y="38859"/>
                </a:lnTo>
                <a:close/>
                <a:moveTo>
                  <a:pt x="114983" y="39042"/>
                </a:moveTo>
                <a:lnTo>
                  <a:pt x="118901" y="42959"/>
                </a:lnTo>
                <a:lnTo>
                  <a:pt x="114600" y="47259"/>
                </a:lnTo>
                <a:lnTo>
                  <a:pt x="110682" y="43343"/>
                </a:lnTo>
                <a:lnTo>
                  <a:pt x="114983" y="39042"/>
                </a:lnTo>
                <a:close/>
                <a:moveTo>
                  <a:pt x="18349" y="39242"/>
                </a:moveTo>
                <a:lnTo>
                  <a:pt x="22265" y="43158"/>
                </a:lnTo>
                <a:lnTo>
                  <a:pt x="20116" y="45309"/>
                </a:lnTo>
                <a:lnTo>
                  <a:pt x="17965" y="47460"/>
                </a:lnTo>
                <a:lnTo>
                  <a:pt x="16006" y="45501"/>
                </a:lnTo>
                <a:lnTo>
                  <a:pt x="14047" y="43543"/>
                </a:lnTo>
                <a:lnTo>
                  <a:pt x="18349" y="39242"/>
                </a:lnTo>
                <a:close/>
                <a:moveTo>
                  <a:pt x="106565" y="39424"/>
                </a:moveTo>
                <a:lnTo>
                  <a:pt x="108524" y="41382"/>
                </a:lnTo>
                <a:lnTo>
                  <a:pt x="110483" y="43341"/>
                </a:lnTo>
                <a:lnTo>
                  <a:pt x="108331" y="45492"/>
                </a:lnTo>
                <a:lnTo>
                  <a:pt x="106182" y="47641"/>
                </a:lnTo>
                <a:lnTo>
                  <a:pt x="102264" y="43725"/>
                </a:lnTo>
                <a:lnTo>
                  <a:pt x="106565" y="39424"/>
                </a:lnTo>
                <a:close/>
                <a:moveTo>
                  <a:pt x="9929" y="39625"/>
                </a:moveTo>
                <a:lnTo>
                  <a:pt x="13846" y="43543"/>
                </a:lnTo>
                <a:lnTo>
                  <a:pt x="11696" y="45692"/>
                </a:lnTo>
                <a:lnTo>
                  <a:pt x="9546" y="47841"/>
                </a:lnTo>
                <a:lnTo>
                  <a:pt x="7587" y="45885"/>
                </a:lnTo>
                <a:lnTo>
                  <a:pt x="5628" y="43927"/>
                </a:lnTo>
                <a:lnTo>
                  <a:pt x="9929" y="39625"/>
                </a:lnTo>
                <a:close/>
                <a:moveTo>
                  <a:pt x="98142" y="39811"/>
                </a:moveTo>
                <a:lnTo>
                  <a:pt x="102059" y="43728"/>
                </a:lnTo>
                <a:lnTo>
                  <a:pt x="97760" y="48027"/>
                </a:lnTo>
                <a:lnTo>
                  <a:pt x="95802" y="46069"/>
                </a:lnTo>
                <a:lnTo>
                  <a:pt x="93843" y="44110"/>
                </a:lnTo>
                <a:lnTo>
                  <a:pt x="95993" y="41961"/>
                </a:lnTo>
                <a:lnTo>
                  <a:pt x="98142" y="39811"/>
                </a:lnTo>
                <a:close/>
                <a:moveTo>
                  <a:pt x="89724" y="40192"/>
                </a:moveTo>
                <a:lnTo>
                  <a:pt x="93642" y="44108"/>
                </a:lnTo>
                <a:lnTo>
                  <a:pt x="89340" y="48409"/>
                </a:lnTo>
                <a:lnTo>
                  <a:pt x="85424" y="44492"/>
                </a:lnTo>
                <a:lnTo>
                  <a:pt x="89724" y="40192"/>
                </a:lnTo>
                <a:close/>
                <a:moveTo>
                  <a:pt x="81304" y="40575"/>
                </a:moveTo>
                <a:lnTo>
                  <a:pt x="85222" y="44492"/>
                </a:lnTo>
                <a:lnTo>
                  <a:pt x="80921" y="48793"/>
                </a:lnTo>
                <a:lnTo>
                  <a:pt x="77003" y="44876"/>
                </a:lnTo>
                <a:lnTo>
                  <a:pt x="81304" y="40575"/>
                </a:lnTo>
                <a:close/>
                <a:moveTo>
                  <a:pt x="72885" y="40959"/>
                </a:moveTo>
                <a:lnTo>
                  <a:pt x="76801" y="44876"/>
                </a:lnTo>
                <a:lnTo>
                  <a:pt x="72500" y="49176"/>
                </a:lnTo>
                <a:lnTo>
                  <a:pt x="68584" y="45260"/>
                </a:lnTo>
                <a:lnTo>
                  <a:pt x="72885" y="40959"/>
                </a:lnTo>
                <a:close/>
                <a:moveTo>
                  <a:pt x="64466" y="41342"/>
                </a:moveTo>
                <a:lnTo>
                  <a:pt x="68382" y="45260"/>
                </a:lnTo>
                <a:lnTo>
                  <a:pt x="64081" y="49560"/>
                </a:lnTo>
                <a:lnTo>
                  <a:pt x="60164" y="45643"/>
                </a:lnTo>
                <a:lnTo>
                  <a:pt x="64466" y="41342"/>
                </a:lnTo>
                <a:close/>
                <a:moveTo>
                  <a:pt x="56045" y="41727"/>
                </a:moveTo>
                <a:lnTo>
                  <a:pt x="59963" y="45643"/>
                </a:lnTo>
                <a:lnTo>
                  <a:pt x="55661" y="49945"/>
                </a:lnTo>
                <a:lnTo>
                  <a:pt x="51745" y="46027"/>
                </a:lnTo>
                <a:lnTo>
                  <a:pt x="56045" y="41727"/>
                </a:lnTo>
                <a:close/>
                <a:moveTo>
                  <a:pt x="47625" y="42109"/>
                </a:moveTo>
                <a:lnTo>
                  <a:pt x="51543" y="46025"/>
                </a:lnTo>
                <a:lnTo>
                  <a:pt x="47242" y="50327"/>
                </a:lnTo>
                <a:lnTo>
                  <a:pt x="43324" y="46409"/>
                </a:lnTo>
                <a:lnTo>
                  <a:pt x="47625" y="42109"/>
                </a:lnTo>
                <a:close/>
                <a:moveTo>
                  <a:pt x="39207" y="42492"/>
                </a:moveTo>
                <a:lnTo>
                  <a:pt x="41166" y="44451"/>
                </a:lnTo>
                <a:lnTo>
                  <a:pt x="43125" y="46409"/>
                </a:lnTo>
                <a:lnTo>
                  <a:pt x="40973" y="48561"/>
                </a:lnTo>
                <a:lnTo>
                  <a:pt x="38824" y="50710"/>
                </a:lnTo>
                <a:lnTo>
                  <a:pt x="34906" y="46794"/>
                </a:lnTo>
                <a:lnTo>
                  <a:pt x="39207" y="42492"/>
                </a:lnTo>
                <a:close/>
                <a:moveTo>
                  <a:pt x="30788" y="42876"/>
                </a:moveTo>
                <a:lnTo>
                  <a:pt x="34703" y="46794"/>
                </a:lnTo>
                <a:lnTo>
                  <a:pt x="30402" y="51093"/>
                </a:lnTo>
                <a:lnTo>
                  <a:pt x="26487" y="47177"/>
                </a:lnTo>
                <a:lnTo>
                  <a:pt x="30788" y="42876"/>
                </a:lnTo>
                <a:close/>
                <a:moveTo>
                  <a:pt x="119002" y="43060"/>
                </a:moveTo>
                <a:lnTo>
                  <a:pt x="122918" y="46977"/>
                </a:lnTo>
                <a:lnTo>
                  <a:pt x="118617" y="51278"/>
                </a:lnTo>
                <a:lnTo>
                  <a:pt x="114701" y="47360"/>
                </a:lnTo>
                <a:lnTo>
                  <a:pt x="119002" y="43060"/>
                </a:lnTo>
                <a:close/>
                <a:moveTo>
                  <a:pt x="22364" y="43262"/>
                </a:moveTo>
                <a:lnTo>
                  <a:pt x="24325" y="45218"/>
                </a:lnTo>
                <a:lnTo>
                  <a:pt x="26284" y="47177"/>
                </a:lnTo>
                <a:lnTo>
                  <a:pt x="21982" y="51478"/>
                </a:lnTo>
                <a:lnTo>
                  <a:pt x="18066" y="47560"/>
                </a:lnTo>
                <a:lnTo>
                  <a:pt x="20215" y="45411"/>
                </a:lnTo>
                <a:lnTo>
                  <a:pt x="22364" y="43262"/>
                </a:lnTo>
                <a:close/>
                <a:moveTo>
                  <a:pt x="110581" y="43445"/>
                </a:moveTo>
                <a:lnTo>
                  <a:pt x="114499" y="47362"/>
                </a:lnTo>
                <a:lnTo>
                  <a:pt x="110199" y="51661"/>
                </a:lnTo>
                <a:lnTo>
                  <a:pt x="108242" y="49702"/>
                </a:lnTo>
                <a:lnTo>
                  <a:pt x="106283" y="47745"/>
                </a:lnTo>
                <a:lnTo>
                  <a:pt x="108432" y="45594"/>
                </a:lnTo>
                <a:lnTo>
                  <a:pt x="110581" y="43445"/>
                </a:lnTo>
                <a:close/>
                <a:moveTo>
                  <a:pt x="13945" y="43646"/>
                </a:moveTo>
                <a:lnTo>
                  <a:pt x="15905" y="45602"/>
                </a:lnTo>
                <a:lnTo>
                  <a:pt x="17864" y="47560"/>
                </a:lnTo>
                <a:lnTo>
                  <a:pt x="13563" y="51862"/>
                </a:lnTo>
                <a:lnTo>
                  <a:pt x="9645" y="47944"/>
                </a:lnTo>
                <a:lnTo>
                  <a:pt x="11796" y="45795"/>
                </a:lnTo>
                <a:lnTo>
                  <a:pt x="13945" y="43646"/>
                </a:lnTo>
                <a:close/>
                <a:moveTo>
                  <a:pt x="102163" y="43826"/>
                </a:moveTo>
                <a:lnTo>
                  <a:pt x="106081" y="47742"/>
                </a:lnTo>
                <a:lnTo>
                  <a:pt x="103929" y="49894"/>
                </a:lnTo>
                <a:lnTo>
                  <a:pt x="101780" y="52043"/>
                </a:lnTo>
                <a:lnTo>
                  <a:pt x="99821" y="50084"/>
                </a:lnTo>
                <a:lnTo>
                  <a:pt x="97863" y="48127"/>
                </a:lnTo>
                <a:lnTo>
                  <a:pt x="102163" y="43826"/>
                </a:lnTo>
                <a:close/>
                <a:moveTo>
                  <a:pt x="5529" y="44027"/>
                </a:moveTo>
                <a:lnTo>
                  <a:pt x="7487" y="45986"/>
                </a:lnTo>
                <a:lnTo>
                  <a:pt x="9446" y="47944"/>
                </a:lnTo>
                <a:lnTo>
                  <a:pt x="5145" y="52245"/>
                </a:lnTo>
                <a:lnTo>
                  <a:pt x="3186" y="50286"/>
                </a:lnTo>
                <a:lnTo>
                  <a:pt x="1227" y="48329"/>
                </a:lnTo>
                <a:lnTo>
                  <a:pt x="5529" y="44027"/>
                </a:lnTo>
                <a:close/>
                <a:moveTo>
                  <a:pt x="93744" y="44209"/>
                </a:moveTo>
                <a:lnTo>
                  <a:pt x="95703" y="46168"/>
                </a:lnTo>
                <a:lnTo>
                  <a:pt x="97662" y="48127"/>
                </a:lnTo>
                <a:lnTo>
                  <a:pt x="95510" y="50277"/>
                </a:lnTo>
                <a:lnTo>
                  <a:pt x="93360" y="52427"/>
                </a:lnTo>
                <a:lnTo>
                  <a:pt x="91402" y="50469"/>
                </a:lnTo>
                <a:lnTo>
                  <a:pt x="89443" y="48510"/>
                </a:lnTo>
                <a:lnTo>
                  <a:pt x="93744" y="44209"/>
                </a:lnTo>
                <a:close/>
                <a:moveTo>
                  <a:pt x="85323" y="44593"/>
                </a:moveTo>
                <a:lnTo>
                  <a:pt x="89239" y="48510"/>
                </a:lnTo>
                <a:lnTo>
                  <a:pt x="84938" y="52812"/>
                </a:lnTo>
                <a:lnTo>
                  <a:pt x="81022" y="48894"/>
                </a:lnTo>
                <a:lnTo>
                  <a:pt x="85323" y="44593"/>
                </a:lnTo>
                <a:close/>
                <a:moveTo>
                  <a:pt x="76902" y="44977"/>
                </a:moveTo>
                <a:lnTo>
                  <a:pt x="80820" y="48894"/>
                </a:lnTo>
                <a:lnTo>
                  <a:pt x="76519" y="53195"/>
                </a:lnTo>
                <a:lnTo>
                  <a:pt x="72602" y="49277"/>
                </a:lnTo>
                <a:lnTo>
                  <a:pt x="76902" y="44977"/>
                </a:lnTo>
                <a:close/>
                <a:moveTo>
                  <a:pt x="68483" y="45361"/>
                </a:moveTo>
                <a:lnTo>
                  <a:pt x="72401" y="49277"/>
                </a:lnTo>
                <a:lnTo>
                  <a:pt x="68099" y="53578"/>
                </a:lnTo>
                <a:lnTo>
                  <a:pt x="64182" y="49662"/>
                </a:lnTo>
                <a:lnTo>
                  <a:pt x="68483" y="45361"/>
                </a:lnTo>
                <a:close/>
                <a:moveTo>
                  <a:pt x="60063" y="45744"/>
                </a:moveTo>
                <a:lnTo>
                  <a:pt x="63980" y="49662"/>
                </a:lnTo>
                <a:lnTo>
                  <a:pt x="59680" y="53962"/>
                </a:lnTo>
                <a:lnTo>
                  <a:pt x="55762" y="50045"/>
                </a:lnTo>
                <a:lnTo>
                  <a:pt x="60063" y="45744"/>
                </a:lnTo>
                <a:close/>
                <a:moveTo>
                  <a:pt x="51644" y="46128"/>
                </a:moveTo>
                <a:lnTo>
                  <a:pt x="55560" y="50045"/>
                </a:lnTo>
                <a:lnTo>
                  <a:pt x="51259" y="54347"/>
                </a:lnTo>
                <a:lnTo>
                  <a:pt x="47343" y="50429"/>
                </a:lnTo>
                <a:lnTo>
                  <a:pt x="51644" y="46128"/>
                </a:lnTo>
                <a:close/>
                <a:moveTo>
                  <a:pt x="43223" y="46511"/>
                </a:moveTo>
                <a:lnTo>
                  <a:pt x="47141" y="50429"/>
                </a:lnTo>
                <a:lnTo>
                  <a:pt x="42840" y="54730"/>
                </a:lnTo>
                <a:lnTo>
                  <a:pt x="40884" y="52770"/>
                </a:lnTo>
                <a:lnTo>
                  <a:pt x="38925" y="50811"/>
                </a:lnTo>
                <a:lnTo>
                  <a:pt x="41074" y="48662"/>
                </a:lnTo>
                <a:lnTo>
                  <a:pt x="43223" y="46511"/>
                </a:lnTo>
                <a:close/>
                <a:moveTo>
                  <a:pt x="34805" y="46894"/>
                </a:moveTo>
                <a:lnTo>
                  <a:pt x="38722" y="50811"/>
                </a:lnTo>
                <a:lnTo>
                  <a:pt x="34420" y="55112"/>
                </a:lnTo>
                <a:lnTo>
                  <a:pt x="30506" y="51194"/>
                </a:lnTo>
                <a:lnTo>
                  <a:pt x="34805" y="46894"/>
                </a:lnTo>
                <a:close/>
                <a:moveTo>
                  <a:pt x="123019" y="47078"/>
                </a:moveTo>
                <a:lnTo>
                  <a:pt x="126937" y="50995"/>
                </a:lnTo>
                <a:lnTo>
                  <a:pt x="122636" y="55295"/>
                </a:lnTo>
                <a:lnTo>
                  <a:pt x="118718" y="51379"/>
                </a:lnTo>
                <a:lnTo>
                  <a:pt x="123019" y="47078"/>
                </a:lnTo>
                <a:close/>
                <a:moveTo>
                  <a:pt x="26385" y="47278"/>
                </a:moveTo>
                <a:lnTo>
                  <a:pt x="30301" y="51194"/>
                </a:lnTo>
                <a:lnTo>
                  <a:pt x="26001" y="55495"/>
                </a:lnTo>
                <a:lnTo>
                  <a:pt x="22083" y="51579"/>
                </a:lnTo>
                <a:lnTo>
                  <a:pt x="26385" y="47278"/>
                </a:lnTo>
                <a:close/>
                <a:moveTo>
                  <a:pt x="114601" y="47461"/>
                </a:moveTo>
                <a:lnTo>
                  <a:pt x="118519" y="51379"/>
                </a:lnTo>
                <a:lnTo>
                  <a:pt x="114218" y="55680"/>
                </a:lnTo>
                <a:lnTo>
                  <a:pt x="110300" y="51762"/>
                </a:lnTo>
                <a:lnTo>
                  <a:pt x="114601" y="47461"/>
                </a:lnTo>
                <a:close/>
                <a:moveTo>
                  <a:pt x="17965" y="47661"/>
                </a:moveTo>
                <a:lnTo>
                  <a:pt x="21882" y="51579"/>
                </a:lnTo>
                <a:lnTo>
                  <a:pt x="17580" y="55879"/>
                </a:lnTo>
                <a:lnTo>
                  <a:pt x="13664" y="51963"/>
                </a:lnTo>
                <a:lnTo>
                  <a:pt x="17965" y="47661"/>
                </a:lnTo>
                <a:close/>
                <a:moveTo>
                  <a:pt x="106179" y="47847"/>
                </a:moveTo>
                <a:lnTo>
                  <a:pt x="108138" y="49806"/>
                </a:lnTo>
                <a:lnTo>
                  <a:pt x="110097" y="51764"/>
                </a:lnTo>
                <a:lnTo>
                  <a:pt x="105799" y="56063"/>
                </a:lnTo>
                <a:lnTo>
                  <a:pt x="101881" y="52146"/>
                </a:lnTo>
                <a:lnTo>
                  <a:pt x="104030" y="49996"/>
                </a:lnTo>
                <a:lnTo>
                  <a:pt x="106179" y="47847"/>
                </a:lnTo>
                <a:close/>
                <a:moveTo>
                  <a:pt x="9544" y="48045"/>
                </a:moveTo>
                <a:lnTo>
                  <a:pt x="13462" y="51963"/>
                </a:lnTo>
                <a:lnTo>
                  <a:pt x="9161" y="56262"/>
                </a:lnTo>
                <a:lnTo>
                  <a:pt x="5245" y="52346"/>
                </a:lnTo>
                <a:lnTo>
                  <a:pt x="9544" y="48045"/>
                </a:lnTo>
                <a:close/>
                <a:moveTo>
                  <a:pt x="97760" y="48231"/>
                </a:moveTo>
                <a:lnTo>
                  <a:pt x="99719" y="50190"/>
                </a:lnTo>
                <a:lnTo>
                  <a:pt x="101677" y="52148"/>
                </a:lnTo>
                <a:lnTo>
                  <a:pt x="97378" y="56447"/>
                </a:lnTo>
                <a:lnTo>
                  <a:pt x="93461" y="52530"/>
                </a:lnTo>
                <a:lnTo>
                  <a:pt x="95611" y="50380"/>
                </a:lnTo>
                <a:lnTo>
                  <a:pt x="97760" y="48231"/>
                </a:lnTo>
                <a:close/>
                <a:moveTo>
                  <a:pt x="89342" y="48611"/>
                </a:moveTo>
                <a:lnTo>
                  <a:pt x="91301" y="50570"/>
                </a:lnTo>
                <a:lnTo>
                  <a:pt x="93260" y="52528"/>
                </a:lnTo>
                <a:lnTo>
                  <a:pt x="91108" y="54680"/>
                </a:lnTo>
                <a:lnTo>
                  <a:pt x="88958" y="56829"/>
                </a:lnTo>
                <a:lnTo>
                  <a:pt x="86999" y="54870"/>
                </a:lnTo>
                <a:lnTo>
                  <a:pt x="85041" y="52912"/>
                </a:lnTo>
                <a:lnTo>
                  <a:pt x="89342" y="48611"/>
                </a:lnTo>
                <a:close/>
                <a:moveTo>
                  <a:pt x="80922" y="48995"/>
                </a:moveTo>
                <a:lnTo>
                  <a:pt x="84840" y="52912"/>
                </a:lnTo>
                <a:lnTo>
                  <a:pt x="82688" y="55063"/>
                </a:lnTo>
                <a:lnTo>
                  <a:pt x="80539" y="57212"/>
                </a:lnTo>
                <a:lnTo>
                  <a:pt x="78580" y="55255"/>
                </a:lnTo>
                <a:lnTo>
                  <a:pt x="76621" y="53296"/>
                </a:lnTo>
                <a:lnTo>
                  <a:pt x="80922" y="48995"/>
                </a:lnTo>
                <a:close/>
                <a:moveTo>
                  <a:pt x="72503" y="49378"/>
                </a:moveTo>
                <a:lnTo>
                  <a:pt x="76419" y="53296"/>
                </a:lnTo>
                <a:lnTo>
                  <a:pt x="74269" y="55446"/>
                </a:lnTo>
                <a:lnTo>
                  <a:pt x="72120" y="57597"/>
                </a:lnTo>
                <a:lnTo>
                  <a:pt x="70161" y="55638"/>
                </a:lnTo>
                <a:lnTo>
                  <a:pt x="68202" y="53679"/>
                </a:lnTo>
                <a:lnTo>
                  <a:pt x="72503" y="49378"/>
                </a:lnTo>
                <a:close/>
                <a:moveTo>
                  <a:pt x="64081" y="49763"/>
                </a:moveTo>
                <a:lnTo>
                  <a:pt x="67999" y="53679"/>
                </a:lnTo>
                <a:lnTo>
                  <a:pt x="63697" y="57980"/>
                </a:lnTo>
                <a:lnTo>
                  <a:pt x="59780" y="54063"/>
                </a:lnTo>
                <a:lnTo>
                  <a:pt x="64081" y="49763"/>
                </a:lnTo>
                <a:close/>
                <a:moveTo>
                  <a:pt x="55663" y="50146"/>
                </a:moveTo>
                <a:lnTo>
                  <a:pt x="59579" y="54063"/>
                </a:lnTo>
                <a:lnTo>
                  <a:pt x="55279" y="58364"/>
                </a:lnTo>
                <a:lnTo>
                  <a:pt x="51363" y="54448"/>
                </a:lnTo>
                <a:lnTo>
                  <a:pt x="55663" y="50146"/>
                </a:lnTo>
                <a:close/>
                <a:moveTo>
                  <a:pt x="47243" y="50528"/>
                </a:moveTo>
                <a:lnTo>
                  <a:pt x="51161" y="54445"/>
                </a:lnTo>
                <a:lnTo>
                  <a:pt x="46860" y="58746"/>
                </a:lnTo>
                <a:lnTo>
                  <a:pt x="42942" y="54829"/>
                </a:lnTo>
                <a:lnTo>
                  <a:pt x="47243" y="50528"/>
                </a:lnTo>
                <a:close/>
                <a:moveTo>
                  <a:pt x="38824" y="50912"/>
                </a:moveTo>
                <a:lnTo>
                  <a:pt x="40783" y="52871"/>
                </a:lnTo>
                <a:lnTo>
                  <a:pt x="42740" y="54829"/>
                </a:lnTo>
                <a:lnTo>
                  <a:pt x="40590" y="56980"/>
                </a:lnTo>
                <a:lnTo>
                  <a:pt x="38441" y="59129"/>
                </a:lnTo>
                <a:lnTo>
                  <a:pt x="34523" y="55213"/>
                </a:lnTo>
                <a:lnTo>
                  <a:pt x="38824" y="50912"/>
                </a:lnTo>
                <a:close/>
                <a:moveTo>
                  <a:pt x="127038" y="51098"/>
                </a:moveTo>
                <a:lnTo>
                  <a:pt x="130954" y="55014"/>
                </a:lnTo>
                <a:lnTo>
                  <a:pt x="126653" y="59315"/>
                </a:lnTo>
                <a:lnTo>
                  <a:pt x="122737" y="55399"/>
                </a:lnTo>
                <a:lnTo>
                  <a:pt x="127038" y="51098"/>
                </a:lnTo>
                <a:close/>
                <a:moveTo>
                  <a:pt x="30402" y="51298"/>
                </a:moveTo>
                <a:lnTo>
                  <a:pt x="34320" y="55214"/>
                </a:lnTo>
                <a:lnTo>
                  <a:pt x="30020" y="59514"/>
                </a:lnTo>
                <a:lnTo>
                  <a:pt x="26103" y="55596"/>
                </a:lnTo>
                <a:lnTo>
                  <a:pt x="30402" y="51298"/>
                </a:lnTo>
                <a:close/>
                <a:moveTo>
                  <a:pt x="118620" y="51480"/>
                </a:moveTo>
                <a:lnTo>
                  <a:pt x="122536" y="55396"/>
                </a:lnTo>
                <a:lnTo>
                  <a:pt x="118235" y="59697"/>
                </a:lnTo>
                <a:lnTo>
                  <a:pt x="114319" y="55781"/>
                </a:lnTo>
                <a:lnTo>
                  <a:pt x="118620" y="51480"/>
                </a:lnTo>
                <a:close/>
                <a:moveTo>
                  <a:pt x="21982" y="51680"/>
                </a:moveTo>
                <a:lnTo>
                  <a:pt x="25900" y="55596"/>
                </a:lnTo>
                <a:lnTo>
                  <a:pt x="21599" y="59898"/>
                </a:lnTo>
                <a:lnTo>
                  <a:pt x="17681" y="55980"/>
                </a:lnTo>
                <a:lnTo>
                  <a:pt x="21982" y="51680"/>
                </a:lnTo>
                <a:close/>
                <a:moveTo>
                  <a:pt x="110199" y="51863"/>
                </a:moveTo>
                <a:lnTo>
                  <a:pt x="114117" y="55781"/>
                </a:lnTo>
                <a:lnTo>
                  <a:pt x="109816" y="60081"/>
                </a:lnTo>
                <a:lnTo>
                  <a:pt x="105899" y="56164"/>
                </a:lnTo>
                <a:lnTo>
                  <a:pt x="110199" y="51863"/>
                </a:lnTo>
                <a:close/>
                <a:moveTo>
                  <a:pt x="13563" y="52063"/>
                </a:moveTo>
                <a:lnTo>
                  <a:pt x="17479" y="55980"/>
                </a:lnTo>
                <a:lnTo>
                  <a:pt x="13180" y="60281"/>
                </a:lnTo>
                <a:lnTo>
                  <a:pt x="9262" y="56365"/>
                </a:lnTo>
                <a:lnTo>
                  <a:pt x="13563" y="52063"/>
                </a:lnTo>
                <a:close/>
                <a:moveTo>
                  <a:pt x="101780" y="52246"/>
                </a:moveTo>
                <a:lnTo>
                  <a:pt x="105698" y="56164"/>
                </a:lnTo>
                <a:lnTo>
                  <a:pt x="101396" y="60465"/>
                </a:lnTo>
                <a:lnTo>
                  <a:pt x="97479" y="56548"/>
                </a:lnTo>
                <a:lnTo>
                  <a:pt x="101780" y="52246"/>
                </a:lnTo>
                <a:close/>
                <a:moveTo>
                  <a:pt x="5145" y="52447"/>
                </a:moveTo>
                <a:lnTo>
                  <a:pt x="9061" y="56365"/>
                </a:lnTo>
                <a:lnTo>
                  <a:pt x="4762" y="60664"/>
                </a:lnTo>
                <a:lnTo>
                  <a:pt x="844" y="56748"/>
                </a:lnTo>
                <a:lnTo>
                  <a:pt x="5145" y="52447"/>
                </a:lnTo>
                <a:close/>
                <a:moveTo>
                  <a:pt x="93358" y="52631"/>
                </a:moveTo>
                <a:lnTo>
                  <a:pt x="97275" y="56548"/>
                </a:lnTo>
                <a:lnTo>
                  <a:pt x="92977" y="60847"/>
                </a:lnTo>
                <a:lnTo>
                  <a:pt x="91018" y="58889"/>
                </a:lnTo>
                <a:lnTo>
                  <a:pt x="89059" y="56930"/>
                </a:lnTo>
                <a:lnTo>
                  <a:pt x="91208" y="54780"/>
                </a:lnTo>
                <a:lnTo>
                  <a:pt x="93358" y="52631"/>
                </a:lnTo>
                <a:close/>
                <a:moveTo>
                  <a:pt x="84938" y="53015"/>
                </a:moveTo>
                <a:lnTo>
                  <a:pt x="86897" y="54974"/>
                </a:lnTo>
                <a:lnTo>
                  <a:pt x="88856" y="56931"/>
                </a:lnTo>
                <a:lnTo>
                  <a:pt x="84556" y="61231"/>
                </a:lnTo>
                <a:lnTo>
                  <a:pt x="80640" y="57313"/>
                </a:lnTo>
                <a:lnTo>
                  <a:pt x="82789" y="55164"/>
                </a:lnTo>
                <a:lnTo>
                  <a:pt x="84938" y="53015"/>
                </a:lnTo>
                <a:close/>
                <a:moveTo>
                  <a:pt x="76519" y="53398"/>
                </a:moveTo>
                <a:lnTo>
                  <a:pt x="78478" y="55357"/>
                </a:lnTo>
                <a:lnTo>
                  <a:pt x="80437" y="57316"/>
                </a:lnTo>
                <a:lnTo>
                  <a:pt x="76137" y="61614"/>
                </a:lnTo>
                <a:lnTo>
                  <a:pt x="72220" y="57698"/>
                </a:lnTo>
                <a:lnTo>
                  <a:pt x="74370" y="55547"/>
                </a:lnTo>
                <a:lnTo>
                  <a:pt x="76519" y="53398"/>
                </a:lnTo>
                <a:close/>
                <a:moveTo>
                  <a:pt x="68101" y="53780"/>
                </a:moveTo>
                <a:lnTo>
                  <a:pt x="70060" y="55739"/>
                </a:lnTo>
                <a:lnTo>
                  <a:pt x="72019" y="57698"/>
                </a:lnTo>
                <a:lnTo>
                  <a:pt x="67717" y="61998"/>
                </a:lnTo>
                <a:lnTo>
                  <a:pt x="65759" y="60040"/>
                </a:lnTo>
                <a:lnTo>
                  <a:pt x="63800" y="58081"/>
                </a:lnTo>
                <a:lnTo>
                  <a:pt x="68101" y="53780"/>
                </a:lnTo>
                <a:close/>
                <a:moveTo>
                  <a:pt x="59682" y="54164"/>
                </a:moveTo>
                <a:lnTo>
                  <a:pt x="63598" y="58081"/>
                </a:lnTo>
                <a:lnTo>
                  <a:pt x="61447" y="60231"/>
                </a:lnTo>
                <a:lnTo>
                  <a:pt x="59298" y="62383"/>
                </a:lnTo>
                <a:lnTo>
                  <a:pt x="57339" y="60424"/>
                </a:lnTo>
                <a:lnTo>
                  <a:pt x="55380" y="58465"/>
                </a:lnTo>
                <a:lnTo>
                  <a:pt x="59682" y="54164"/>
                </a:lnTo>
                <a:close/>
                <a:moveTo>
                  <a:pt x="51262" y="54548"/>
                </a:moveTo>
                <a:lnTo>
                  <a:pt x="55178" y="58465"/>
                </a:lnTo>
                <a:lnTo>
                  <a:pt x="53028" y="60614"/>
                </a:lnTo>
                <a:lnTo>
                  <a:pt x="50877" y="62765"/>
                </a:lnTo>
                <a:lnTo>
                  <a:pt x="48920" y="60807"/>
                </a:lnTo>
                <a:lnTo>
                  <a:pt x="46961" y="58848"/>
                </a:lnTo>
                <a:lnTo>
                  <a:pt x="51262" y="54548"/>
                </a:lnTo>
                <a:close/>
                <a:moveTo>
                  <a:pt x="42840" y="54932"/>
                </a:moveTo>
                <a:lnTo>
                  <a:pt x="46758" y="58848"/>
                </a:lnTo>
                <a:lnTo>
                  <a:pt x="42456" y="63149"/>
                </a:lnTo>
                <a:lnTo>
                  <a:pt x="40499" y="61189"/>
                </a:lnTo>
                <a:lnTo>
                  <a:pt x="38542" y="59230"/>
                </a:lnTo>
                <a:lnTo>
                  <a:pt x="40691" y="57081"/>
                </a:lnTo>
                <a:lnTo>
                  <a:pt x="42840" y="54932"/>
                </a:lnTo>
                <a:close/>
                <a:moveTo>
                  <a:pt x="131055" y="55115"/>
                </a:moveTo>
                <a:lnTo>
                  <a:pt x="134973" y="59033"/>
                </a:lnTo>
                <a:lnTo>
                  <a:pt x="130672" y="63334"/>
                </a:lnTo>
                <a:lnTo>
                  <a:pt x="126754" y="59416"/>
                </a:lnTo>
                <a:lnTo>
                  <a:pt x="131055" y="55115"/>
                </a:lnTo>
                <a:close/>
                <a:moveTo>
                  <a:pt x="34422" y="55314"/>
                </a:moveTo>
                <a:lnTo>
                  <a:pt x="38337" y="59230"/>
                </a:lnTo>
                <a:lnTo>
                  <a:pt x="34039" y="63531"/>
                </a:lnTo>
                <a:lnTo>
                  <a:pt x="30121" y="59615"/>
                </a:lnTo>
                <a:lnTo>
                  <a:pt x="34422" y="55314"/>
                </a:lnTo>
                <a:close/>
                <a:moveTo>
                  <a:pt x="122637" y="55497"/>
                </a:moveTo>
                <a:lnTo>
                  <a:pt x="126555" y="59415"/>
                </a:lnTo>
                <a:lnTo>
                  <a:pt x="122254" y="63716"/>
                </a:lnTo>
                <a:lnTo>
                  <a:pt x="118336" y="59798"/>
                </a:lnTo>
                <a:lnTo>
                  <a:pt x="122637" y="55497"/>
                </a:lnTo>
                <a:close/>
                <a:moveTo>
                  <a:pt x="26001" y="55699"/>
                </a:moveTo>
                <a:lnTo>
                  <a:pt x="29917" y="59616"/>
                </a:lnTo>
                <a:lnTo>
                  <a:pt x="25616" y="63918"/>
                </a:lnTo>
                <a:lnTo>
                  <a:pt x="21700" y="60000"/>
                </a:lnTo>
                <a:lnTo>
                  <a:pt x="26001" y="55699"/>
                </a:lnTo>
                <a:close/>
                <a:moveTo>
                  <a:pt x="114218" y="55882"/>
                </a:moveTo>
                <a:lnTo>
                  <a:pt x="118134" y="59798"/>
                </a:lnTo>
                <a:lnTo>
                  <a:pt x="113834" y="64099"/>
                </a:lnTo>
                <a:lnTo>
                  <a:pt x="109917" y="60181"/>
                </a:lnTo>
                <a:lnTo>
                  <a:pt x="114218" y="55882"/>
                </a:lnTo>
                <a:close/>
                <a:moveTo>
                  <a:pt x="17580" y="56081"/>
                </a:moveTo>
                <a:lnTo>
                  <a:pt x="21498" y="59998"/>
                </a:lnTo>
                <a:lnTo>
                  <a:pt x="17197" y="64300"/>
                </a:lnTo>
                <a:lnTo>
                  <a:pt x="13281" y="60382"/>
                </a:lnTo>
                <a:lnTo>
                  <a:pt x="17580" y="56081"/>
                </a:lnTo>
                <a:close/>
                <a:moveTo>
                  <a:pt x="105799" y="56265"/>
                </a:moveTo>
                <a:lnTo>
                  <a:pt x="109715" y="60181"/>
                </a:lnTo>
                <a:lnTo>
                  <a:pt x="105414" y="64483"/>
                </a:lnTo>
                <a:lnTo>
                  <a:pt x="101497" y="60566"/>
                </a:lnTo>
                <a:lnTo>
                  <a:pt x="105799" y="56265"/>
                </a:lnTo>
                <a:close/>
                <a:moveTo>
                  <a:pt x="9161" y="56466"/>
                </a:moveTo>
                <a:lnTo>
                  <a:pt x="13079" y="60382"/>
                </a:lnTo>
                <a:lnTo>
                  <a:pt x="8777" y="64683"/>
                </a:lnTo>
                <a:lnTo>
                  <a:pt x="4860" y="60765"/>
                </a:lnTo>
                <a:lnTo>
                  <a:pt x="9161" y="56466"/>
                </a:lnTo>
                <a:close/>
                <a:moveTo>
                  <a:pt x="97378" y="56649"/>
                </a:moveTo>
                <a:lnTo>
                  <a:pt x="101296" y="60566"/>
                </a:lnTo>
                <a:lnTo>
                  <a:pt x="96994" y="64866"/>
                </a:lnTo>
                <a:lnTo>
                  <a:pt x="93078" y="60950"/>
                </a:lnTo>
                <a:lnTo>
                  <a:pt x="97378" y="56649"/>
                </a:lnTo>
                <a:close/>
                <a:moveTo>
                  <a:pt x="88958" y="57032"/>
                </a:moveTo>
                <a:lnTo>
                  <a:pt x="90917" y="58991"/>
                </a:lnTo>
                <a:lnTo>
                  <a:pt x="92876" y="60950"/>
                </a:lnTo>
                <a:lnTo>
                  <a:pt x="90724" y="63099"/>
                </a:lnTo>
                <a:lnTo>
                  <a:pt x="88575" y="65248"/>
                </a:lnTo>
                <a:lnTo>
                  <a:pt x="84657" y="61333"/>
                </a:lnTo>
                <a:lnTo>
                  <a:pt x="88958" y="57032"/>
                </a:lnTo>
                <a:close/>
                <a:moveTo>
                  <a:pt x="80539" y="57414"/>
                </a:moveTo>
                <a:lnTo>
                  <a:pt x="84455" y="61332"/>
                </a:lnTo>
                <a:lnTo>
                  <a:pt x="80156" y="65633"/>
                </a:lnTo>
                <a:lnTo>
                  <a:pt x="76238" y="61715"/>
                </a:lnTo>
                <a:lnTo>
                  <a:pt x="80539" y="57414"/>
                </a:lnTo>
                <a:close/>
                <a:moveTo>
                  <a:pt x="72120" y="57799"/>
                </a:moveTo>
                <a:lnTo>
                  <a:pt x="76036" y="61715"/>
                </a:lnTo>
                <a:lnTo>
                  <a:pt x="71735" y="66016"/>
                </a:lnTo>
                <a:lnTo>
                  <a:pt x="67818" y="62099"/>
                </a:lnTo>
                <a:lnTo>
                  <a:pt x="72120" y="57799"/>
                </a:lnTo>
                <a:close/>
                <a:moveTo>
                  <a:pt x="63697" y="58184"/>
                </a:moveTo>
                <a:lnTo>
                  <a:pt x="65656" y="60141"/>
                </a:lnTo>
                <a:lnTo>
                  <a:pt x="67615" y="62099"/>
                </a:lnTo>
                <a:lnTo>
                  <a:pt x="63315" y="66400"/>
                </a:lnTo>
                <a:lnTo>
                  <a:pt x="59399" y="62483"/>
                </a:lnTo>
                <a:lnTo>
                  <a:pt x="61548" y="60333"/>
                </a:lnTo>
                <a:lnTo>
                  <a:pt x="63697" y="58184"/>
                </a:lnTo>
                <a:close/>
                <a:moveTo>
                  <a:pt x="55277" y="58567"/>
                </a:moveTo>
                <a:lnTo>
                  <a:pt x="57237" y="60525"/>
                </a:lnTo>
                <a:lnTo>
                  <a:pt x="59194" y="62483"/>
                </a:lnTo>
                <a:lnTo>
                  <a:pt x="54895" y="66783"/>
                </a:lnTo>
                <a:lnTo>
                  <a:pt x="50977" y="62867"/>
                </a:lnTo>
                <a:lnTo>
                  <a:pt x="53126" y="60718"/>
                </a:lnTo>
                <a:lnTo>
                  <a:pt x="55277" y="58567"/>
                </a:lnTo>
                <a:close/>
                <a:moveTo>
                  <a:pt x="46860" y="58949"/>
                </a:moveTo>
                <a:lnTo>
                  <a:pt x="48819" y="60908"/>
                </a:lnTo>
                <a:lnTo>
                  <a:pt x="50776" y="62867"/>
                </a:lnTo>
                <a:lnTo>
                  <a:pt x="46477" y="67165"/>
                </a:lnTo>
                <a:lnTo>
                  <a:pt x="44518" y="65208"/>
                </a:lnTo>
                <a:lnTo>
                  <a:pt x="42559" y="63250"/>
                </a:lnTo>
                <a:lnTo>
                  <a:pt x="46860" y="58949"/>
                </a:lnTo>
                <a:close/>
                <a:moveTo>
                  <a:pt x="135074" y="59134"/>
                </a:moveTo>
                <a:lnTo>
                  <a:pt x="138990" y="63050"/>
                </a:lnTo>
                <a:lnTo>
                  <a:pt x="134689" y="67351"/>
                </a:lnTo>
                <a:lnTo>
                  <a:pt x="130773" y="63435"/>
                </a:lnTo>
                <a:lnTo>
                  <a:pt x="135074" y="59134"/>
                </a:lnTo>
                <a:close/>
                <a:moveTo>
                  <a:pt x="38441" y="59331"/>
                </a:moveTo>
                <a:lnTo>
                  <a:pt x="40398" y="61290"/>
                </a:lnTo>
                <a:lnTo>
                  <a:pt x="42357" y="63249"/>
                </a:lnTo>
                <a:lnTo>
                  <a:pt x="40206" y="65399"/>
                </a:lnTo>
                <a:lnTo>
                  <a:pt x="38056" y="67550"/>
                </a:lnTo>
                <a:lnTo>
                  <a:pt x="36098" y="65591"/>
                </a:lnTo>
                <a:lnTo>
                  <a:pt x="34139" y="63632"/>
                </a:lnTo>
                <a:lnTo>
                  <a:pt x="38441" y="59331"/>
                </a:lnTo>
                <a:close/>
                <a:moveTo>
                  <a:pt x="126656" y="59516"/>
                </a:moveTo>
                <a:lnTo>
                  <a:pt x="130572" y="63432"/>
                </a:lnTo>
                <a:lnTo>
                  <a:pt x="126271" y="67733"/>
                </a:lnTo>
                <a:lnTo>
                  <a:pt x="122355" y="63817"/>
                </a:lnTo>
                <a:lnTo>
                  <a:pt x="126656" y="59516"/>
                </a:lnTo>
                <a:close/>
                <a:moveTo>
                  <a:pt x="30020" y="59716"/>
                </a:moveTo>
                <a:lnTo>
                  <a:pt x="33936" y="63632"/>
                </a:lnTo>
                <a:lnTo>
                  <a:pt x="31786" y="65784"/>
                </a:lnTo>
                <a:lnTo>
                  <a:pt x="29636" y="67933"/>
                </a:lnTo>
                <a:lnTo>
                  <a:pt x="27677" y="65975"/>
                </a:lnTo>
                <a:lnTo>
                  <a:pt x="25720" y="64016"/>
                </a:lnTo>
                <a:lnTo>
                  <a:pt x="30020" y="59716"/>
                </a:lnTo>
                <a:close/>
                <a:moveTo>
                  <a:pt x="118235" y="59899"/>
                </a:moveTo>
                <a:lnTo>
                  <a:pt x="122153" y="63817"/>
                </a:lnTo>
                <a:lnTo>
                  <a:pt x="117852" y="68117"/>
                </a:lnTo>
                <a:lnTo>
                  <a:pt x="113935" y="64200"/>
                </a:lnTo>
                <a:lnTo>
                  <a:pt x="118235" y="59899"/>
                </a:lnTo>
                <a:close/>
                <a:moveTo>
                  <a:pt x="21600" y="60101"/>
                </a:moveTo>
                <a:lnTo>
                  <a:pt x="25518" y="64019"/>
                </a:lnTo>
                <a:lnTo>
                  <a:pt x="21217" y="68318"/>
                </a:lnTo>
                <a:lnTo>
                  <a:pt x="17299" y="64402"/>
                </a:lnTo>
                <a:lnTo>
                  <a:pt x="21600" y="60101"/>
                </a:lnTo>
                <a:close/>
                <a:moveTo>
                  <a:pt x="109816" y="60282"/>
                </a:moveTo>
                <a:lnTo>
                  <a:pt x="113734" y="64200"/>
                </a:lnTo>
                <a:lnTo>
                  <a:pt x="109432" y="68501"/>
                </a:lnTo>
                <a:lnTo>
                  <a:pt x="105515" y="64584"/>
                </a:lnTo>
                <a:lnTo>
                  <a:pt x="109816" y="60282"/>
                </a:lnTo>
                <a:close/>
                <a:moveTo>
                  <a:pt x="13180" y="60483"/>
                </a:moveTo>
                <a:lnTo>
                  <a:pt x="17096" y="64401"/>
                </a:lnTo>
                <a:lnTo>
                  <a:pt x="12795" y="68700"/>
                </a:lnTo>
                <a:lnTo>
                  <a:pt x="8878" y="64784"/>
                </a:lnTo>
                <a:lnTo>
                  <a:pt x="13180" y="60483"/>
                </a:lnTo>
                <a:close/>
                <a:moveTo>
                  <a:pt x="101396" y="60667"/>
                </a:moveTo>
                <a:lnTo>
                  <a:pt x="105313" y="64584"/>
                </a:lnTo>
                <a:lnTo>
                  <a:pt x="101013" y="68885"/>
                </a:lnTo>
                <a:lnTo>
                  <a:pt x="97095" y="64967"/>
                </a:lnTo>
                <a:lnTo>
                  <a:pt x="101396" y="60667"/>
                </a:lnTo>
                <a:close/>
                <a:moveTo>
                  <a:pt x="4762" y="60866"/>
                </a:moveTo>
                <a:lnTo>
                  <a:pt x="8678" y="64784"/>
                </a:lnTo>
                <a:lnTo>
                  <a:pt x="4377" y="69085"/>
                </a:lnTo>
                <a:lnTo>
                  <a:pt x="460" y="65167"/>
                </a:lnTo>
                <a:lnTo>
                  <a:pt x="4762" y="60866"/>
                </a:lnTo>
                <a:close/>
                <a:moveTo>
                  <a:pt x="92974" y="61052"/>
                </a:moveTo>
                <a:lnTo>
                  <a:pt x="96892" y="64968"/>
                </a:lnTo>
                <a:lnTo>
                  <a:pt x="92592" y="69267"/>
                </a:lnTo>
                <a:lnTo>
                  <a:pt x="90633" y="67308"/>
                </a:lnTo>
                <a:lnTo>
                  <a:pt x="88676" y="65352"/>
                </a:lnTo>
                <a:lnTo>
                  <a:pt x="90825" y="63201"/>
                </a:lnTo>
                <a:lnTo>
                  <a:pt x="92974" y="61052"/>
                </a:lnTo>
                <a:close/>
                <a:moveTo>
                  <a:pt x="84556" y="61433"/>
                </a:moveTo>
                <a:lnTo>
                  <a:pt x="88474" y="65349"/>
                </a:lnTo>
                <a:lnTo>
                  <a:pt x="84173" y="69650"/>
                </a:lnTo>
                <a:lnTo>
                  <a:pt x="80256" y="65734"/>
                </a:lnTo>
                <a:lnTo>
                  <a:pt x="84556" y="61433"/>
                </a:lnTo>
                <a:close/>
                <a:moveTo>
                  <a:pt x="76137" y="61816"/>
                </a:moveTo>
                <a:lnTo>
                  <a:pt x="80055" y="65734"/>
                </a:lnTo>
                <a:lnTo>
                  <a:pt x="75753" y="70034"/>
                </a:lnTo>
                <a:lnTo>
                  <a:pt x="71836" y="66117"/>
                </a:lnTo>
                <a:lnTo>
                  <a:pt x="76137" y="61816"/>
                </a:lnTo>
                <a:close/>
                <a:moveTo>
                  <a:pt x="67717" y="62199"/>
                </a:moveTo>
                <a:lnTo>
                  <a:pt x="71634" y="66117"/>
                </a:lnTo>
                <a:lnTo>
                  <a:pt x="67334" y="70418"/>
                </a:lnTo>
                <a:lnTo>
                  <a:pt x="63416" y="66501"/>
                </a:lnTo>
                <a:lnTo>
                  <a:pt x="67717" y="62199"/>
                </a:lnTo>
                <a:close/>
                <a:moveTo>
                  <a:pt x="59298" y="62584"/>
                </a:moveTo>
                <a:lnTo>
                  <a:pt x="63214" y="66501"/>
                </a:lnTo>
                <a:lnTo>
                  <a:pt x="58913" y="70802"/>
                </a:lnTo>
                <a:lnTo>
                  <a:pt x="54997" y="66884"/>
                </a:lnTo>
                <a:lnTo>
                  <a:pt x="59298" y="62584"/>
                </a:lnTo>
                <a:close/>
                <a:moveTo>
                  <a:pt x="50877" y="62968"/>
                </a:moveTo>
                <a:lnTo>
                  <a:pt x="54795" y="66884"/>
                </a:lnTo>
                <a:lnTo>
                  <a:pt x="50494" y="71184"/>
                </a:lnTo>
                <a:lnTo>
                  <a:pt x="46577" y="67269"/>
                </a:lnTo>
                <a:lnTo>
                  <a:pt x="50877" y="62968"/>
                </a:lnTo>
                <a:close/>
                <a:moveTo>
                  <a:pt x="139093" y="63149"/>
                </a:moveTo>
                <a:lnTo>
                  <a:pt x="143009" y="67069"/>
                </a:lnTo>
                <a:lnTo>
                  <a:pt x="140858" y="69218"/>
                </a:lnTo>
                <a:lnTo>
                  <a:pt x="138709" y="71367"/>
                </a:lnTo>
                <a:lnTo>
                  <a:pt x="134793" y="67451"/>
                </a:lnTo>
                <a:lnTo>
                  <a:pt x="139093" y="63149"/>
                </a:lnTo>
                <a:close/>
                <a:moveTo>
                  <a:pt x="42456" y="63351"/>
                </a:moveTo>
                <a:lnTo>
                  <a:pt x="44417" y="65310"/>
                </a:lnTo>
                <a:lnTo>
                  <a:pt x="46376" y="67269"/>
                </a:lnTo>
                <a:lnTo>
                  <a:pt x="42074" y="71567"/>
                </a:lnTo>
                <a:lnTo>
                  <a:pt x="38157" y="67651"/>
                </a:lnTo>
                <a:lnTo>
                  <a:pt x="40307" y="65500"/>
                </a:lnTo>
                <a:lnTo>
                  <a:pt x="42456" y="63351"/>
                </a:lnTo>
                <a:close/>
                <a:moveTo>
                  <a:pt x="130673" y="63533"/>
                </a:moveTo>
                <a:lnTo>
                  <a:pt x="134591" y="67451"/>
                </a:lnTo>
                <a:lnTo>
                  <a:pt x="130290" y="71752"/>
                </a:lnTo>
                <a:lnTo>
                  <a:pt x="126372" y="67834"/>
                </a:lnTo>
                <a:lnTo>
                  <a:pt x="130673" y="63533"/>
                </a:lnTo>
                <a:close/>
                <a:moveTo>
                  <a:pt x="34037" y="63735"/>
                </a:moveTo>
                <a:lnTo>
                  <a:pt x="35997" y="65693"/>
                </a:lnTo>
                <a:lnTo>
                  <a:pt x="37955" y="67652"/>
                </a:lnTo>
                <a:lnTo>
                  <a:pt x="35804" y="69802"/>
                </a:lnTo>
                <a:lnTo>
                  <a:pt x="33655" y="71951"/>
                </a:lnTo>
                <a:lnTo>
                  <a:pt x="29737" y="68034"/>
                </a:lnTo>
                <a:lnTo>
                  <a:pt x="31886" y="65885"/>
                </a:lnTo>
                <a:lnTo>
                  <a:pt x="34037" y="63735"/>
                </a:lnTo>
                <a:close/>
                <a:moveTo>
                  <a:pt x="122254" y="63918"/>
                </a:moveTo>
                <a:lnTo>
                  <a:pt x="126170" y="67834"/>
                </a:lnTo>
                <a:lnTo>
                  <a:pt x="121870" y="72135"/>
                </a:lnTo>
                <a:lnTo>
                  <a:pt x="117953" y="68217"/>
                </a:lnTo>
                <a:lnTo>
                  <a:pt x="122254" y="63918"/>
                </a:lnTo>
                <a:close/>
                <a:moveTo>
                  <a:pt x="25619" y="64117"/>
                </a:moveTo>
                <a:lnTo>
                  <a:pt x="27577" y="66075"/>
                </a:lnTo>
                <a:lnTo>
                  <a:pt x="29535" y="68034"/>
                </a:lnTo>
                <a:lnTo>
                  <a:pt x="25234" y="72336"/>
                </a:lnTo>
                <a:lnTo>
                  <a:pt x="23277" y="70377"/>
                </a:lnTo>
                <a:lnTo>
                  <a:pt x="21318" y="68418"/>
                </a:lnTo>
                <a:lnTo>
                  <a:pt x="25619" y="64117"/>
                </a:lnTo>
                <a:close/>
                <a:moveTo>
                  <a:pt x="113834" y="64301"/>
                </a:moveTo>
                <a:lnTo>
                  <a:pt x="117751" y="68217"/>
                </a:lnTo>
                <a:lnTo>
                  <a:pt x="113450" y="72519"/>
                </a:lnTo>
                <a:lnTo>
                  <a:pt x="109533" y="68602"/>
                </a:lnTo>
                <a:lnTo>
                  <a:pt x="113834" y="64301"/>
                </a:lnTo>
                <a:close/>
                <a:moveTo>
                  <a:pt x="17198" y="64501"/>
                </a:moveTo>
                <a:lnTo>
                  <a:pt x="21116" y="68418"/>
                </a:lnTo>
                <a:lnTo>
                  <a:pt x="18967" y="70567"/>
                </a:lnTo>
                <a:lnTo>
                  <a:pt x="16816" y="72718"/>
                </a:lnTo>
                <a:lnTo>
                  <a:pt x="14859" y="70759"/>
                </a:lnTo>
                <a:lnTo>
                  <a:pt x="12900" y="68800"/>
                </a:lnTo>
                <a:lnTo>
                  <a:pt x="17198" y="64501"/>
                </a:lnTo>
                <a:close/>
                <a:moveTo>
                  <a:pt x="105414" y="64684"/>
                </a:moveTo>
                <a:lnTo>
                  <a:pt x="109331" y="68602"/>
                </a:lnTo>
                <a:lnTo>
                  <a:pt x="105030" y="72902"/>
                </a:lnTo>
                <a:lnTo>
                  <a:pt x="101114" y="68986"/>
                </a:lnTo>
                <a:lnTo>
                  <a:pt x="105414" y="64684"/>
                </a:lnTo>
                <a:close/>
                <a:moveTo>
                  <a:pt x="8779" y="64883"/>
                </a:moveTo>
                <a:lnTo>
                  <a:pt x="12694" y="68801"/>
                </a:lnTo>
                <a:lnTo>
                  <a:pt x="10545" y="70952"/>
                </a:lnTo>
                <a:lnTo>
                  <a:pt x="8396" y="73101"/>
                </a:lnTo>
                <a:lnTo>
                  <a:pt x="6437" y="71142"/>
                </a:lnTo>
                <a:lnTo>
                  <a:pt x="4478" y="69183"/>
                </a:lnTo>
                <a:lnTo>
                  <a:pt x="8779" y="64883"/>
                </a:lnTo>
                <a:close/>
                <a:moveTo>
                  <a:pt x="96994" y="65068"/>
                </a:moveTo>
                <a:lnTo>
                  <a:pt x="100912" y="68986"/>
                </a:lnTo>
                <a:lnTo>
                  <a:pt x="96611" y="73287"/>
                </a:lnTo>
                <a:lnTo>
                  <a:pt x="92693" y="69369"/>
                </a:lnTo>
                <a:lnTo>
                  <a:pt x="96994" y="65068"/>
                </a:lnTo>
                <a:close/>
                <a:moveTo>
                  <a:pt x="88575" y="65450"/>
                </a:moveTo>
                <a:lnTo>
                  <a:pt x="90534" y="67409"/>
                </a:lnTo>
                <a:lnTo>
                  <a:pt x="92491" y="69368"/>
                </a:lnTo>
                <a:lnTo>
                  <a:pt x="88191" y="73669"/>
                </a:lnTo>
                <a:lnTo>
                  <a:pt x="86233" y="71710"/>
                </a:lnTo>
                <a:lnTo>
                  <a:pt x="84274" y="69751"/>
                </a:lnTo>
                <a:lnTo>
                  <a:pt x="88575" y="65450"/>
                </a:lnTo>
                <a:close/>
                <a:moveTo>
                  <a:pt x="80156" y="65835"/>
                </a:moveTo>
                <a:lnTo>
                  <a:pt x="84072" y="69751"/>
                </a:lnTo>
                <a:lnTo>
                  <a:pt x="79771" y="74052"/>
                </a:lnTo>
                <a:lnTo>
                  <a:pt x="75854" y="70134"/>
                </a:lnTo>
                <a:lnTo>
                  <a:pt x="80156" y="65835"/>
                </a:lnTo>
                <a:close/>
                <a:moveTo>
                  <a:pt x="71735" y="66220"/>
                </a:moveTo>
                <a:lnTo>
                  <a:pt x="75653" y="70137"/>
                </a:lnTo>
                <a:lnTo>
                  <a:pt x="71351" y="74436"/>
                </a:lnTo>
                <a:lnTo>
                  <a:pt x="67435" y="70519"/>
                </a:lnTo>
                <a:lnTo>
                  <a:pt x="71735" y="66220"/>
                </a:lnTo>
                <a:close/>
                <a:moveTo>
                  <a:pt x="63315" y="66602"/>
                </a:moveTo>
                <a:lnTo>
                  <a:pt x="67233" y="70519"/>
                </a:lnTo>
                <a:lnTo>
                  <a:pt x="62932" y="74819"/>
                </a:lnTo>
                <a:lnTo>
                  <a:pt x="59014" y="70903"/>
                </a:lnTo>
                <a:lnTo>
                  <a:pt x="63315" y="66602"/>
                </a:lnTo>
                <a:close/>
                <a:moveTo>
                  <a:pt x="54896" y="66985"/>
                </a:moveTo>
                <a:lnTo>
                  <a:pt x="58812" y="70903"/>
                </a:lnTo>
                <a:lnTo>
                  <a:pt x="54513" y="75204"/>
                </a:lnTo>
                <a:lnTo>
                  <a:pt x="50595" y="71286"/>
                </a:lnTo>
                <a:lnTo>
                  <a:pt x="54896" y="66985"/>
                </a:lnTo>
                <a:close/>
                <a:moveTo>
                  <a:pt x="143108" y="67171"/>
                </a:moveTo>
                <a:lnTo>
                  <a:pt x="147028" y="71086"/>
                </a:lnTo>
                <a:lnTo>
                  <a:pt x="142728" y="75387"/>
                </a:lnTo>
                <a:lnTo>
                  <a:pt x="140769" y="73428"/>
                </a:lnTo>
                <a:lnTo>
                  <a:pt x="138810" y="71471"/>
                </a:lnTo>
                <a:lnTo>
                  <a:pt x="140959" y="69320"/>
                </a:lnTo>
                <a:lnTo>
                  <a:pt x="143108" y="67171"/>
                </a:lnTo>
                <a:close/>
                <a:moveTo>
                  <a:pt x="46477" y="67367"/>
                </a:moveTo>
                <a:lnTo>
                  <a:pt x="50393" y="71286"/>
                </a:lnTo>
                <a:lnTo>
                  <a:pt x="46092" y="75586"/>
                </a:lnTo>
                <a:lnTo>
                  <a:pt x="42175" y="71668"/>
                </a:lnTo>
                <a:lnTo>
                  <a:pt x="46477" y="67367"/>
                </a:lnTo>
                <a:close/>
                <a:moveTo>
                  <a:pt x="134692" y="67551"/>
                </a:moveTo>
                <a:lnTo>
                  <a:pt x="138608" y="71468"/>
                </a:lnTo>
                <a:lnTo>
                  <a:pt x="134307" y="75769"/>
                </a:lnTo>
                <a:lnTo>
                  <a:pt x="130391" y="71853"/>
                </a:lnTo>
                <a:lnTo>
                  <a:pt x="134692" y="67551"/>
                </a:lnTo>
                <a:close/>
                <a:moveTo>
                  <a:pt x="38054" y="67755"/>
                </a:moveTo>
                <a:lnTo>
                  <a:pt x="41974" y="71670"/>
                </a:lnTo>
                <a:lnTo>
                  <a:pt x="37672" y="75971"/>
                </a:lnTo>
                <a:lnTo>
                  <a:pt x="35713" y="74012"/>
                </a:lnTo>
                <a:lnTo>
                  <a:pt x="33756" y="72054"/>
                </a:lnTo>
                <a:lnTo>
                  <a:pt x="35905" y="69904"/>
                </a:lnTo>
                <a:lnTo>
                  <a:pt x="38054" y="67755"/>
                </a:lnTo>
                <a:close/>
                <a:moveTo>
                  <a:pt x="126271" y="67935"/>
                </a:moveTo>
                <a:lnTo>
                  <a:pt x="130189" y="71853"/>
                </a:lnTo>
                <a:lnTo>
                  <a:pt x="125888" y="76152"/>
                </a:lnTo>
                <a:lnTo>
                  <a:pt x="121971" y="72236"/>
                </a:lnTo>
                <a:lnTo>
                  <a:pt x="126271" y="67935"/>
                </a:lnTo>
                <a:close/>
                <a:moveTo>
                  <a:pt x="29636" y="68135"/>
                </a:moveTo>
                <a:lnTo>
                  <a:pt x="33554" y="72052"/>
                </a:lnTo>
                <a:lnTo>
                  <a:pt x="29253" y="76353"/>
                </a:lnTo>
                <a:lnTo>
                  <a:pt x="25335" y="72436"/>
                </a:lnTo>
                <a:lnTo>
                  <a:pt x="29636" y="68135"/>
                </a:lnTo>
                <a:close/>
                <a:moveTo>
                  <a:pt x="117852" y="68318"/>
                </a:moveTo>
                <a:lnTo>
                  <a:pt x="121770" y="72236"/>
                </a:lnTo>
                <a:lnTo>
                  <a:pt x="117468" y="76537"/>
                </a:lnTo>
                <a:lnTo>
                  <a:pt x="113551" y="72620"/>
                </a:lnTo>
                <a:lnTo>
                  <a:pt x="117852" y="68318"/>
                </a:lnTo>
                <a:close/>
                <a:moveTo>
                  <a:pt x="21216" y="68520"/>
                </a:moveTo>
                <a:lnTo>
                  <a:pt x="23176" y="70478"/>
                </a:lnTo>
                <a:lnTo>
                  <a:pt x="25133" y="72436"/>
                </a:lnTo>
                <a:lnTo>
                  <a:pt x="20834" y="76736"/>
                </a:lnTo>
                <a:lnTo>
                  <a:pt x="16916" y="72820"/>
                </a:lnTo>
                <a:lnTo>
                  <a:pt x="19065" y="70671"/>
                </a:lnTo>
                <a:lnTo>
                  <a:pt x="21216" y="68520"/>
                </a:lnTo>
                <a:close/>
                <a:moveTo>
                  <a:pt x="109432" y="68703"/>
                </a:moveTo>
                <a:lnTo>
                  <a:pt x="113349" y="72620"/>
                </a:lnTo>
                <a:lnTo>
                  <a:pt x="109049" y="76921"/>
                </a:lnTo>
                <a:lnTo>
                  <a:pt x="105131" y="73003"/>
                </a:lnTo>
                <a:lnTo>
                  <a:pt x="109432" y="68703"/>
                </a:lnTo>
                <a:close/>
                <a:moveTo>
                  <a:pt x="12798" y="68905"/>
                </a:moveTo>
                <a:lnTo>
                  <a:pt x="14755" y="70862"/>
                </a:lnTo>
                <a:lnTo>
                  <a:pt x="16714" y="72821"/>
                </a:lnTo>
                <a:lnTo>
                  <a:pt x="12413" y="77123"/>
                </a:lnTo>
                <a:lnTo>
                  <a:pt x="8496" y="73205"/>
                </a:lnTo>
                <a:lnTo>
                  <a:pt x="10647" y="71054"/>
                </a:lnTo>
                <a:lnTo>
                  <a:pt x="12798" y="68905"/>
                </a:lnTo>
                <a:close/>
                <a:moveTo>
                  <a:pt x="101013" y="69085"/>
                </a:moveTo>
                <a:lnTo>
                  <a:pt x="104929" y="73001"/>
                </a:lnTo>
                <a:lnTo>
                  <a:pt x="102779" y="75154"/>
                </a:lnTo>
                <a:lnTo>
                  <a:pt x="100628" y="77303"/>
                </a:lnTo>
                <a:lnTo>
                  <a:pt x="98671" y="75344"/>
                </a:lnTo>
                <a:lnTo>
                  <a:pt x="96712" y="73385"/>
                </a:lnTo>
                <a:lnTo>
                  <a:pt x="101013" y="69085"/>
                </a:lnTo>
                <a:close/>
                <a:moveTo>
                  <a:pt x="4377" y="69287"/>
                </a:moveTo>
                <a:lnTo>
                  <a:pt x="6336" y="71244"/>
                </a:lnTo>
                <a:lnTo>
                  <a:pt x="8295" y="73203"/>
                </a:lnTo>
                <a:lnTo>
                  <a:pt x="3993" y="77504"/>
                </a:lnTo>
                <a:lnTo>
                  <a:pt x="2034" y="75546"/>
                </a:lnTo>
                <a:lnTo>
                  <a:pt x="77" y="73587"/>
                </a:lnTo>
                <a:lnTo>
                  <a:pt x="4377" y="69287"/>
                </a:lnTo>
                <a:close/>
                <a:moveTo>
                  <a:pt x="92592" y="69470"/>
                </a:moveTo>
                <a:lnTo>
                  <a:pt x="96510" y="73388"/>
                </a:lnTo>
                <a:lnTo>
                  <a:pt x="94358" y="75537"/>
                </a:lnTo>
                <a:lnTo>
                  <a:pt x="92209" y="77686"/>
                </a:lnTo>
                <a:lnTo>
                  <a:pt x="90250" y="75730"/>
                </a:lnTo>
                <a:lnTo>
                  <a:pt x="88291" y="73771"/>
                </a:lnTo>
                <a:lnTo>
                  <a:pt x="92592" y="69470"/>
                </a:lnTo>
                <a:close/>
                <a:moveTo>
                  <a:pt x="84173" y="69852"/>
                </a:moveTo>
                <a:lnTo>
                  <a:pt x="86132" y="71811"/>
                </a:lnTo>
                <a:lnTo>
                  <a:pt x="88091" y="73770"/>
                </a:lnTo>
                <a:lnTo>
                  <a:pt x="85939" y="75920"/>
                </a:lnTo>
                <a:lnTo>
                  <a:pt x="83789" y="78070"/>
                </a:lnTo>
                <a:lnTo>
                  <a:pt x="79872" y="74153"/>
                </a:lnTo>
                <a:lnTo>
                  <a:pt x="84173" y="69852"/>
                </a:lnTo>
                <a:close/>
                <a:moveTo>
                  <a:pt x="75753" y="70235"/>
                </a:moveTo>
                <a:lnTo>
                  <a:pt x="79670" y="74153"/>
                </a:lnTo>
                <a:lnTo>
                  <a:pt x="75370" y="78454"/>
                </a:lnTo>
                <a:lnTo>
                  <a:pt x="71452" y="74537"/>
                </a:lnTo>
                <a:lnTo>
                  <a:pt x="75753" y="70235"/>
                </a:lnTo>
                <a:close/>
                <a:moveTo>
                  <a:pt x="67334" y="70620"/>
                </a:moveTo>
                <a:lnTo>
                  <a:pt x="71250" y="74537"/>
                </a:lnTo>
                <a:lnTo>
                  <a:pt x="66949" y="78838"/>
                </a:lnTo>
                <a:lnTo>
                  <a:pt x="63033" y="74920"/>
                </a:lnTo>
                <a:lnTo>
                  <a:pt x="67334" y="70620"/>
                </a:lnTo>
                <a:close/>
                <a:moveTo>
                  <a:pt x="58913" y="71004"/>
                </a:moveTo>
                <a:lnTo>
                  <a:pt x="62831" y="74920"/>
                </a:lnTo>
                <a:lnTo>
                  <a:pt x="58530" y="79221"/>
                </a:lnTo>
                <a:lnTo>
                  <a:pt x="54613" y="75305"/>
                </a:lnTo>
                <a:lnTo>
                  <a:pt x="58913" y="71004"/>
                </a:lnTo>
                <a:close/>
                <a:moveTo>
                  <a:pt x="147131" y="71187"/>
                </a:moveTo>
                <a:lnTo>
                  <a:pt x="151046" y="75105"/>
                </a:lnTo>
                <a:lnTo>
                  <a:pt x="146747" y="79406"/>
                </a:lnTo>
                <a:lnTo>
                  <a:pt x="144789" y="77447"/>
                </a:lnTo>
                <a:lnTo>
                  <a:pt x="142830" y="75488"/>
                </a:lnTo>
                <a:lnTo>
                  <a:pt x="147131" y="71187"/>
                </a:lnTo>
                <a:close/>
                <a:moveTo>
                  <a:pt x="50494" y="71387"/>
                </a:moveTo>
                <a:lnTo>
                  <a:pt x="54410" y="75305"/>
                </a:lnTo>
                <a:lnTo>
                  <a:pt x="50110" y="79603"/>
                </a:lnTo>
                <a:lnTo>
                  <a:pt x="46193" y="75688"/>
                </a:lnTo>
                <a:lnTo>
                  <a:pt x="50494" y="71387"/>
                </a:lnTo>
                <a:close/>
                <a:moveTo>
                  <a:pt x="138709" y="71572"/>
                </a:moveTo>
                <a:lnTo>
                  <a:pt x="140668" y="73529"/>
                </a:lnTo>
                <a:lnTo>
                  <a:pt x="142627" y="75488"/>
                </a:lnTo>
                <a:lnTo>
                  <a:pt x="140476" y="77637"/>
                </a:lnTo>
                <a:lnTo>
                  <a:pt x="138327" y="79788"/>
                </a:lnTo>
                <a:lnTo>
                  <a:pt x="134408" y="75871"/>
                </a:lnTo>
                <a:lnTo>
                  <a:pt x="138709" y="71572"/>
                </a:lnTo>
                <a:close/>
                <a:moveTo>
                  <a:pt x="42074" y="71771"/>
                </a:moveTo>
                <a:lnTo>
                  <a:pt x="45991" y="75688"/>
                </a:lnTo>
                <a:lnTo>
                  <a:pt x="41690" y="79989"/>
                </a:lnTo>
                <a:lnTo>
                  <a:pt x="37773" y="76072"/>
                </a:lnTo>
                <a:lnTo>
                  <a:pt x="42074" y="71771"/>
                </a:lnTo>
                <a:close/>
                <a:moveTo>
                  <a:pt x="130290" y="71954"/>
                </a:moveTo>
                <a:lnTo>
                  <a:pt x="134206" y="75870"/>
                </a:lnTo>
                <a:lnTo>
                  <a:pt x="129906" y="80171"/>
                </a:lnTo>
                <a:lnTo>
                  <a:pt x="125989" y="76253"/>
                </a:lnTo>
                <a:lnTo>
                  <a:pt x="130290" y="71954"/>
                </a:lnTo>
                <a:close/>
                <a:moveTo>
                  <a:pt x="33655" y="72155"/>
                </a:moveTo>
                <a:lnTo>
                  <a:pt x="35613" y="74113"/>
                </a:lnTo>
                <a:lnTo>
                  <a:pt x="37571" y="76072"/>
                </a:lnTo>
                <a:lnTo>
                  <a:pt x="33270" y="80373"/>
                </a:lnTo>
                <a:lnTo>
                  <a:pt x="31313" y="78414"/>
                </a:lnTo>
                <a:lnTo>
                  <a:pt x="29354" y="76455"/>
                </a:lnTo>
                <a:lnTo>
                  <a:pt x="33655" y="72155"/>
                </a:lnTo>
                <a:close/>
                <a:moveTo>
                  <a:pt x="121870" y="72337"/>
                </a:moveTo>
                <a:lnTo>
                  <a:pt x="125787" y="76253"/>
                </a:lnTo>
                <a:lnTo>
                  <a:pt x="121486" y="80555"/>
                </a:lnTo>
                <a:lnTo>
                  <a:pt x="117569" y="76638"/>
                </a:lnTo>
                <a:lnTo>
                  <a:pt x="121870" y="72337"/>
                </a:lnTo>
                <a:close/>
                <a:moveTo>
                  <a:pt x="25234" y="72537"/>
                </a:moveTo>
                <a:lnTo>
                  <a:pt x="29152" y="76454"/>
                </a:lnTo>
                <a:lnTo>
                  <a:pt x="24851" y="80755"/>
                </a:lnTo>
                <a:lnTo>
                  <a:pt x="20934" y="76837"/>
                </a:lnTo>
                <a:lnTo>
                  <a:pt x="25234" y="72537"/>
                </a:lnTo>
                <a:close/>
                <a:moveTo>
                  <a:pt x="113450" y="72720"/>
                </a:moveTo>
                <a:lnTo>
                  <a:pt x="117367" y="76638"/>
                </a:lnTo>
                <a:lnTo>
                  <a:pt x="113066" y="80938"/>
                </a:lnTo>
                <a:lnTo>
                  <a:pt x="109150" y="77022"/>
                </a:lnTo>
                <a:lnTo>
                  <a:pt x="113450" y="72720"/>
                </a:lnTo>
                <a:close/>
                <a:moveTo>
                  <a:pt x="16815" y="72921"/>
                </a:moveTo>
                <a:lnTo>
                  <a:pt x="20733" y="76837"/>
                </a:lnTo>
                <a:lnTo>
                  <a:pt x="16431" y="81138"/>
                </a:lnTo>
                <a:lnTo>
                  <a:pt x="12514" y="77222"/>
                </a:lnTo>
                <a:lnTo>
                  <a:pt x="16815" y="72921"/>
                </a:lnTo>
                <a:close/>
                <a:moveTo>
                  <a:pt x="105029" y="73107"/>
                </a:moveTo>
                <a:lnTo>
                  <a:pt x="108945" y="77023"/>
                </a:lnTo>
                <a:lnTo>
                  <a:pt x="106796" y="79172"/>
                </a:lnTo>
                <a:lnTo>
                  <a:pt x="104647" y="81323"/>
                </a:lnTo>
                <a:lnTo>
                  <a:pt x="100729" y="77405"/>
                </a:lnTo>
                <a:lnTo>
                  <a:pt x="102880" y="75256"/>
                </a:lnTo>
                <a:lnTo>
                  <a:pt x="105029" y="73107"/>
                </a:lnTo>
                <a:close/>
                <a:moveTo>
                  <a:pt x="8396" y="73304"/>
                </a:moveTo>
                <a:lnTo>
                  <a:pt x="12312" y="77222"/>
                </a:lnTo>
                <a:lnTo>
                  <a:pt x="8012" y="81522"/>
                </a:lnTo>
                <a:lnTo>
                  <a:pt x="4094" y="77605"/>
                </a:lnTo>
                <a:lnTo>
                  <a:pt x="8396" y="73304"/>
                </a:lnTo>
                <a:close/>
                <a:moveTo>
                  <a:pt x="96608" y="73490"/>
                </a:moveTo>
                <a:lnTo>
                  <a:pt x="98567" y="75449"/>
                </a:lnTo>
                <a:lnTo>
                  <a:pt x="100526" y="77406"/>
                </a:lnTo>
                <a:lnTo>
                  <a:pt x="96225" y="81708"/>
                </a:lnTo>
                <a:lnTo>
                  <a:pt x="92310" y="77788"/>
                </a:lnTo>
                <a:lnTo>
                  <a:pt x="94459" y="75639"/>
                </a:lnTo>
                <a:lnTo>
                  <a:pt x="96608" y="73490"/>
                </a:lnTo>
                <a:close/>
                <a:moveTo>
                  <a:pt x="88191" y="73872"/>
                </a:moveTo>
                <a:lnTo>
                  <a:pt x="90149" y="75831"/>
                </a:lnTo>
                <a:lnTo>
                  <a:pt x="92108" y="77788"/>
                </a:lnTo>
                <a:lnTo>
                  <a:pt x="87807" y="82090"/>
                </a:lnTo>
                <a:lnTo>
                  <a:pt x="85849" y="80131"/>
                </a:lnTo>
                <a:lnTo>
                  <a:pt x="83890" y="78173"/>
                </a:lnTo>
                <a:lnTo>
                  <a:pt x="86039" y="76023"/>
                </a:lnTo>
                <a:lnTo>
                  <a:pt x="88191" y="73872"/>
                </a:lnTo>
                <a:close/>
                <a:moveTo>
                  <a:pt x="79771" y="74256"/>
                </a:moveTo>
                <a:lnTo>
                  <a:pt x="83688" y="78173"/>
                </a:lnTo>
                <a:lnTo>
                  <a:pt x="81539" y="80322"/>
                </a:lnTo>
                <a:lnTo>
                  <a:pt x="79387" y="82472"/>
                </a:lnTo>
                <a:lnTo>
                  <a:pt x="77428" y="80513"/>
                </a:lnTo>
                <a:lnTo>
                  <a:pt x="75469" y="78555"/>
                </a:lnTo>
                <a:lnTo>
                  <a:pt x="79771" y="74256"/>
                </a:lnTo>
                <a:close/>
                <a:moveTo>
                  <a:pt x="71351" y="74639"/>
                </a:moveTo>
                <a:lnTo>
                  <a:pt x="75269" y="78557"/>
                </a:lnTo>
                <a:lnTo>
                  <a:pt x="73117" y="80706"/>
                </a:lnTo>
                <a:lnTo>
                  <a:pt x="70968" y="82855"/>
                </a:lnTo>
                <a:lnTo>
                  <a:pt x="69009" y="80898"/>
                </a:lnTo>
                <a:lnTo>
                  <a:pt x="67050" y="78939"/>
                </a:lnTo>
                <a:lnTo>
                  <a:pt x="71351" y="74639"/>
                </a:lnTo>
                <a:close/>
                <a:moveTo>
                  <a:pt x="62932" y="75021"/>
                </a:moveTo>
                <a:lnTo>
                  <a:pt x="66848" y="78939"/>
                </a:lnTo>
                <a:lnTo>
                  <a:pt x="62549" y="83238"/>
                </a:lnTo>
                <a:lnTo>
                  <a:pt x="58631" y="79322"/>
                </a:lnTo>
                <a:lnTo>
                  <a:pt x="62932" y="75021"/>
                </a:lnTo>
                <a:close/>
                <a:moveTo>
                  <a:pt x="54513" y="75406"/>
                </a:moveTo>
                <a:lnTo>
                  <a:pt x="58429" y="79322"/>
                </a:lnTo>
                <a:lnTo>
                  <a:pt x="54128" y="83623"/>
                </a:lnTo>
                <a:lnTo>
                  <a:pt x="50211" y="79706"/>
                </a:lnTo>
                <a:lnTo>
                  <a:pt x="54513" y="75406"/>
                </a:lnTo>
                <a:close/>
                <a:moveTo>
                  <a:pt x="142725" y="75590"/>
                </a:moveTo>
                <a:lnTo>
                  <a:pt x="144684" y="77549"/>
                </a:lnTo>
                <a:lnTo>
                  <a:pt x="146643" y="79508"/>
                </a:lnTo>
                <a:lnTo>
                  <a:pt x="142343" y="83806"/>
                </a:lnTo>
                <a:lnTo>
                  <a:pt x="138427" y="79890"/>
                </a:lnTo>
                <a:lnTo>
                  <a:pt x="140576" y="77741"/>
                </a:lnTo>
                <a:lnTo>
                  <a:pt x="142725" y="75590"/>
                </a:lnTo>
                <a:close/>
                <a:moveTo>
                  <a:pt x="46092" y="75789"/>
                </a:moveTo>
                <a:lnTo>
                  <a:pt x="50010" y="79706"/>
                </a:lnTo>
                <a:lnTo>
                  <a:pt x="45708" y="84007"/>
                </a:lnTo>
                <a:lnTo>
                  <a:pt x="41792" y="80090"/>
                </a:lnTo>
                <a:lnTo>
                  <a:pt x="46092" y="75789"/>
                </a:lnTo>
                <a:close/>
                <a:moveTo>
                  <a:pt x="134307" y="75971"/>
                </a:moveTo>
                <a:lnTo>
                  <a:pt x="138225" y="79889"/>
                </a:lnTo>
                <a:lnTo>
                  <a:pt x="136076" y="82038"/>
                </a:lnTo>
                <a:lnTo>
                  <a:pt x="133925" y="84187"/>
                </a:lnTo>
                <a:lnTo>
                  <a:pt x="131965" y="82231"/>
                </a:lnTo>
                <a:lnTo>
                  <a:pt x="130007" y="80272"/>
                </a:lnTo>
                <a:lnTo>
                  <a:pt x="134307" y="75971"/>
                </a:lnTo>
                <a:close/>
                <a:moveTo>
                  <a:pt x="37672" y="76173"/>
                </a:moveTo>
                <a:lnTo>
                  <a:pt x="41590" y="80090"/>
                </a:lnTo>
                <a:lnTo>
                  <a:pt x="37289" y="84390"/>
                </a:lnTo>
                <a:lnTo>
                  <a:pt x="33371" y="80474"/>
                </a:lnTo>
                <a:lnTo>
                  <a:pt x="37672" y="76173"/>
                </a:lnTo>
                <a:close/>
                <a:moveTo>
                  <a:pt x="125888" y="76354"/>
                </a:moveTo>
                <a:lnTo>
                  <a:pt x="129806" y="80272"/>
                </a:lnTo>
                <a:lnTo>
                  <a:pt x="127655" y="82421"/>
                </a:lnTo>
                <a:lnTo>
                  <a:pt x="125506" y="84570"/>
                </a:lnTo>
                <a:lnTo>
                  <a:pt x="123545" y="82614"/>
                </a:lnTo>
                <a:lnTo>
                  <a:pt x="121586" y="80655"/>
                </a:lnTo>
                <a:lnTo>
                  <a:pt x="125888" y="76354"/>
                </a:lnTo>
                <a:close/>
                <a:moveTo>
                  <a:pt x="29254" y="76555"/>
                </a:moveTo>
                <a:lnTo>
                  <a:pt x="31212" y="78515"/>
                </a:lnTo>
                <a:lnTo>
                  <a:pt x="33169" y="80474"/>
                </a:lnTo>
                <a:lnTo>
                  <a:pt x="31020" y="82623"/>
                </a:lnTo>
                <a:lnTo>
                  <a:pt x="28871" y="84772"/>
                </a:lnTo>
                <a:lnTo>
                  <a:pt x="24953" y="80856"/>
                </a:lnTo>
                <a:lnTo>
                  <a:pt x="29254" y="76555"/>
                </a:lnTo>
                <a:close/>
                <a:moveTo>
                  <a:pt x="117468" y="76739"/>
                </a:moveTo>
                <a:lnTo>
                  <a:pt x="121385" y="80655"/>
                </a:lnTo>
                <a:lnTo>
                  <a:pt x="119236" y="82805"/>
                </a:lnTo>
                <a:lnTo>
                  <a:pt x="117086" y="84955"/>
                </a:lnTo>
                <a:lnTo>
                  <a:pt x="115126" y="82998"/>
                </a:lnTo>
                <a:lnTo>
                  <a:pt x="113167" y="81039"/>
                </a:lnTo>
                <a:lnTo>
                  <a:pt x="117468" y="76739"/>
                </a:lnTo>
                <a:close/>
                <a:moveTo>
                  <a:pt x="20834" y="76938"/>
                </a:moveTo>
                <a:lnTo>
                  <a:pt x="24750" y="80856"/>
                </a:lnTo>
                <a:lnTo>
                  <a:pt x="20449" y="85157"/>
                </a:lnTo>
                <a:lnTo>
                  <a:pt x="16532" y="81239"/>
                </a:lnTo>
                <a:lnTo>
                  <a:pt x="20834" y="76938"/>
                </a:lnTo>
                <a:close/>
                <a:moveTo>
                  <a:pt x="109046" y="77124"/>
                </a:moveTo>
                <a:lnTo>
                  <a:pt x="112964" y="81040"/>
                </a:lnTo>
                <a:lnTo>
                  <a:pt x="108663" y="85341"/>
                </a:lnTo>
                <a:lnTo>
                  <a:pt x="106707" y="83381"/>
                </a:lnTo>
                <a:lnTo>
                  <a:pt x="104748" y="81424"/>
                </a:lnTo>
                <a:lnTo>
                  <a:pt x="106897" y="79273"/>
                </a:lnTo>
                <a:lnTo>
                  <a:pt x="109046" y="77124"/>
                </a:lnTo>
                <a:close/>
                <a:moveTo>
                  <a:pt x="12413" y="77323"/>
                </a:moveTo>
                <a:lnTo>
                  <a:pt x="16331" y="81239"/>
                </a:lnTo>
                <a:lnTo>
                  <a:pt x="12029" y="85540"/>
                </a:lnTo>
                <a:lnTo>
                  <a:pt x="8113" y="81623"/>
                </a:lnTo>
                <a:lnTo>
                  <a:pt x="12413" y="77323"/>
                </a:lnTo>
                <a:close/>
                <a:moveTo>
                  <a:pt x="100631" y="77506"/>
                </a:moveTo>
                <a:lnTo>
                  <a:pt x="104547" y="81424"/>
                </a:lnTo>
                <a:lnTo>
                  <a:pt x="100246" y="85723"/>
                </a:lnTo>
                <a:lnTo>
                  <a:pt x="96330" y="81807"/>
                </a:lnTo>
                <a:lnTo>
                  <a:pt x="100631" y="77506"/>
                </a:lnTo>
                <a:close/>
                <a:moveTo>
                  <a:pt x="92210" y="77889"/>
                </a:moveTo>
                <a:lnTo>
                  <a:pt x="96128" y="81807"/>
                </a:lnTo>
                <a:lnTo>
                  <a:pt x="91827" y="86108"/>
                </a:lnTo>
                <a:lnTo>
                  <a:pt x="87910" y="82191"/>
                </a:lnTo>
                <a:lnTo>
                  <a:pt x="92210" y="77889"/>
                </a:lnTo>
                <a:close/>
                <a:moveTo>
                  <a:pt x="83786" y="78274"/>
                </a:moveTo>
                <a:lnTo>
                  <a:pt x="85745" y="80232"/>
                </a:lnTo>
                <a:lnTo>
                  <a:pt x="87704" y="82191"/>
                </a:lnTo>
                <a:lnTo>
                  <a:pt x="83406" y="86490"/>
                </a:lnTo>
                <a:lnTo>
                  <a:pt x="81447" y="84531"/>
                </a:lnTo>
                <a:lnTo>
                  <a:pt x="79488" y="82573"/>
                </a:lnTo>
                <a:lnTo>
                  <a:pt x="81637" y="80423"/>
                </a:lnTo>
                <a:lnTo>
                  <a:pt x="83786" y="78274"/>
                </a:lnTo>
                <a:close/>
                <a:moveTo>
                  <a:pt x="75369" y="78658"/>
                </a:moveTo>
                <a:lnTo>
                  <a:pt x="77327" y="80617"/>
                </a:lnTo>
                <a:lnTo>
                  <a:pt x="79286" y="82574"/>
                </a:lnTo>
                <a:lnTo>
                  <a:pt x="74985" y="86875"/>
                </a:lnTo>
                <a:lnTo>
                  <a:pt x="71070" y="82956"/>
                </a:lnTo>
                <a:lnTo>
                  <a:pt x="73219" y="80807"/>
                </a:lnTo>
                <a:lnTo>
                  <a:pt x="75369" y="78658"/>
                </a:lnTo>
                <a:close/>
                <a:moveTo>
                  <a:pt x="66949" y="79040"/>
                </a:moveTo>
                <a:lnTo>
                  <a:pt x="68908" y="80998"/>
                </a:lnTo>
                <a:lnTo>
                  <a:pt x="70867" y="82956"/>
                </a:lnTo>
                <a:lnTo>
                  <a:pt x="66566" y="87257"/>
                </a:lnTo>
                <a:lnTo>
                  <a:pt x="64607" y="85298"/>
                </a:lnTo>
                <a:lnTo>
                  <a:pt x="62649" y="83341"/>
                </a:lnTo>
                <a:lnTo>
                  <a:pt x="66949" y="79040"/>
                </a:lnTo>
                <a:close/>
                <a:moveTo>
                  <a:pt x="58530" y="79423"/>
                </a:moveTo>
                <a:lnTo>
                  <a:pt x="62446" y="83341"/>
                </a:lnTo>
                <a:lnTo>
                  <a:pt x="60297" y="85490"/>
                </a:lnTo>
                <a:lnTo>
                  <a:pt x="58148" y="87639"/>
                </a:lnTo>
                <a:lnTo>
                  <a:pt x="56187" y="85683"/>
                </a:lnTo>
                <a:lnTo>
                  <a:pt x="54229" y="83724"/>
                </a:lnTo>
                <a:lnTo>
                  <a:pt x="58530" y="79423"/>
                </a:lnTo>
                <a:close/>
                <a:moveTo>
                  <a:pt x="50110" y="79806"/>
                </a:moveTo>
                <a:lnTo>
                  <a:pt x="54027" y="83724"/>
                </a:lnTo>
                <a:lnTo>
                  <a:pt x="49726" y="88025"/>
                </a:lnTo>
                <a:lnTo>
                  <a:pt x="45809" y="84108"/>
                </a:lnTo>
                <a:lnTo>
                  <a:pt x="50110" y="79806"/>
                </a:lnTo>
                <a:close/>
                <a:moveTo>
                  <a:pt x="138323" y="79991"/>
                </a:moveTo>
                <a:lnTo>
                  <a:pt x="142241" y="83907"/>
                </a:lnTo>
                <a:lnTo>
                  <a:pt x="137942" y="88207"/>
                </a:lnTo>
                <a:lnTo>
                  <a:pt x="135983" y="86248"/>
                </a:lnTo>
                <a:lnTo>
                  <a:pt x="134025" y="84289"/>
                </a:lnTo>
                <a:lnTo>
                  <a:pt x="136174" y="82140"/>
                </a:lnTo>
                <a:lnTo>
                  <a:pt x="138323" y="79991"/>
                </a:lnTo>
                <a:close/>
                <a:moveTo>
                  <a:pt x="41691" y="80191"/>
                </a:moveTo>
                <a:lnTo>
                  <a:pt x="45607" y="84108"/>
                </a:lnTo>
                <a:lnTo>
                  <a:pt x="41306" y="88409"/>
                </a:lnTo>
                <a:lnTo>
                  <a:pt x="37390" y="84491"/>
                </a:lnTo>
                <a:lnTo>
                  <a:pt x="41691" y="80191"/>
                </a:lnTo>
                <a:close/>
                <a:moveTo>
                  <a:pt x="129906" y="80374"/>
                </a:moveTo>
                <a:lnTo>
                  <a:pt x="131864" y="82333"/>
                </a:lnTo>
                <a:lnTo>
                  <a:pt x="133823" y="84291"/>
                </a:lnTo>
                <a:lnTo>
                  <a:pt x="129522" y="88592"/>
                </a:lnTo>
                <a:lnTo>
                  <a:pt x="125607" y="84674"/>
                </a:lnTo>
                <a:lnTo>
                  <a:pt x="127756" y="82524"/>
                </a:lnTo>
                <a:lnTo>
                  <a:pt x="129906" y="80374"/>
                </a:lnTo>
                <a:close/>
                <a:moveTo>
                  <a:pt x="33269" y="80576"/>
                </a:moveTo>
                <a:lnTo>
                  <a:pt x="37188" y="84491"/>
                </a:lnTo>
                <a:lnTo>
                  <a:pt x="32887" y="88792"/>
                </a:lnTo>
                <a:lnTo>
                  <a:pt x="30928" y="86833"/>
                </a:lnTo>
                <a:lnTo>
                  <a:pt x="28970" y="84876"/>
                </a:lnTo>
                <a:lnTo>
                  <a:pt x="31120" y="82725"/>
                </a:lnTo>
                <a:lnTo>
                  <a:pt x="33269" y="80576"/>
                </a:lnTo>
                <a:close/>
                <a:moveTo>
                  <a:pt x="121486" y="80758"/>
                </a:moveTo>
                <a:lnTo>
                  <a:pt x="123444" y="82717"/>
                </a:lnTo>
                <a:lnTo>
                  <a:pt x="125403" y="84676"/>
                </a:lnTo>
                <a:lnTo>
                  <a:pt x="121102" y="88975"/>
                </a:lnTo>
                <a:lnTo>
                  <a:pt x="117187" y="85058"/>
                </a:lnTo>
                <a:lnTo>
                  <a:pt x="119336" y="82908"/>
                </a:lnTo>
                <a:lnTo>
                  <a:pt x="121486" y="80758"/>
                </a:lnTo>
                <a:close/>
                <a:moveTo>
                  <a:pt x="24851" y="80957"/>
                </a:moveTo>
                <a:lnTo>
                  <a:pt x="28769" y="84873"/>
                </a:lnTo>
                <a:lnTo>
                  <a:pt x="24467" y="89174"/>
                </a:lnTo>
                <a:lnTo>
                  <a:pt x="20550" y="85258"/>
                </a:lnTo>
                <a:lnTo>
                  <a:pt x="24851" y="80957"/>
                </a:lnTo>
                <a:close/>
                <a:moveTo>
                  <a:pt x="113066" y="81140"/>
                </a:moveTo>
                <a:lnTo>
                  <a:pt x="115025" y="83099"/>
                </a:lnTo>
                <a:lnTo>
                  <a:pt x="116984" y="85058"/>
                </a:lnTo>
                <a:lnTo>
                  <a:pt x="112683" y="89359"/>
                </a:lnTo>
                <a:lnTo>
                  <a:pt x="110724" y="87400"/>
                </a:lnTo>
                <a:lnTo>
                  <a:pt x="108765" y="85441"/>
                </a:lnTo>
                <a:lnTo>
                  <a:pt x="113066" y="81140"/>
                </a:lnTo>
                <a:close/>
                <a:moveTo>
                  <a:pt x="16431" y="81340"/>
                </a:moveTo>
                <a:lnTo>
                  <a:pt x="20348" y="85258"/>
                </a:lnTo>
                <a:lnTo>
                  <a:pt x="16048" y="89558"/>
                </a:lnTo>
                <a:lnTo>
                  <a:pt x="12130" y="85641"/>
                </a:lnTo>
                <a:lnTo>
                  <a:pt x="16431" y="81340"/>
                </a:lnTo>
                <a:close/>
                <a:moveTo>
                  <a:pt x="104648" y="81525"/>
                </a:moveTo>
                <a:lnTo>
                  <a:pt x="106607" y="83482"/>
                </a:lnTo>
                <a:lnTo>
                  <a:pt x="108566" y="85441"/>
                </a:lnTo>
                <a:lnTo>
                  <a:pt x="106415" y="87590"/>
                </a:lnTo>
                <a:lnTo>
                  <a:pt x="104266" y="89741"/>
                </a:lnTo>
                <a:lnTo>
                  <a:pt x="100347" y="85824"/>
                </a:lnTo>
                <a:lnTo>
                  <a:pt x="104648" y="81525"/>
                </a:lnTo>
                <a:close/>
                <a:moveTo>
                  <a:pt x="8014" y="81724"/>
                </a:moveTo>
                <a:lnTo>
                  <a:pt x="11930" y="85641"/>
                </a:lnTo>
                <a:lnTo>
                  <a:pt x="7630" y="89941"/>
                </a:lnTo>
                <a:lnTo>
                  <a:pt x="3712" y="86025"/>
                </a:lnTo>
                <a:lnTo>
                  <a:pt x="8014" y="81724"/>
                </a:lnTo>
                <a:close/>
                <a:moveTo>
                  <a:pt x="96229" y="81908"/>
                </a:moveTo>
                <a:lnTo>
                  <a:pt x="100145" y="85824"/>
                </a:lnTo>
                <a:lnTo>
                  <a:pt x="95845" y="90126"/>
                </a:lnTo>
                <a:lnTo>
                  <a:pt x="91928" y="86209"/>
                </a:lnTo>
                <a:lnTo>
                  <a:pt x="96229" y="81908"/>
                </a:lnTo>
                <a:close/>
                <a:moveTo>
                  <a:pt x="87807" y="82291"/>
                </a:moveTo>
                <a:lnTo>
                  <a:pt x="91724" y="86209"/>
                </a:lnTo>
                <a:lnTo>
                  <a:pt x="87423" y="90508"/>
                </a:lnTo>
                <a:lnTo>
                  <a:pt x="83507" y="86591"/>
                </a:lnTo>
                <a:lnTo>
                  <a:pt x="87807" y="82291"/>
                </a:lnTo>
                <a:close/>
                <a:moveTo>
                  <a:pt x="79387" y="82675"/>
                </a:moveTo>
                <a:lnTo>
                  <a:pt x="81346" y="84634"/>
                </a:lnTo>
                <a:lnTo>
                  <a:pt x="83305" y="86593"/>
                </a:lnTo>
                <a:lnTo>
                  <a:pt x="81154" y="88742"/>
                </a:lnTo>
                <a:lnTo>
                  <a:pt x="79005" y="90891"/>
                </a:lnTo>
                <a:lnTo>
                  <a:pt x="75089" y="86975"/>
                </a:lnTo>
                <a:lnTo>
                  <a:pt x="79387" y="82675"/>
                </a:lnTo>
                <a:close/>
                <a:moveTo>
                  <a:pt x="70968" y="83060"/>
                </a:moveTo>
                <a:lnTo>
                  <a:pt x="74884" y="86976"/>
                </a:lnTo>
                <a:lnTo>
                  <a:pt x="70584" y="91277"/>
                </a:lnTo>
                <a:lnTo>
                  <a:pt x="66667" y="87359"/>
                </a:lnTo>
                <a:lnTo>
                  <a:pt x="70968" y="83060"/>
                </a:lnTo>
                <a:close/>
                <a:moveTo>
                  <a:pt x="62549" y="83443"/>
                </a:moveTo>
                <a:lnTo>
                  <a:pt x="64506" y="85401"/>
                </a:lnTo>
                <a:lnTo>
                  <a:pt x="66465" y="87359"/>
                </a:lnTo>
                <a:lnTo>
                  <a:pt x="62164" y="91661"/>
                </a:lnTo>
                <a:lnTo>
                  <a:pt x="58247" y="87743"/>
                </a:lnTo>
                <a:lnTo>
                  <a:pt x="60398" y="85592"/>
                </a:lnTo>
                <a:lnTo>
                  <a:pt x="62549" y="83443"/>
                </a:lnTo>
                <a:close/>
                <a:moveTo>
                  <a:pt x="54128" y="83825"/>
                </a:moveTo>
                <a:lnTo>
                  <a:pt x="56087" y="85784"/>
                </a:lnTo>
                <a:lnTo>
                  <a:pt x="58045" y="87741"/>
                </a:lnTo>
                <a:lnTo>
                  <a:pt x="53744" y="92043"/>
                </a:lnTo>
                <a:lnTo>
                  <a:pt x="51785" y="90084"/>
                </a:lnTo>
                <a:lnTo>
                  <a:pt x="49829" y="88126"/>
                </a:lnTo>
                <a:lnTo>
                  <a:pt x="54128" y="83825"/>
                </a:lnTo>
                <a:close/>
                <a:moveTo>
                  <a:pt x="45708" y="84209"/>
                </a:moveTo>
                <a:lnTo>
                  <a:pt x="49626" y="88126"/>
                </a:lnTo>
                <a:lnTo>
                  <a:pt x="47475" y="90275"/>
                </a:lnTo>
                <a:lnTo>
                  <a:pt x="45326" y="92425"/>
                </a:lnTo>
                <a:lnTo>
                  <a:pt x="43366" y="90469"/>
                </a:lnTo>
                <a:lnTo>
                  <a:pt x="41407" y="88510"/>
                </a:lnTo>
                <a:lnTo>
                  <a:pt x="45708" y="84209"/>
                </a:lnTo>
                <a:close/>
                <a:moveTo>
                  <a:pt x="133924" y="84390"/>
                </a:moveTo>
                <a:lnTo>
                  <a:pt x="135883" y="86349"/>
                </a:lnTo>
                <a:lnTo>
                  <a:pt x="137841" y="88308"/>
                </a:lnTo>
                <a:lnTo>
                  <a:pt x="133540" y="92609"/>
                </a:lnTo>
                <a:lnTo>
                  <a:pt x="131581" y="90650"/>
                </a:lnTo>
                <a:lnTo>
                  <a:pt x="129622" y="88691"/>
                </a:lnTo>
                <a:lnTo>
                  <a:pt x="133924" y="84390"/>
                </a:lnTo>
                <a:close/>
                <a:moveTo>
                  <a:pt x="37289" y="84592"/>
                </a:moveTo>
                <a:lnTo>
                  <a:pt x="41205" y="88510"/>
                </a:lnTo>
                <a:lnTo>
                  <a:pt x="39056" y="90659"/>
                </a:lnTo>
                <a:lnTo>
                  <a:pt x="36907" y="92808"/>
                </a:lnTo>
                <a:lnTo>
                  <a:pt x="34948" y="90851"/>
                </a:lnTo>
                <a:lnTo>
                  <a:pt x="32989" y="88892"/>
                </a:lnTo>
                <a:lnTo>
                  <a:pt x="37289" y="84592"/>
                </a:lnTo>
                <a:close/>
                <a:moveTo>
                  <a:pt x="125506" y="84775"/>
                </a:moveTo>
                <a:lnTo>
                  <a:pt x="129424" y="88691"/>
                </a:lnTo>
                <a:lnTo>
                  <a:pt x="125122" y="92993"/>
                </a:lnTo>
                <a:lnTo>
                  <a:pt x="121205" y="89075"/>
                </a:lnTo>
                <a:lnTo>
                  <a:pt x="125506" y="84775"/>
                </a:lnTo>
                <a:close/>
                <a:moveTo>
                  <a:pt x="28871" y="84974"/>
                </a:moveTo>
                <a:lnTo>
                  <a:pt x="30827" y="86934"/>
                </a:lnTo>
                <a:lnTo>
                  <a:pt x="32786" y="88893"/>
                </a:lnTo>
                <a:lnTo>
                  <a:pt x="30637" y="91042"/>
                </a:lnTo>
                <a:lnTo>
                  <a:pt x="28486" y="93193"/>
                </a:lnTo>
                <a:lnTo>
                  <a:pt x="24570" y="89275"/>
                </a:lnTo>
                <a:lnTo>
                  <a:pt x="28871" y="84974"/>
                </a:lnTo>
                <a:close/>
                <a:moveTo>
                  <a:pt x="117086" y="85158"/>
                </a:moveTo>
                <a:lnTo>
                  <a:pt x="121003" y="89075"/>
                </a:lnTo>
                <a:lnTo>
                  <a:pt x="116703" y="93376"/>
                </a:lnTo>
                <a:lnTo>
                  <a:pt x="112785" y="89460"/>
                </a:lnTo>
                <a:lnTo>
                  <a:pt x="117086" y="85158"/>
                </a:lnTo>
                <a:close/>
                <a:moveTo>
                  <a:pt x="20449" y="85359"/>
                </a:moveTo>
                <a:lnTo>
                  <a:pt x="24367" y="89275"/>
                </a:lnTo>
                <a:lnTo>
                  <a:pt x="20065" y="93576"/>
                </a:lnTo>
                <a:lnTo>
                  <a:pt x="16149" y="89659"/>
                </a:lnTo>
                <a:lnTo>
                  <a:pt x="20449" y="85359"/>
                </a:lnTo>
                <a:close/>
                <a:moveTo>
                  <a:pt x="108664" y="85543"/>
                </a:moveTo>
                <a:lnTo>
                  <a:pt x="110623" y="87502"/>
                </a:lnTo>
                <a:lnTo>
                  <a:pt x="112582" y="89461"/>
                </a:lnTo>
                <a:lnTo>
                  <a:pt x="108281" y="93761"/>
                </a:lnTo>
                <a:lnTo>
                  <a:pt x="106325" y="91802"/>
                </a:lnTo>
                <a:lnTo>
                  <a:pt x="104366" y="89843"/>
                </a:lnTo>
                <a:lnTo>
                  <a:pt x="106515" y="87694"/>
                </a:lnTo>
                <a:lnTo>
                  <a:pt x="108664" y="85543"/>
                </a:lnTo>
                <a:close/>
                <a:moveTo>
                  <a:pt x="12031" y="85742"/>
                </a:moveTo>
                <a:lnTo>
                  <a:pt x="15947" y="89659"/>
                </a:lnTo>
                <a:lnTo>
                  <a:pt x="11646" y="93960"/>
                </a:lnTo>
                <a:lnTo>
                  <a:pt x="7731" y="90043"/>
                </a:lnTo>
                <a:lnTo>
                  <a:pt x="12031" y="85742"/>
                </a:lnTo>
                <a:close/>
                <a:moveTo>
                  <a:pt x="100246" y="85925"/>
                </a:moveTo>
                <a:lnTo>
                  <a:pt x="104164" y="89843"/>
                </a:lnTo>
                <a:lnTo>
                  <a:pt x="99863" y="94144"/>
                </a:lnTo>
                <a:lnTo>
                  <a:pt x="95946" y="90226"/>
                </a:lnTo>
                <a:lnTo>
                  <a:pt x="100246" y="85925"/>
                </a:lnTo>
                <a:close/>
                <a:moveTo>
                  <a:pt x="91827" y="86310"/>
                </a:moveTo>
                <a:lnTo>
                  <a:pt x="95745" y="90226"/>
                </a:lnTo>
                <a:lnTo>
                  <a:pt x="91442" y="94526"/>
                </a:lnTo>
                <a:lnTo>
                  <a:pt x="87526" y="90610"/>
                </a:lnTo>
                <a:lnTo>
                  <a:pt x="91827" y="86310"/>
                </a:lnTo>
                <a:close/>
                <a:moveTo>
                  <a:pt x="83405" y="86694"/>
                </a:moveTo>
                <a:lnTo>
                  <a:pt x="87322" y="90610"/>
                </a:lnTo>
                <a:lnTo>
                  <a:pt x="83021" y="94911"/>
                </a:lnTo>
                <a:lnTo>
                  <a:pt x="81065" y="92951"/>
                </a:lnTo>
                <a:lnTo>
                  <a:pt x="79106" y="90992"/>
                </a:lnTo>
                <a:lnTo>
                  <a:pt x="81255" y="88843"/>
                </a:lnTo>
                <a:lnTo>
                  <a:pt x="83405" y="86694"/>
                </a:lnTo>
                <a:close/>
                <a:moveTo>
                  <a:pt x="74988" y="87076"/>
                </a:moveTo>
                <a:lnTo>
                  <a:pt x="78904" y="90992"/>
                </a:lnTo>
                <a:lnTo>
                  <a:pt x="74603" y="95293"/>
                </a:lnTo>
                <a:lnTo>
                  <a:pt x="70687" y="91377"/>
                </a:lnTo>
                <a:lnTo>
                  <a:pt x="74988" y="87076"/>
                </a:lnTo>
                <a:close/>
                <a:moveTo>
                  <a:pt x="66567" y="87459"/>
                </a:moveTo>
                <a:lnTo>
                  <a:pt x="70485" y="91377"/>
                </a:lnTo>
                <a:lnTo>
                  <a:pt x="66184" y="95676"/>
                </a:lnTo>
                <a:lnTo>
                  <a:pt x="62266" y="91760"/>
                </a:lnTo>
                <a:lnTo>
                  <a:pt x="66567" y="87459"/>
                </a:lnTo>
                <a:close/>
                <a:moveTo>
                  <a:pt x="58148" y="87842"/>
                </a:moveTo>
                <a:lnTo>
                  <a:pt x="62066" y="91760"/>
                </a:lnTo>
                <a:lnTo>
                  <a:pt x="57764" y="96061"/>
                </a:lnTo>
                <a:lnTo>
                  <a:pt x="53847" y="92144"/>
                </a:lnTo>
                <a:lnTo>
                  <a:pt x="58148" y="87842"/>
                </a:lnTo>
                <a:close/>
                <a:moveTo>
                  <a:pt x="49727" y="88229"/>
                </a:moveTo>
                <a:lnTo>
                  <a:pt x="51684" y="90188"/>
                </a:lnTo>
                <a:lnTo>
                  <a:pt x="53643" y="92145"/>
                </a:lnTo>
                <a:lnTo>
                  <a:pt x="49342" y="96446"/>
                </a:lnTo>
                <a:lnTo>
                  <a:pt x="45427" y="92527"/>
                </a:lnTo>
                <a:lnTo>
                  <a:pt x="47576" y="90378"/>
                </a:lnTo>
                <a:lnTo>
                  <a:pt x="49727" y="88229"/>
                </a:lnTo>
                <a:close/>
                <a:moveTo>
                  <a:pt x="41306" y="88612"/>
                </a:moveTo>
                <a:lnTo>
                  <a:pt x="43265" y="90571"/>
                </a:lnTo>
                <a:lnTo>
                  <a:pt x="45224" y="92530"/>
                </a:lnTo>
                <a:lnTo>
                  <a:pt x="40923" y="96830"/>
                </a:lnTo>
                <a:lnTo>
                  <a:pt x="37008" y="92912"/>
                </a:lnTo>
                <a:lnTo>
                  <a:pt x="39157" y="90761"/>
                </a:lnTo>
                <a:lnTo>
                  <a:pt x="41306" y="88612"/>
                </a:lnTo>
                <a:close/>
                <a:moveTo>
                  <a:pt x="129524" y="88792"/>
                </a:moveTo>
                <a:lnTo>
                  <a:pt x="131482" y="90751"/>
                </a:lnTo>
                <a:lnTo>
                  <a:pt x="133441" y="92710"/>
                </a:lnTo>
                <a:lnTo>
                  <a:pt x="129140" y="97010"/>
                </a:lnTo>
                <a:lnTo>
                  <a:pt x="125223" y="93093"/>
                </a:lnTo>
                <a:lnTo>
                  <a:pt x="129524" y="88792"/>
                </a:lnTo>
                <a:close/>
                <a:moveTo>
                  <a:pt x="32887" y="88994"/>
                </a:moveTo>
                <a:lnTo>
                  <a:pt x="34846" y="90953"/>
                </a:lnTo>
                <a:lnTo>
                  <a:pt x="36805" y="92912"/>
                </a:lnTo>
                <a:lnTo>
                  <a:pt x="32503" y="97212"/>
                </a:lnTo>
                <a:lnTo>
                  <a:pt x="30544" y="95254"/>
                </a:lnTo>
                <a:lnTo>
                  <a:pt x="28586" y="93295"/>
                </a:lnTo>
                <a:lnTo>
                  <a:pt x="30738" y="91143"/>
                </a:lnTo>
                <a:lnTo>
                  <a:pt x="32887" y="88994"/>
                </a:lnTo>
                <a:close/>
                <a:moveTo>
                  <a:pt x="121104" y="89176"/>
                </a:moveTo>
                <a:lnTo>
                  <a:pt x="125021" y="93093"/>
                </a:lnTo>
                <a:lnTo>
                  <a:pt x="120720" y="97395"/>
                </a:lnTo>
                <a:lnTo>
                  <a:pt x="116804" y="93477"/>
                </a:lnTo>
                <a:lnTo>
                  <a:pt x="121104" y="89176"/>
                </a:lnTo>
                <a:close/>
                <a:moveTo>
                  <a:pt x="24469" y="89376"/>
                </a:moveTo>
                <a:lnTo>
                  <a:pt x="28384" y="93294"/>
                </a:lnTo>
                <a:lnTo>
                  <a:pt x="26235" y="95444"/>
                </a:lnTo>
                <a:lnTo>
                  <a:pt x="24085" y="97594"/>
                </a:lnTo>
                <a:lnTo>
                  <a:pt x="22127" y="95636"/>
                </a:lnTo>
                <a:lnTo>
                  <a:pt x="20168" y="93677"/>
                </a:lnTo>
                <a:lnTo>
                  <a:pt x="24469" y="89376"/>
                </a:lnTo>
                <a:close/>
                <a:moveTo>
                  <a:pt x="112684" y="89561"/>
                </a:moveTo>
                <a:lnTo>
                  <a:pt x="116602" y="93477"/>
                </a:lnTo>
                <a:lnTo>
                  <a:pt x="112301" y="97778"/>
                </a:lnTo>
                <a:lnTo>
                  <a:pt x="108383" y="93860"/>
                </a:lnTo>
                <a:lnTo>
                  <a:pt x="112684" y="89561"/>
                </a:lnTo>
                <a:close/>
                <a:moveTo>
                  <a:pt x="16049" y="89759"/>
                </a:moveTo>
                <a:lnTo>
                  <a:pt x="19964" y="93677"/>
                </a:lnTo>
                <a:lnTo>
                  <a:pt x="17815" y="95826"/>
                </a:lnTo>
                <a:lnTo>
                  <a:pt x="15666" y="97976"/>
                </a:lnTo>
                <a:lnTo>
                  <a:pt x="13707" y="96018"/>
                </a:lnTo>
                <a:lnTo>
                  <a:pt x="11748" y="94061"/>
                </a:lnTo>
                <a:lnTo>
                  <a:pt x="16049" y="89759"/>
                </a:lnTo>
                <a:close/>
                <a:moveTo>
                  <a:pt x="104265" y="89944"/>
                </a:moveTo>
                <a:lnTo>
                  <a:pt x="106224" y="91903"/>
                </a:lnTo>
                <a:lnTo>
                  <a:pt x="108181" y="93860"/>
                </a:lnTo>
                <a:lnTo>
                  <a:pt x="106032" y="96011"/>
                </a:lnTo>
                <a:lnTo>
                  <a:pt x="103883" y="98160"/>
                </a:lnTo>
                <a:lnTo>
                  <a:pt x="99964" y="94245"/>
                </a:lnTo>
                <a:lnTo>
                  <a:pt x="104265" y="89944"/>
                </a:lnTo>
                <a:close/>
                <a:moveTo>
                  <a:pt x="7630" y="90144"/>
                </a:moveTo>
                <a:lnTo>
                  <a:pt x="11546" y="94061"/>
                </a:lnTo>
                <a:lnTo>
                  <a:pt x="7244" y="98362"/>
                </a:lnTo>
                <a:lnTo>
                  <a:pt x="3329" y="94444"/>
                </a:lnTo>
                <a:lnTo>
                  <a:pt x="7630" y="90144"/>
                </a:lnTo>
                <a:close/>
                <a:moveTo>
                  <a:pt x="95845" y="90327"/>
                </a:moveTo>
                <a:lnTo>
                  <a:pt x="99762" y="94245"/>
                </a:lnTo>
                <a:lnTo>
                  <a:pt x="95461" y="98545"/>
                </a:lnTo>
                <a:lnTo>
                  <a:pt x="91544" y="94629"/>
                </a:lnTo>
                <a:lnTo>
                  <a:pt x="95845" y="90327"/>
                </a:lnTo>
                <a:close/>
                <a:moveTo>
                  <a:pt x="87423" y="90711"/>
                </a:moveTo>
                <a:lnTo>
                  <a:pt x="91341" y="94629"/>
                </a:lnTo>
                <a:lnTo>
                  <a:pt x="87040" y="98930"/>
                </a:lnTo>
                <a:lnTo>
                  <a:pt x="83122" y="95012"/>
                </a:lnTo>
                <a:lnTo>
                  <a:pt x="87423" y="90711"/>
                </a:lnTo>
                <a:close/>
                <a:moveTo>
                  <a:pt x="79004" y="91096"/>
                </a:moveTo>
                <a:lnTo>
                  <a:pt x="80963" y="93053"/>
                </a:lnTo>
                <a:lnTo>
                  <a:pt x="82920" y="95012"/>
                </a:lnTo>
                <a:lnTo>
                  <a:pt x="80771" y="97161"/>
                </a:lnTo>
                <a:lnTo>
                  <a:pt x="78622" y="99312"/>
                </a:lnTo>
                <a:lnTo>
                  <a:pt x="74704" y="95394"/>
                </a:lnTo>
                <a:lnTo>
                  <a:pt x="79004" y="91096"/>
                </a:lnTo>
                <a:close/>
                <a:moveTo>
                  <a:pt x="70584" y="91479"/>
                </a:moveTo>
                <a:lnTo>
                  <a:pt x="74501" y="95395"/>
                </a:lnTo>
                <a:lnTo>
                  <a:pt x="70200" y="99697"/>
                </a:lnTo>
                <a:lnTo>
                  <a:pt x="66283" y="95780"/>
                </a:lnTo>
                <a:lnTo>
                  <a:pt x="70584" y="91479"/>
                </a:lnTo>
                <a:close/>
                <a:moveTo>
                  <a:pt x="62164" y="91861"/>
                </a:moveTo>
                <a:lnTo>
                  <a:pt x="66081" y="95777"/>
                </a:lnTo>
                <a:lnTo>
                  <a:pt x="61780" y="100079"/>
                </a:lnTo>
                <a:lnTo>
                  <a:pt x="57865" y="96162"/>
                </a:lnTo>
                <a:lnTo>
                  <a:pt x="62164" y="91861"/>
                </a:lnTo>
                <a:close/>
                <a:moveTo>
                  <a:pt x="53744" y="92244"/>
                </a:moveTo>
                <a:lnTo>
                  <a:pt x="57662" y="96162"/>
                </a:lnTo>
                <a:lnTo>
                  <a:pt x="53361" y="100462"/>
                </a:lnTo>
                <a:lnTo>
                  <a:pt x="49443" y="96546"/>
                </a:lnTo>
                <a:lnTo>
                  <a:pt x="53744" y="92244"/>
                </a:lnTo>
                <a:close/>
                <a:moveTo>
                  <a:pt x="45325" y="92628"/>
                </a:moveTo>
                <a:lnTo>
                  <a:pt x="49241" y="96546"/>
                </a:lnTo>
                <a:lnTo>
                  <a:pt x="44941" y="100845"/>
                </a:lnTo>
                <a:lnTo>
                  <a:pt x="41024" y="96929"/>
                </a:lnTo>
                <a:lnTo>
                  <a:pt x="45325" y="92628"/>
                </a:lnTo>
                <a:close/>
                <a:moveTo>
                  <a:pt x="36906" y="93013"/>
                </a:moveTo>
                <a:lnTo>
                  <a:pt x="40822" y="96929"/>
                </a:lnTo>
                <a:lnTo>
                  <a:pt x="36524" y="101229"/>
                </a:lnTo>
                <a:lnTo>
                  <a:pt x="32606" y="97311"/>
                </a:lnTo>
                <a:lnTo>
                  <a:pt x="36906" y="93013"/>
                </a:lnTo>
                <a:close/>
                <a:moveTo>
                  <a:pt x="125122" y="93194"/>
                </a:moveTo>
                <a:lnTo>
                  <a:pt x="129039" y="97111"/>
                </a:lnTo>
                <a:lnTo>
                  <a:pt x="124739" y="101412"/>
                </a:lnTo>
                <a:lnTo>
                  <a:pt x="120821" y="97496"/>
                </a:lnTo>
                <a:lnTo>
                  <a:pt x="125122" y="93194"/>
                </a:lnTo>
                <a:close/>
                <a:moveTo>
                  <a:pt x="28485" y="93396"/>
                </a:moveTo>
                <a:lnTo>
                  <a:pt x="30444" y="95355"/>
                </a:lnTo>
                <a:lnTo>
                  <a:pt x="32402" y="97312"/>
                </a:lnTo>
                <a:lnTo>
                  <a:pt x="28101" y="101614"/>
                </a:lnTo>
                <a:lnTo>
                  <a:pt x="26145" y="99653"/>
                </a:lnTo>
                <a:lnTo>
                  <a:pt x="24186" y="97694"/>
                </a:lnTo>
                <a:lnTo>
                  <a:pt x="26336" y="95545"/>
                </a:lnTo>
                <a:lnTo>
                  <a:pt x="28485" y="93396"/>
                </a:lnTo>
                <a:close/>
                <a:moveTo>
                  <a:pt x="116703" y="93578"/>
                </a:moveTo>
                <a:lnTo>
                  <a:pt x="120619" y="97496"/>
                </a:lnTo>
                <a:lnTo>
                  <a:pt x="116318" y="101795"/>
                </a:lnTo>
                <a:lnTo>
                  <a:pt x="112402" y="97879"/>
                </a:lnTo>
                <a:lnTo>
                  <a:pt x="116703" y="93578"/>
                </a:lnTo>
                <a:close/>
                <a:moveTo>
                  <a:pt x="20065" y="93780"/>
                </a:moveTo>
                <a:lnTo>
                  <a:pt x="22024" y="95737"/>
                </a:lnTo>
                <a:lnTo>
                  <a:pt x="23983" y="97694"/>
                </a:lnTo>
                <a:lnTo>
                  <a:pt x="19682" y="101996"/>
                </a:lnTo>
                <a:lnTo>
                  <a:pt x="15767" y="98079"/>
                </a:lnTo>
                <a:lnTo>
                  <a:pt x="17916" y="95929"/>
                </a:lnTo>
                <a:lnTo>
                  <a:pt x="20065" y="93780"/>
                </a:lnTo>
                <a:close/>
                <a:moveTo>
                  <a:pt x="108281" y="93964"/>
                </a:moveTo>
                <a:lnTo>
                  <a:pt x="112197" y="97880"/>
                </a:lnTo>
                <a:lnTo>
                  <a:pt x="107897" y="102182"/>
                </a:lnTo>
                <a:lnTo>
                  <a:pt x="105940" y="100221"/>
                </a:lnTo>
                <a:lnTo>
                  <a:pt x="103982" y="98262"/>
                </a:lnTo>
                <a:lnTo>
                  <a:pt x="106132" y="96113"/>
                </a:lnTo>
                <a:lnTo>
                  <a:pt x="108281" y="93964"/>
                </a:lnTo>
                <a:close/>
                <a:moveTo>
                  <a:pt x="11646" y="94162"/>
                </a:moveTo>
                <a:lnTo>
                  <a:pt x="13605" y="96120"/>
                </a:lnTo>
                <a:lnTo>
                  <a:pt x="15562" y="98079"/>
                </a:lnTo>
                <a:lnTo>
                  <a:pt x="11263" y="102379"/>
                </a:lnTo>
                <a:lnTo>
                  <a:pt x="9304" y="100422"/>
                </a:lnTo>
                <a:lnTo>
                  <a:pt x="7345" y="98463"/>
                </a:lnTo>
                <a:lnTo>
                  <a:pt x="11646" y="94162"/>
                </a:lnTo>
                <a:close/>
                <a:moveTo>
                  <a:pt x="99863" y="94346"/>
                </a:moveTo>
                <a:lnTo>
                  <a:pt x="103781" y="98262"/>
                </a:lnTo>
                <a:lnTo>
                  <a:pt x="101630" y="100412"/>
                </a:lnTo>
                <a:lnTo>
                  <a:pt x="99481" y="102562"/>
                </a:lnTo>
                <a:lnTo>
                  <a:pt x="97520" y="100605"/>
                </a:lnTo>
                <a:lnTo>
                  <a:pt x="95562" y="98646"/>
                </a:lnTo>
                <a:lnTo>
                  <a:pt x="99863" y="94346"/>
                </a:lnTo>
                <a:close/>
                <a:moveTo>
                  <a:pt x="91443" y="94729"/>
                </a:moveTo>
                <a:lnTo>
                  <a:pt x="95360" y="98646"/>
                </a:lnTo>
                <a:lnTo>
                  <a:pt x="91058" y="102947"/>
                </a:lnTo>
                <a:lnTo>
                  <a:pt x="87142" y="99031"/>
                </a:lnTo>
                <a:lnTo>
                  <a:pt x="91443" y="94729"/>
                </a:lnTo>
                <a:close/>
                <a:moveTo>
                  <a:pt x="83021" y="95113"/>
                </a:moveTo>
                <a:lnTo>
                  <a:pt x="86939" y="99031"/>
                </a:lnTo>
                <a:lnTo>
                  <a:pt x="82638" y="103330"/>
                </a:lnTo>
                <a:lnTo>
                  <a:pt x="80680" y="101370"/>
                </a:lnTo>
                <a:lnTo>
                  <a:pt x="78723" y="99413"/>
                </a:lnTo>
                <a:lnTo>
                  <a:pt x="80872" y="97262"/>
                </a:lnTo>
                <a:lnTo>
                  <a:pt x="83021" y="95113"/>
                </a:lnTo>
                <a:close/>
                <a:moveTo>
                  <a:pt x="74603" y="95495"/>
                </a:moveTo>
                <a:lnTo>
                  <a:pt x="78521" y="99413"/>
                </a:lnTo>
                <a:lnTo>
                  <a:pt x="74220" y="103712"/>
                </a:lnTo>
                <a:lnTo>
                  <a:pt x="70302" y="99796"/>
                </a:lnTo>
                <a:lnTo>
                  <a:pt x="74603" y="95495"/>
                </a:lnTo>
                <a:close/>
                <a:moveTo>
                  <a:pt x="66184" y="95878"/>
                </a:moveTo>
                <a:lnTo>
                  <a:pt x="70102" y="99796"/>
                </a:lnTo>
                <a:lnTo>
                  <a:pt x="65800" y="104097"/>
                </a:lnTo>
                <a:lnTo>
                  <a:pt x="61883" y="100179"/>
                </a:lnTo>
                <a:lnTo>
                  <a:pt x="66184" y="95878"/>
                </a:lnTo>
                <a:close/>
                <a:moveTo>
                  <a:pt x="57764" y="96263"/>
                </a:moveTo>
                <a:lnTo>
                  <a:pt x="61681" y="100179"/>
                </a:lnTo>
                <a:lnTo>
                  <a:pt x="57381" y="104481"/>
                </a:lnTo>
                <a:lnTo>
                  <a:pt x="53463" y="100563"/>
                </a:lnTo>
                <a:lnTo>
                  <a:pt x="57764" y="96263"/>
                </a:lnTo>
                <a:close/>
                <a:moveTo>
                  <a:pt x="49345" y="96647"/>
                </a:moveTo>
                <a:lnTo>
                  <a:pt x="53261" y="100563"/>
                </a:lnTo>
                <a:lnTo>
                  <a:pt x="48960" y="104864"/>
                </a:lnTo>
                <a:lnTo>
                  <a:pt x="45044" y="100948"/>
                </a:lnTo>
                <a:lnTo>
                  <a:pt x="49345" y="96647"/>
                </a:lnTo>
                <a:close/>
                <a:moveTo>
                  <a:pt x="40924" y="97030"/>
                </a:moveTo>
                <a:lnTo>
                  <a:pt x="44842" y="100948"/>
                </a:lnTo>
                <a:lnTo>
                  <a:pt x="40541" y="105246"/>
                </a:lnTo>
                <a:lnTo>
                  <a:pt x="36624" y="101331"/>
                </a:lnTo>
                <a:lnTo>
                  <a:pt x="40924" y="97030"/>
                </a:lnTo>
                <a:close/>
                <a:moveTo>
                  <a:pt x="32503" y="97413"/>
                </a:moveTo>
                <a:lnTo>
                  <a:pt x="36420" y="101331"/>
                </a:lnTo>
                <a:lnTo>
                  <a:pt x="32120" y="105632"/>
                </a:lnTo>
                <a:lnTo>
                  <a:pt x="28202" y="101715"/>
                </a:lnTo>
                <a:lnTo>
                  <a:pt x="32503" y="97413"/>
                </a:lnTo>
                <a:close/>
                <a:moveTo>
                  <a:pt x="120720" y="97596"/>
                </a:moveTo>
                <a:lnTo>
                  <a:pt x="124638" y="101513"/>
                </a:lnTo>
                <a:lnTo>
                  <a:pt x="120337" y="105814"/>
                </a:lnTo>
                <a:lnTo>
                  <a:pt x="116419" y="101896"/>
                </a:lnTo>
                <a:lnTo>
                  <a:pt x="120720" y="97596"/>
                </a:lnTo>
                <a:close/>
                <a:moveTo>
                  <a:pt x="24084" y="97798"/>
                </a:moveTo>
                <a:lnTo>
                  <a:pt x="26041" y="99756"/>
                </a:lnTo>
                <a:lnTo>
                  <a:pt x="28000" y="101715"/>
                </a:lnTo>
                <a:lnTo>
                  <a:pt x="25851" y="103864"/>
                </a:lnTo>
                <a:lnTo>
                  <a:pt x="23702" y="106014"/>
                </a:lnTo>
                <a:lnTo>
                  <a:pt x="19784" y="102097"/>
                </a:lnTo>
                <a:lnTo>
                  <a:pt x="24084" y="97798"/>
                </a:lnTo>
                <a:close/>
                <a:moveTo>
                  <a:pt x="112301" y="97980"/>
                </a:moveTo>
                <a:lnTo>
                  <a:pt x="116217" y="101896"/>
                </a:lnTo>
                <a:lnTo>
                  <a:pt x="111917" y="106197"/>
                </a:lnTo>
                <a:lnTo>
                  <a:pt x="108000" y="102281"/>
                </a:lnTo>
                <a:lnTo>
                  <a:pt x="112301" y="97980"/>
                </a:lnTo>
                <a:close/>
                <a:moveTo>
                  <a:pt x="15663" y="98180"/>
                </a:moveTo>
                <a:lnTo>
                  <a:pt x="19581" y="102097"/>
                </a:lnTo>
                <a:lnTo>
                  <a:pt x="15280" y="106398"/>
                </a:lnTo>
                <a:lnTo>
                  <a:pt x="11363" y="102480"/>
                </a:lnTo>
                <a:lnTo>
                  <a:pt x="15663" y="98180"/>
                </a:lnTo>
                <a:close/>
                <a:moveTo>
                  <a:pt x="103879" y="98365"/>
                </a:moveTo>
                <a:lnTo>
                  <a:pt x="105837" y="100324"/>
                </a:lnTo>
                <a:lnTo>
                  <a:pt x="107796" y="102282"/>
                </a:lnTo>
                <a:lnTo>
                  <a:pt x="103495" y="106582"/>
                </a:lnTo>
                <a:lnTo>
                  <a:pt x="99580" y="102664"/>
                </a:lnTo>
                <a:lnTo>
                  <a:pt x="101729" y="100515"/>
                </a:lnTo>
                <a:lnTo>
                  <a:pt x="103879" y="98365"/>
                </a:lnTo>
                <a:close/>
                <a:moveTo>
                  <a:pt x="7244" y="98565"/>
                </a:moveTo>
                <a:lnTo>
                  <a:pt x="9203" y="100524"/>
                </a:lnTo>
                <a:lnTo>
                  <a:pt x="11162" y="102481"/>
                </a:lnTo>
                <a:lnTo>
                  <a:pt x="6860" y="106783"/>
                </a:lnTo>
                <a:lnTo>
                  <a:pt x="2944" y="102865"/>
                </a:lnTo>
                <a:lnTo>
                  <a:pt x="5095" y="100714"/>
                </a:lnTo>
                <a:lnTo>
                  <a:pt x="7244" y="98565"/>
                </a:lnTo>
                <a:close/>
                <a:moveTo>
                  <a:pt x="95461" y="98747"/>
                </a:moveTo>
                <a:lnTo>
                  <a:pt x="97420" y="100706"/>
                </a:lnTo>
                <a:lnTo>
                  <a:pt x="99378" y="102664"/>
                </a:lnTo>
                <a:lnTo>
                  <a:pt x="95077" y="106966"/>
                </a:lnTo>
                <a:lnTo>
                  <a:pt x="93118" y="105007"/>
                </a:lnTo>
                <a:lnTo>
                  <a:pt x="91161" y="103048"/>
                </a:lnTo>
                <a:lnTo>
                  <a:pt x="95461" y="98747"/>
                </a:lnTo>
                <a:close/>
                <a:moveTo>
                  <a:pt x="87040" y="99132"/>
                </a:moveTo>
                <a:lnTo>
                  <a:pt x="90956" y="103048"/>
                </a:lnTo>
                <a:lnTo>
                  <a:pt x="88807" y="105197"/>
                </a:lnTo>
                <a:lnTo>
                  <a:pt x="86658" y="107348"/>
                </a:lnTo>
                <a:lnTo>
                  <a:pt x="84699" y="105389"/>
                </a:lnTo>
                <a:lnTo>
                  <a:pt x="82740" y="103430"/>
                </a:lnTo>
                <a:lnTo>
                  <a:pt x="87040" y="99132"/>
                </a:lnTo>
                <a:close/>
                <a:moveTo>
                  <a:pt x="78620" y="99515"/>
                </a:moveTo>
                <a:lnTo>
                  <a:pt x="80578" y="101474"/>
                </a:lnTo>
                <a:lnTo>
                  <a:pt x="82537" y="103431"/>
                </a:lnTo>
                <a:lnTo>
                  <a:pt x="80388" y="105582"/>
                </a:lnTo>
                <a:lnTo>
                  <a:pt x="78238" y="107731"/>
                </a:lnTo>
                <a:lnTo>
                  <a:pt x="76280" y="105772"/>
                </a:lnTo>
                <a:lnTo>
                  <a:pt x="74321" y="103813"/>
                </a:lnTo>
                <a:lnTo>
                  <a:pt x="78620" y="99515"/>
                </a:lnTo>
                <a:close/>
                <a:moveTo>
                  <a:pt x="70202" y="99898"/>
                </a:moveTo>
                <a:lnTo>
                  <a:pt x="74119" y="103815"/>
                </a:lnTo>
                <a:lnTo>
                  <a:pt x="69818" y="108116"/>
                </a:lnTo>
                <a:lnTo>
                  <a:pt x="65901" y="104198"/>
                </a:lnTo>
                <a:lnTo>
                  <a:pt x="70202" y="99898"/>
                </a:lnTo>
                <a:close/>
                <a:moveTo>
                  <a:pt x="61782" y="100280"/>
                </a:moveTo>
                <a:lnTo>
                  <a:pt x="65699" y="104198"/>
                </a:lnTo>
                <a:lnTo>
                  <a:pt x="61398" y="108498"/>
                </a:lnTo>
                <a:lnTo>
                  <a:pt x="57480" y="104582"/>
                </a:lnTo>
                <a:lnTo>
                  <a:pt x="61782" y="100280"/>
                </a:lnTo>
                <a:close/>
                <a:moveTo>
                  <a:pt x="53362" y="100664"/>
                </a:moveTo>
                <a:lnTo>
                  <a:pt x="57280" y="104582"/>
                </a:lnTo>
                <a:lnTo>
                  <a:pt x="52979" y="108883"/>
                </a:lnTo>
                <a:lnTo>
                  <a:pt x="49061" y="104965"/>
                </a:lnTo>
                <a:lnTo>
                  <a:pt x="53362" y="100664"/>
                </a:lnTo>
                <a:close/>
                <a:moveTo>
                  <a:pt x="44943" y="101049"/>
                </a:moveTo>
                <a:lnTo>
                  <a:pt x="48859" y="104965"/>
                </a:lnTo>
                <a:lnTo>
                  <a:pt x="44559" y="109265"/>
                </a:lnTo>
                <a:lnTo>
                  <a:pt x="40642" y="105347"/>
                </a:lnTo>
                <a:lnTo>
                  <a:pt x="44943" y="101049"/>
                </a:lnTo>
                <a:close/>
                <a:moveTo>
                  <a:pt x="36524" y="101432"/>
                </a:moveTo>
                <a:lnTo>
                  <a:pt x="40440" y="105348"/>
                </a:lnTo>
                <a:lnTo>
                  <a:pt x="36139" y="109650"/>
                </a:lnTo>
                <a:lnTo>
                  <a:pt x="32222" y="105733"/>
                </a:lnTo>
                <a:lnTo>
                  <a:pt x="36524" y="101432"/>
                </a:lnTo>
                <a:close/>
                <a:moveTo>
                  <a:pt x="28101" y="101815"/>
                </a:moveTo>
                <a:lnTo>
                  <a:pt x="32019" y="105733"/>
                </a:lnTo>
                <a:lnTo>
                  <a:pt x="27718" y="110033"/>
                </a:lnTo>
                <a:lnTo>
                  <a:pt x="25759" y="108076"/>
                </a:lnTo>
                <a:lnTo>
                  <a:pt x="23803" y="106115"/>
                </a:lnTo>
                <a:lnTo>
                  <a:pt x="25952" y="103965"/>
                </a:lnTo>
                <a:lnTo>
                  <a:pt x="28101" y="101815"/>
                </a:lnTo>
                <a:close/>
                <a:moveTo>
                  <a:pt x="116318" y="101997"/>
                </a:moveTo>
                <a:lnTo>
                  <a:pt x="120236" y="105915"/>
                </a:lnTo>
                <a:lnTo>
                  <a:pt x="115935" y="110216"/>
                </a:lnTo>
                <a:lnTo>
                  <a:pt x="112018" y="106298"/>
                </a:lnTo>
                <a:lnTo>
                  <a:pt x="116318" y="101997"/>
                </a:lnTo>
                <a:close/>
                <a:moveTo>
                  <a:pt x="19683" y="102197"/>
                </a:moveTo>
                <a:lnTo>
                  <a:pt x="23600" y="106115"/>
                </a:lnTo>
                <a:lnTo>
                  <a:pt x="19300" y="110415"/>
                </a:lnTo>
                <a:lnTo>
                  <a:pt x="15382" y="106499"/>
                </a:lnTo>
                <a:lnTo>
                  <a:pt x="19683" y="102197"/>
                </a:lnTo>
                <a:close/>
                <a:moveTo>
                  <a:pt x="107899" y="102382"/>
                </a:moveTo>
                <a:lnTo>
                  <a:pt x="111816" y="106298"/>
                </a:lnTo>
                <a:lnTo>
                  <a:pt x="107515" y="110599"/>
                </a:lnTo>
                <a:lnTo>
                  <a:pt x="103597" y="106682"/>
                </a:lnTo>
                <a:lnTo>
                  <a:pt x="107899" y="102382"/>
                </a:lnTo>
                <a:close/>
                <a:moveTo>
                  <a:pt x="11264" y="102581"/>
                </a:moveTo>
                <a:lnTo>
                  <a:pt x="15179" y="106499"/>
                </a:lnTo>
                <a:lnTo>
                  <a:pt x="10878" y="110800"/>
                </a:lnTo>
                <a:lnTo>
                  <a:pt x="6963" y="106882"/>
                </a:lnTo>
                <a:lnTo>
                  <a:pt x="11264" y="102581"/>
                </a:lnTo>
                <a:close/>
                <a:moveTo>
                  <a:pt x="99479" y="102765"/>
                </a:moveTo>
                <a:lnTo>
                  <a:pt x="103396" y="106682"/>
                </a:lnTo>
                <a:lnTo>
                  <a:pt x="99094" y="110983"/>
                </a:lnTo>
                <a:lnTo>
                  <a:pt x="95178" y="107067"/>
                </a:lnTo>
                <a:lnTo>
                  <a:pt x="99479" y="102765"/>
                </a:lnTo>
                <a:close/>
                <a:moveTo>
                  <a:pt x="91057" y="103150"/>
                </a:moveTo>
                <a:lnTo>
                  <a:pt x="93016" y="105109"/>
                </a:lnTo>
                <a:lnTo>
                  <a:pt x="94975" y="107068"/>
                </a:lnTo>
                <a:lnTo>
                  <a:pt x="90674" y="111368"/>
                </a:lnTo>
                <a:lnTo>
                  <a:pt x="86759" y="107450"/>
                </a:lnTo>
                <a:lnTo>
                  <a:pt x="88908" y="105301"/>
                </a:lnTo>
                <a:lnTo>
                  <a:pt x="91057" y="103150"/>
                </a:lnTo>
                <a:close/>
                <a:moveTo>
                  <a:pt x="82638" y="103535"/>
                </a:moveTo>
                <a:lnTo>
                  <a:pt x="84597" y="105493"/>
                </a:lnTo>
                <a:lnTo>
                  <a:pt x="86554" y="107451"/>
                </a:lnTo>
                <a:lnTo>
                  <a:pt x="82254" y="111753"/>
                </a:lnTo>
                <a:lnTo>
                  <a:pt x="78338" y="107833"/>
                </a:lnTo>
                <a:lnTo>
                  <a:pt x="80489" y="105684"/>
                </a:lnTo>
                <a:lnTo>
                  <a:pt x="82638" y="103535"/>
                </a:lnTo>
                <a:close/>
                <a:moveTo>
                  <a:pt x="74220" y="103914"/>
                </a:moveTo>
                <a:lnTo>
                  <a:pt x="76179" y="105873"/>
                </a:lnTo>
                <a:lnTo>
                  <a:pt x="78138" y="107832"/>
                </a:lnTo>
                <a:lnTo>
                  <a:pt x="75987" y="109981"/>
                </a:lnTo>
                <a:lnTo>
                  <a:pt x="73838" y="112130"/>
                </a:lnTo>
                <a:lnTo>
                  <a:pt x="71877" y="110174"/>
                </a:lnTo>
                <a:lnTo>
                  <a:pt x="69919" y="108215"/>
                </a:lnTo>
                <a:lnTo>
                  <a:pt x="74220" y="103914"/>
                </a:lnTo>
                <a:close/>
                <a:moveTo>
                  <a:pt x="65800" y="104299"/>
                </a:moveTo>
                <a:lnTo>
                  <a:pt x="69717" y="108215"/>
                </a:lnTo>
                <a:lnTo>
                  <a:pt x="67568" y="110365"/>
                </a:lnTo>
                <a:lnTo>
                  <a:pt x="65418" y="112515"/>
                </a:lnTo>
                <a:lnTo>
                  <a:pt x="63458" y="110558"/>
                </a:lnTo>
                <a:lnTo>
                  <a:pt x="61499" y="108599"/>
                </a:lnTo>
                <a:lnTo>
                  <a:pt x="65800" y="104299"/>
                </a:lnTo>
                <a:close/>
                <a:moveTo>
                  <a:pt x="57381" y="104682"/>
                </a:moveTo>
                <a:lnTo>
                  <a:pt x="61297" y="108599"/>
                </a:lnTo>
                <a:lnTo>
                  <a:pt x="59148" y="110749"/>
                </a:lnTo>
                <a:lnTo>
                  <a:pt x="56996" y="112900"/>
                </a:lnTo>
                <a:lnTo>
                  <a:pt x="55039" y="110941"/>
                </a:lnTo>
                <a:lnTo>
                  <a:pt x="53080" y="108984"/>
                </a:lnTo>
                <a:lnTo>
                  <a:pt x="57381" y="104682"/>
                </a:lnTo>
                <a:close/>
                <a:moveTo>
                  <a:pt x="48960" y="105066"/>
                </a:moveTo>
                <a:lnTo>
                  <a:pt x="52878" y="108984"/>
                </a:lnTo>
                <a:lnTo>
                  <a:pt x="48577" y="113282"/>
                </a:lnTo>
                <a:lnTo>
                  <a:pt x="44660" y="109367"/>
                </a:lnTo>
                <a:lnTo>
                  <a:pt x="48960" y="105066"/>
                </a:lnTo>
                <a:close/>
                <a:moveTo>
                  <a:pt x="40541" y="105449"/>
                </a:moveTo>
                <a:lnTo>
                  <a:pt x="44459" y="109367"/>
                </a:lnTo>
                <a:lnTo>
                  <a:pt x="40157" y="113668"/>
                </a:lnTo>
                <a:lnTo>
                  <a:pt x="36240" y="109750"/>
                </a:lnTo>
                <a:lnTo>
                  <a:pt x="40541" y="105449"/>
                </a:lnTo>
                <a:close/>
                <a:moveTo>
                  <a:pt x="32121" y="105834"/>
                </a:moveTo>
                <a:lnTo>
                  <a:pt x="36038" y="109750"/>
                </a:lnTo>
                <a:lnTo>
                  <a:pt x="31738" y="114052"/>
                </a:lnTo>
                <a:lnTo>
                  <a:pt x="27820" y="110132"/>
                </a:lnTo>
                <a:lnTo>
                  <a:pt x="32121" y="105834"/>
                </a:lnTo>
                <a:close/>
                <a:moveTo>
                  <a:pt x="23702" y="106218"/>
                </a:moveTo>
                <a:lnTo>
                  <a:pt x="25659" y="108176"/>
                </a:lnTo>
                <a:lnTo>
                  <a:pt x="27618" y="110134"/>
                </a:lnTo>
                <a:lnTo>
                  <a:pt x="25469" y="112285"/>
                </a:lnTo>
                <a:lnTo>
                  <a:pt x="23319" y="114434"/>
                </a:lnTo>
                <a:lnTo>
                  <a:pt x="19402" y="110516"/>
                </a:lnTo>
                <a:lnTo>
                  <a:pt x="23702" y="106218"/>
                </a:lnTo>
                <a:close/>
                <a:moveTo>
                  <a:pt x="111917" y="106399"/>
                </a:moveTo>
                <a:lnTo>
                  <a:pt x="115834" y="110317"/>
                </a:lnTo>
                <a:lnTo>
                  <a:pt x="111533" y="114617"/>
                </a:lnTo>
                <a:lnTo>
                  <a:pt x="107616" y="110700"/>
                </a:lnTo>
                <a:lnTo>
                  <a:pt x="111917" y="106399"/>
                </a:lnTo>
                <a:close/>
                <a:moveTo>
                  <a:pt x="15281" y="106600"/>
                </a:moveTo>
                <a:lnTo>
                  <a:pt x="19199" y="110516"/>
                </a:lnTo>
                <a:lnTo>
                  <a:pt x="14898" y="114817"/>
                </a:lnTo>
                <a:lnTo>
                  <a:pt x="10981" y="110901"/>
                </a:lnTo>
                <a:lnTo>
                  <a:pt x="15281" y="106600"/>
                </a:lnTo>
                <a:close/>
                <a:moveTo>
                  <a:pt x="103497" y="106783"/>
                </a:moveTo>
                <a:lnTo>
                  <a:pt x="107414" y="110700"/>
                </a:lnTo>
                <a:lnTo>
                  <a:pt x="103113" y="115002"/>
                </a:lnTo>
                <a:lnTo>
                  <a:pt x="99197" y="111084"/>
                </a:lnTo>
                <a:lnTo>
                  <a:pt x="103497" y="106783"/>
                </a:lnTo>
                <a:close/>
                <a:moveTo>
                  <a:pt x="6862" y="106983"/>
                </a:moveTo>
                <a:lnTo>
                  <a:pt x="10780" y="110901"/>
                </a:lnTo>
                <a:lnTo>
                  <a:pt x="6478" y="115201"/>
                </a:lnTo>
                <a:lnTo>
                  <a:pt x="2561" y="111284"/>
                </a:lnTo>
                <a:lnTo>
                  <a:pt x="6862" y="106983"/>
                </a:lnTo>
                <a:close/>
                <a:moveTo>
                  <a:pt x="95077" y="107167"/>
                </a:moveTo>
                <a:lnTo>
                  <a:pt x="98995" y="111084"/>
                </a:lnTo>
                <a:lnTo>
                  <a:pt x="94694" y="115385"/>
                </a:lnTo>
                <a:lnTo>
                  <a:pt x="90776" y="111467"/>
                </a:lnTo>
                <a:lnTo>
                  <a:pt x="95077" y="107167"/>
                </a:lnTo>
                <a:close/>
                <a:moveTo>
                  <a:pt x="86658" y="107551"/>
                </a:moveTo>
                <a:lnTo>
                  <a:pt x="90574" y="111467"/>
                </a:lnTo>
                <a:lnTo>
                  <a:pt x="86273" y="115768"/>
                </a:lnTo>
                <a:lnTo>
                  <a:pt x="82357" y="111852"/>
                </a:lnTo>
                <a:lnTo>
                  <a:pt x="86658" y="107551"/>
                </a:lnTo>
                <a:close/>
                <a:moveTo>
                  <a:pt x="78236" y="107934"/>
                </a:moveTo>
                <a:lnTo>
                  <a:pt x="82153" y="111851"/>
                </a:lnTo>
                <a:lnTo>
                  <a:pt x="77852" y="116152"/>
                </a:lnTo>
                <a:lnTo>
                  <a:pt x="75893" y="114193"/>
                </a:lnTo>
                <a:lnTo>
                  <a:pt x="73937" y="112234"/>
                </a:lnTo>
                <a:lnTo>
                  <a:pt x="76086" y="110083"/>
                </a:lnTo>
                <a:lnTo>
                  <a:pt x="78236" y="107934"/>
                </a:lnTo>
                <a:close/>
                <a:moveTo>
                  <a:pt x="69816" y="108318"/>
                </a:moveTo>
                <a:lnTo>
                  <a:pt x="71775" y="110277"/>
                </a:lnTo>
                <a:lnTo>
                  <a:pt x="73734" y="112236"/>
                </a:lnTo>
                <a:lnTo>
                  <a:pt x="69433" y="116535"/>
                </a:lnTo>
                <a:lnTo>
                  <a:pt x="65515" y="112619"/>
                </a:lnTo>
                <a:lnTo>
                  <a:pt x="67667" y="110468"/>
                </a:lnTo>
                <a:lnTo>
                  <a:pt x="69816" y="108318"/>
                </a:lnTo>
                <a:close/>
                <a:moveTo>
                  <a:pt x="61397" y="108703"/>
                </a:moveTo>
                <a:lnTo>
                  <a:pt x="63356" y="110660"/>
                </a:lnTo>
                <a:lnTo>
                  <a:pt x="65313" y="112619"/>
                </a:lnTo>
                <a:lnTo>
                  <a:pt x="61015" y="116919"/>
                </a:lnTo>
                <a:lnTo>
                  <a:pt x="57097" y="113001"/>
                </a:lnTo>
                <a:lnTo>
                  <a:pt x="59248" y="110852"/>
                </a:lnTo>
                <a:lnTo>
                  <a:pt x="61397" y="108703"/>
                </a:lnTo>
                <a:close/>
                <a:moveTo>
                  <a:pt x="52979" y="109085"/>
                </a:moveTo>
                <a:lnTo>
                  <a:pt x="54938" y="111042"/>
                </a:lnTo>
                <a:lnTo>
                  <a:pt x="56895" y="113001"/>
                </a:lnTo>
                <a:lnTo>
                  <a:pt x="52595" y="117302"/>
                </a:lnTo>
                <a:lnTo>
                  <a:pt x="50637" y="115343"/>
                </a:lnTo>
                <a:lnTo>
                  <a:pt x="48678" y="113384"/>
                </a:lnTo>
                <a:lnTo>
                  <a:pt x="52979" y="109085"/>
                </a:lnTo>
                <a:close/>
                <a:moveTo>
                  <a:pt x="44559" y="109468"/>
                </a:moveTo>
                <a:lnTo>
                  <a:pt x="48476" y="113384"/>
                </a:lnTo>
                <a:lnTo>
                  <a:pt x="46325" y="115535"/>
                </a:lnTo>
                <a:lnTo>
                  <a:pt x="44175" y="117684"/>
                </a:lnTo>
                <a:lnTo>
                  <a:pt x="42217" y="115727"/>
                </a:lnTo>
                <a:lnTo>
                  <a:pt x="40258" y="113768"/>
                </a:lnTo>
                <a:lnTo>
                  <a:pt x="44559" y="109468"/>
                </a:lnTo>
                <a:close/>
                <a:moveTo>
                  <a:pt x="36139" y="109851"/>
                </a:moveTo>
                <a:lnTo>
                  <a:pt x="40056" y="113769"/>
                </a:lnTo>
                <a:lnTo>
                  <a:pt x="37906" y="115918"/>
                </a:lnTo>
                <a:lnTo>
                  <a:pt x="35757" y="118067"/>
                </a:lnTo>
                <a:lnTo>
                  <a:pt x="33798" y="116109"/>
                </a:lnTo>
                <a:lnTo>
                  <a:pt x="31839" y="114153"/>
                </a:lnTo>
                <a:lnTo>
                  <a:pt x="36139" y="109851"/>
                </a:lnTo>
                <a:close/>
                <a:moveTo>
                  <a:pt x="27718" y="110235"/>
                </a:moveTo>
                <a:lnTo>
                  <a:pt x="31634" y="114153"/>
                </a:lnTo>
                <a:lnTo>
                  <a:pt x="27334" y="118454"/>
                </a:lnTo>
                <a:lnTo>
                  <a:pt x="25376" y="116495"/>
                </a:lnTo>
                <a:lnTo>
                  <a:pt x="23417" y="114536"/>
                </a:lnTo>
                <a:lnTo>
                  <a:pt x="25569" y="112385"/>
                </a:lnTo>
                <a:lnTo>
                  <a:pt x="27718" y="110235"/>
                </a:lnTo>
                <a:close/>
                <a:moveTo>
                  <a:pt x="19300" y="110617"/>
                </a:moveTo>
                <a:lnTo>
                  <a:pt x="23216" y="114535"/>
                </a:lnTo>
                <a:lnTo>
                  <a:pt x="18916" y="118836"/>
                </a:lnTo>
                <a:lnTo>
                  <a:pt x="14999" y="114918"/>
                </a:lnTo>
                <a:lnTo>
                  <a:pt x="19300" y="110617"/>
                </a:lnTo>
                <a:close/>
                <a:moveTo>
                  <a:pt x="107515" y="110801"/>
                </a:moveTo>
                <a:lnTo>
                  <a:pt x="111432" y="114718"/>
                </a:lnTo>
                <a:lnTo>
                  <a:pt x="107132" y="119019"/>
                </a:lnTo>
                <a:lnTo>
                  <a:pt x="103214" y="115102"/>
                </a:lnTo>
                <a:lnTo>
                  <a:pt x="107515" y="110801"/>
                </a:lnTo>
                <a:close/>
                <a:moveTo>
                  <a:pt x="10881" y="111002"/>
                </a:moveTo>
                <a:lnTo>
                  <a:pt x="14797" y="114918"/>
                </a:lnTo>
                <a:lnTo>
                  <a:pt x="10496" y="119219"/>
                </a:lnTo>
                <a:lnTo>
                  <a:pt x="6579" y="115301"/>
                </a:lnTo>
                <a:lnTo>
                  <a:pt x="10881" y="111002"/>
                </a:lnTo>
                <a:close/>
                <a:moveTo>
                  <a:pt x="99096" y="111185"/>
                </a:moveTo>
                <a:lnTo>
                  <a:pt x="103012" y="115102"/>
                </a:lnTo>
                <a:lnTo>
                  <a:pt x="98711" y="119402"/>
                </a:lnTo>
                <a:lnTo>
                  <a:pt x="94795" y="115486"/>
                </a:lnTo>
                <a:lnTo>
                  <a:pt x="99096" y="111185"/>
                </a:lnTo>
                <a:close/>
                <a:moveTo>
                  <a:pt x="90675" y="111568"/>
                </a:moveTo>
                <a:lnTo>
                  <a:pt x="94593" y="115486"/>
                </a:lnTo>
                <a:lnTo>
                  <a:pt x="90292" y="119787"/>
                </a:lnTo>
                <a:lnTo>
                  <a:pt x="86374" y="115869"/>
                </a:lnTo>
                <a:lnTo>
                  <a:pt x="90675" y="111568"/>
                </a:lnTo>
                <a:close/>
                <a:moveTo>
                  <a:pt x="82256" y="111953"/>
                </a:moveTo>
                <a:lnTo>
                  <a:pt x="86173" y="115869"/>
                </a:lnTo>
                <a:lnTo>
                  <a:pt x="81872" y="120171"/>
                </a:lnTo>
                <a:lnTo>
                  <a:pt x="77954" y="116253"/>
                </a:lnTo>
                <a:lnTo>
                  <a:pt x="82256" y="111953"/>
                </a:lnTo>
                <a:close/>
                <a:moveTo>
                  <a:pt x="73836" y="112334"/>
                </a:moveTo>
                <a:lnTo>
                  <a:pt x="75795" y="114292"/>
                </a:lnTo>
                <a:lnTo>
                  <a:pt x="77753" y="116251"/>
                </a:lnTo>
                <a:lnTo>
                  <a:pt x="75604" y="118400"/>
                </a:lnTo>
                <a:lnTo>
                  <a:pt x="73454" y="120550"/>
                </a:lnTo>
                <a:lnTo>
                  <a:pt x="69535" y="116635"/>
                </a:lnTo>
                <a:lnTo>
                  <a:pt x="73836" y="112334"/>
                </a:lnTo>
                <a:close/>
                <a:moveTo>
                  <a:pt x="65417" y="112718"/>
                </a:moveTo>
                <a:lnTo>
                  <a:pt x="69333" y="116635"/>
                </a:lnTo>
                <a:lnTo>
                  <a:pt x="65032" y="120936"/>
                </a:lnTo>
                <a:lnTo>
                  <a:pt x="61116" y="117020"/>
                </a:lnTo>
                <a:lnTo>
                  <a:pt x="65417" y="112718"/>
                </a:lnTo>
                <a:close/>
                <a:moveTo>
                  <a:pt x="56996" y="113102"/>
                </a:moveTo>
                <a:lnTo>
                  <a:pt x="60914" y="117018"/>
                </a:lnTo>
                <a:lnTo>
                  <a:pt x="56613" y="121319"/>
                </a:lnTo>
                <a:lnTo>
                  <a:pt x="52696" y="117403"/>
                </a:lnTo>
                <a:lnTo>
                  <a:pt x="56996" y="113102"/>
                </a:lnTo>
                <a:close/>
                <a:moveTo>
                  <a:pt x="48575" y="113488"/>
                </a:moveTo>
                <a:lnTo>
                  <a:pt x="50534" y="115446"/>
                </a:lnTo>
                <a:lnTo>
                  <a:pt x="52492" y="117404"/>
                </a:lnTo>
                <a:lnTo>
                  <a:pt x="48192" y="121706"/>
                </a:lnTo>
                <a:lnTo>
                  <a:pt x="44276" y="117786"/>
                </a:lnTo>
                <a:lnTo>
                  <a:pt x="46426" y="115637"/>
                </a:lnTo>
                <a:lnTo>
                  <a:pt x="48575" y="113488"/>
                </a:lnTo>
                <a:close/>
                <a:moveTo>
                  <a:pt x="40156" y="113872"/>
                </a:moveTo>
                <a:lnTo>
                  <a:pt x="42113" y="115830"/>
                </a:lnTo>
                <a:lnTo>
                  <a:pt x="44072" y="117788"/>
                </a:lnTo>
                <a:lnTo>
                  <a:pt x="39771" y="122089"/>
                </a:lnTo>
                <a:lnTo>
                  <a:pt x="35856" y="118170"/>
                </a:lnTo>
                <a:lnTo>
                  <a:pt x="38005" y="116021"/>
                </a:lnTo>
                <a:lnTo>
                  <a:pt x="40156" y="113872"/>
                </a:lnTo>
                <a:close/>
                <a:moveTo>
                  <a:pt x="31738" y="114253"/>
                </a:moveTo>
                <a:lnTo>
                  <a:pt x="33695" y="116212"/>
                </a:lnTo>
                <a:lnTo>
                  <a:pt x="35654" y="118170"/>
                </a:lnTo>
                <a:lnTo>
                  <a:pt x="31353" y="122471"/>
                </a:lnTo>
                <a:lnTo>
                  <a:pt x="29396" y="120512"/>
                </a:lnTo>
                <a:lnTo>
                  <a:pt x="27437" y="118555"/>
                </a:lnTo>
                <a:lnTo>
                  <a:pt x="31738" y="114253"/>
                </a:lnTo>
                <a:close/>
                <a:moveTo>
                  <a:pt x="23317" y="114637"/>
                </a:moveTo>
                <a:lnTo>
                  <a:pt x="25276" y="116596"/>
                </a:lnTo>
                <a:lnTo>
                  <a:pt x="27235" y="118555"/>
                </a:lnTo>
                <a:lnTo>
                  <a:pt x="25086" y="120704"/>
                </a:lnTo>
                <a:lnTo>
                  <a:pt x="22935" y="122853"/>
                </a:lnTo>
                <a:lnTo>
                  <a:pt x="20978" y="120894"/>
                </a:lnTo>
                <a:lnTo>
                  <a:pt x="19017" y="118937"/>
                </a:lnTo>
                <a:lnTo>
                  <a:pt x="23317" y="114637"/>
                </a:lnTo>
                <a:close/>
                <a:moveTo>
                  <a:pt x="14898" y="115019"/>
                </a:moveTo>
                <a:lnTo>
                  <a:pt x="18816" y="118935"/>
                </a:lnTo>
                <a:lnTo>
                  <a:pt x="16665" y="121086"/>
                </a:lnTo>
                <a:lnTo>
                  <a:pt x="14516" y="123235"/>
                </a:lnTo>
                <a:lnTo>
                  <a:pt x="10597" y="119320"/>
                </a:lnTo>
                <a:lnTo>
                  <a:pt x="14898" y="115019"/>
                </a:lnTo>
                <a:close/>
                <a:moveTo>
                  <a:pt x="103113" y="115202"/>
                </a:moveTo>
                <a:lnTo>
                  <a:pt x="107031" y="119120"/>
                </a:lnTo>
                <a:lnTo>
                  <a:pt x="102730" y="123421"/>
                </a:lnTo>
                <a:lnTo>
                  <a:pt x="98812" y="119503"/>
                </a:lnTo>
                <a:lnTo>
                  <a:pt x="103113" y="115202"/>
                </a:lnTo>
                <a:close/>
                <a:moveTo>
                  <a:pt x="94694" y="115587"/>
                </a:moveTo>
                <a:lnTo>
                  <a:pt x="98610" y="119503"/>
                </a:lnTo>
                <a:lnTo>
                  <a:pt x="94309" y="123804"/>
                </a:lnTo>
                <a:lnTo>
                  <a:pt x="90393" y="119887"/>
                </a:lnTo>
                <a:lnTo>
                  <a:pt x="94694" y="115587"/>
                </a:lnTo>
                <a:close/>
                <a:moveTo>
                  <a:pt x="86274" y="115970"/>
                </a:moveTo>
                <a:lnTo>
                  <a:pt x="90191" y="119887"/>
                </a:lnTo>
                <a:lnTo>
                  <a:pt x="85890" y="124188"/>
                </a:lnTo>
                <a:lnTo>
                  <a:pt x="81973" y="120271"/>
                </a:lnTo>
                <a:lnTo>
                  <a:pt x="86274" y="115970"/>
                </a:lnTo>
                <a:close/>
                <a:moveTo>
                  <a:pt x="77854" y="116354"/>
                </a:moveTo>
                <a:lnTo>
                  <a:pt x="81771" y="120271"/>
                </a:lnTo>
                <a:lnTo>
                  <a:pt x="77470" y="124573"/>
                </a:lnTo>
                <a:lnTo>
                  <a:pt x="75511" y="122612"/>
                </a:lnTo>
                <a:lnTo>
                  <a:pt x="73552" y="120653"/>
                </a:lnTo>
                <a:lnTo>
                  <a:pt x="75704" y="118504"/>
                </a:lnTo>
                <a:lnTo>
                  <a:pt x="77854" y="116354"/>
                </a:lnTo>
                <a:close/>
                <a:moveTo>
                  <a:pt x="69434" y="116738"/>
                </a:moveTo>
                <a:lnTo>
                  <a:pt x="73352" y="120655"/>
                </a:lnTo>
                <a:lnTo>
                  <a:pt x="69051" y="124955"/>
                </a:lnTo>
                <a:lnTo>
                  <a:pt x="65133" y="121037"/>
                </a:lnTo>
                <a:lnTo>
                  <a:pt x="69434" y="116738"/>
                </a:lnTo>
                <a:close/>
                <a:moveTo>
                  <a:pt x="61015" y="117120"/>
                </a:moveTo>
                <a:lnTo>
                  <a:pt x="64931" y="121037"/>
                </a:lnTo>
                <a:lnTo>
                  <a:pt x="60631" y="125338"/>
                </a:lnTo>
                <a:lnTo>
                  <a:pt x="56714" y="121420"/>
                </a:lnTo>
                <a:lnTo>
                  <a:pt x="61015" y="117120"/>
                </a:lnTo>
                <a:close/>
                <a:moveTo>
                  <a:pt x="52595" y="117504"/>
                </a:moveTo>
                <a:lnTo>
                  <a:pt x="56512" y="121420"/>
                </a:lnTo>
                <a:lnTo>
                  <a:pt x="52211" y="125721"/>
                </a:lnTo>
                <a:lnTo>
                  <a:pt x="48294" y="121805"/>
                </a:lnTo>
                <a:lnTo>
                  <a:pt x="52595" y="117504"/>
                </a:lnTo>
                <a:close/>
                <a:moveTo>
                  <a:pt x="44175" y="117887"/>
                </a:moveTo>
                <a:lnTo>
                  <a:pt x="48092" y="121804"/>
                </a:lnTo>
                <a:lnTo>
                  <a:pt x="43791" y="126105"/>
                </a:lnTo>
                <a:lnTo>
                  <a:pt x="39875" y="122189"/>
                </a:lnTo>
                <a:lnTo>
                  <a:pt x="44175" y="117887"/>
                </a:lnTo>
                <a:close/>
                <a:moveTo>
                  <a:pt x="35755" y="118271"/>
                </a:moveTo>
                <a:lnTo>
                  <a:pt x="39672" y="122189"/>
                </a:lnTo>
                <a:lnTo>
                  <a:pt x="35372" y="126490"/>
                </a:lnTo>
                <a:lnTo>
                  <a:pt x="31454" y="122572"/>
                </a:lnTo>
                <a:lnTo>
                  <a:pt x="35755" y="118271"/>
                </a:lnTo>
                <a:close/>
                <a:moveTo>
                  <a:pt x="27336" y="118656"/>
                </a:moveTo>
                <a:lnTo>
                  <a:pt x="29295" y="120613"/>
                </a:lnTo>
                <a:lnTo>
                  <a:pt x="31252" y="122572"/>
                </a:lnTo>
                <a:lnTo>
                  <a:pt x="26952" y="126873"/>
                </a:lnTo>
                <a:lnTo>
                  <a:pt x="23035" y="122954"/>
                </a:lnTo>
                <a:lnTo>
                  <a:pt x="25187" y="120805"/>
                </a:lnTo>
                <a:lnTo>
                  <a:pt x="27336" y="118656"/>
                </a:lnTo>
                <a:close/>
                <a:moveTo>
                  <a:pt x="18914" y="119039"/>
                </a:moveTo>
                <a:lnTo>
                  <a:pt x="20873" y="120998"/>
                </a:lnTo>
                <a:lnTo>
                  <a:pt x="22831" y="122955"/>
                </a:lnTo>
                <a:lnTo>
                  <a:pt x="20682" y="125106"/>
                </a:lnTo>
                <a:lnTo>
                  <a:pt x="18532" y="127255"/>
                </a:lnTo>
                <a:lnTo>
                  <a:pt x="14615" y="123337"/>
                </a:lnTo>
                <a:lnTo>
                  <a:pt x="16764" y="121188"/>
                </a:lnTo>
                <a:lnTo>
                  <a:pt x="18914" y="119039"/>
                </a:lnTo>
                <a:close/>
                <a:moveTo>
                  <a:pt x="98711" y="119604"/>
                </a:moveTo>
                <a:lnTo>
                  <a:pt x="102629" y="123522"/>
                </a:lnTo>
                <a:lnTo>
                  <a:pt x="98328" y="127823"/>
                </a:lnTo>
                <a:lnTo>
                  <a:pt x="96369" y="125864"/>
                </a:lnTo>
                <a:lnTo>
                  <a:pt x="94410" y="123905"/>
                </a:lnTo>
                <a:lnTo>
                  <a:pt x="98711" y="119604"/>
                </a:lnTo>
                <a:close/>
                <a:moveTo>
                  <a:pt x="90292" y="119989"/>
                </a:moveTo>
                <a:lnTo>
                  <a:pt x="94209" y="123905"/>
                </a:lnTo>
                <a:lnTo>
                  <a:pt x="89908" y="128206"/>
                </a:lnTo>
                <a:lnTo>
                  <a:pt x="85990" y="124289"/>
                </a:lnTo>
                <a:lnTo>
                  <a:pt x="90292" y="119989"/>
                </a:lnTo>
                <a:close/>
                <a:moveTo>
                  <a:pt x="81872" y="120372"/>
                </a:moveTo>
                <a:lnTo>
                  <a:pt x="85789" y="124289"/>
                </a:lnTo>
                <a:lnTo>
                  <a:pt x="81489" y="128590"/>
                </a:lnTo>
                <a:lnTo>
                  <a:pt x="77571" y="124674"/>
                </a:lnTo>
                <a:lnTo>
                  <a:pt x="81872" y="120372"/>
                </a:lnTo>
                <a:close/>
                <a:moveTo>
                  <a:pt x="73453" y="120754"/>
                </a:moveTo>
                <a:lnTo>
                  <a:pt x="75410" y="122712"/>
                </a:lnTo>
                <a:lnTo>
                  <a:pt x="77369" y="124671"/>
                </a:lnTo>
                <a:lnTo>
                  <a:pt x="73068" y="128972"/>
                </a:lnTo>
                <a:lnTo>
                  <a:pt x="71111" y="127013"/>
                </a:lnTo>
                <a:lnTo>
                  <a:pt x="69152" y="125054"/>
                </a:lnTo>
                <a:lnTo>
                  <a:pt x="73453" y="120754"/>
                </a:lnTo>
                <a:close/>
                <a:moveTo>
                  <a:pt x="65032" y="121138"/>
                </a:moveTo>
                <a:lnTo>
                  <a:pt x="68950" y="125054"/>
                </a:lnTo>
                <a:lnTo>
                  <a:pt x="64649" y="129355"/>
                </a:lnTo>
                <a:lnTo>
                  <a:pt x="60732" y="125439"/>
                </a:lnTo>
                <a:lnTo>
                  <a:pt x="65032" y="121138"/>
                </a:lnTo>
                <a:close/>
                <a:moveTo>
                  <a:pt x="56613" y="121521"/>
                </a:moveTo>
                <a:lnTo>
                  <a:pt x="60531" y="125439"/>
                </a:lnTo>
                <a:lnTo>
                  <a:pt x="56229" y="129740"/>
                </a:lnTo>
                <a:lnTo>
                  <a:pt x="52311" y="125822"/>
                </a:lnTo>
                <a:lnTo>
                  <a:pt x="56613" y="121521"/>
                </a:lnTo>
                <a:close/>
                <a:moveTo>
                  <a:pt x="48193" y="121905"/>
                </a:moveTo>
                <a:lnTo>
                  <a:pt x="52110" y="125822"/>
                </a:lnTo>
                <a:lnTo>
                  <a:pt x="47810" y="130124"/>
                </a:lnTo>
                <a:lnTo>
                  <a:pt x="43892" y="126206"/>
                </a:lnTo>
                <a:lnTo>
                  <a:pt x="48193" y="121905"/>
                </a:lnTo>
                <a:close/>
                <a:moveTo>
                  <a:pt x="39774" y="122289"/>
                </a:moveTo>
                <a:lnTo>
                  <a:pt x="43690" y="126206"/>
                </a:lnTo>
                <a:lnTo>
                  <a:pt x="39389" y="130507"/>
                </a:lnTo>
                <a:lnTo>
                  <a:pt x="35473" y="126589"/>
                </a:lnTo>
                <a:lnTo>
                  <a:pt x="39774" y="122289"/>
                </a:lnTo>
                <a:close/>
                <a:moveTo>
                  <a:pt x="31353" y="122673"/>
                </a:moveTo>
                <a:lnTo>
                  <a:pt x="35271" y="126589"/>
                </a:lnTo>
                <a:lnTo>
                  <a:pt x="30970" y="130890"/>
                </a:lnTo>
                <a:lnTo>
                  <a:pt x="27053" y="126973"/>
                </a:lnTo>
                <a:lnTo>
                  <a:pt x="31353" y="122673"/>
                </a:lnTo>
                <a:close/>
                <a:moveTo>
                  <a:pt x="22932" y="123056"/>
                </a:moveTo>
                <a:lnTo>
                  <a:pt x="26849" y="126974"/>
                </a:lnTo>
                <a:lnTo>
                  <a:pt x="22549" y="131275"/>
                </a:lnTo>
                <a:lnTo>
                  <a:pt x="18633" y="127356"/>
                </a:lnTo>
                <a:lnTo>
                  <a:pt x="20783" y="125207"/>
                </a:lnTo>
                <a:lnTo>
                  <a:pt x="22932" y="123056"/>
                </a:lnTo>
                <a:close/>
                <a:moveTo>
                  <a:pt x="94309" y="124005"/>
                </a:moveTo>
                <a:lnTo>
                  <a:pt x="96268" y="125962"/>
                </a:lnTo>
                <a:lnTo>
                  <a:pt x="98227" y="127921"/>
                </a:lnTo>
                <a:lnTo>
                  <a:pt x="93925" y="132222"/>
                </a:lnTo>
                <a:lnTo>
                  <a:pt x="91967" y="130263"/>
                </a:lnTo>
                <a:lnTo>
                  <a:pt x="90009" y="128304"/>
                </a:lnTo>
                <a:lnTo>
                  <a:pt x="94309" y="124005"/>
                </a:lnTo>
                <a:close/>
                <a:moveTo>
                  <a:pt x="85890" y="124390"/>
                </a:moveTo>
                <a:lnTo>
                  <a:pt x="89807" y="128307"/>
                </a:lnTo>
                <a:lnTo>
                  <a:pt x="87658" y="130456"/>
                </a:lnTo>
                <a:lnTo>
                  <a:pt x="85508" y="132606"/>
                </a:lnTo>
                <a:lnTo>
                  <a:pt x="83547" y="130648"/>
                </a:lnTo>
                <a:lnTo>
                  <a:pt x="81588" y="128689"/>
                </a:lnTo>
                <a:lnTo>
                  <a:pt x="85890" y="124390"/>
                </a:lnTo>
                <a:close/>
                <a:moveTo>
                  <a:pt x="77470" y="124774"/>
                </a:moveTo>
                <a:lnTo>
                  <a:pt x="81388" y="128691"/>
                </a:lnTo>
                <a:lnTo>
                  <a:pt x="79237" y="130840"/>
                </a:lnTo>
                <a:lnTo>
                  <a:pt x="77087" y="132991"/>
                </a:lnTo>
                <a:lnTo>
                  <a:pt x="75128" y="131032"/>
                </a:lnTo>
                <a:lnTo>
                  <a:pt x="73172" y="129073"/>
                </a:lnTo>
                <a:lnTo>
                  <a:pt x="77470" y="124774"/>
                </a:lnTo>
                <a:close/>
                <a:moveTo>
                  <a:pt x="69051" y="125158"/>
                </a:moveTo>
                <a:lnTo>
                  <a:pt x="71010" y="127117"/>
                </a:lnTo>
                <a:lnTo>
                  <a:pt x="72967" y="129074"/>
                </a:lnTo>
                <a:lnTo>
                  <a:pt x="70817" y="131225"/>
                </a:lnTo>
                <a:lnTo>
                  <a:pt x="68667" y="133374"/>
                </a:lnTo>
                <a:lnTo>
                  <a:pt x="64750" y="129456"/>
                </a:lnTo>
                <a:lnTo>
                  <a:pt x="69051" y="125158"/>
                </a:lnTo>
                <a:close/>
                <a:moveTo>
                  <a:pt x="60631" y="125540"/>
                </a:moveTo>
                <a:lnTo>
                  <a:pt x="64548" y="129456"/>
                </a:lnTo>
                <a:lnTo>
                  <a:pt x="60247" y="133757"/>
                </a:lnTo>
                <a:lnTo>
                  <a:pt x="56330" y="129841"/>
                </a:lnTo>
                <a:lnTo>
                  <a:pt x="60631" y="125540"/>
                </a:lnTo>
                <a:close/>
                <a:moveTo>
                  <a:pt x="52211" y="125923"/>
                </a:moveTo>
                <a:lnTo>
                  <a:pt x="56128" y="129840"/>
                </a:lnTo>
                <a:lnTo>
                  <a:pt x="51827" y="134141"/>
                </a:lnTo>
                <a:lnTo>
                  <a:pt x="47911" y="130224"/>
                </a:lnTo>
                <a:lnTo>
                  <a:pt x="52211" y="125923"/>
                </a:lnTo>
                <a:close/>
                <a:moveTo>
                  <a:pt x="43791" y="126307"/>
                </a:moveTo>
                <a:lnTo>
                  <a:pt x="47708" y="130224"/>
                </a:lnTo>
                <a:lnTo>
                  <a:pt x="43408" y="134526"/>
                </a:lnTo>
                <a:lnTo>
                  <a:pt x="39490" y="130608"/>
                </a:lnTo>
                <a:lnTo>
                  <a:pt x="43791" y="126307"/>
                </a:lnTo>
                <a:close/>
                <a:moveTo>
                  <a:pt x="35372" y="126692"/>
                </a:moveTo>
                <a:lnTo>
                  <a:pt x="39288" y="130608"/>
                </a:lnTo>
                <a:lnTo>
                  <a:pt x="34988" y="134909"/>
                </a:lnTo>
                <a:lnTo>
                  <a:pt x="31071" y="130991"/>
                </a:lnTo>
                <a:lnTo>
                  <a:pt x="35372" y="126692"/>
                </a:lnTo>
                <a:close/>
                <a:moveTo>
                  <a:pt x="26954" y="127072"/>
                </a:moveTo>
                <a:lnTo>
                  <a:pt x="30870" y="130990"/>
                </a:lnTo>
                <a:lnTo>
                  <a:pt x="26570" y="135291"/>
                </a:lnTo>
                <a:lnTo>
                  <a:pt x="22653" y="131373"/>
                </a:lnTo>
                <a:lnTo>
                  <a:pt x="26954" y="127072"/>
                </a:lnTo>
                <a:close/>
                <a:moveTo>
                  <a:pt x="89905" y="128408"/>
                </a:moveTo>
                <a:lnTo>
                  <a:pt x="91864" y="130367"/>
                </a:lnTo>
                <a:lnTo>
                  <a:pt x="93823" y="132325"/>
                </a:lnTo>
                <a:lnTo>
                  <a:pt x="89525" y="136624"/>
                </a:lnTo>
                <a:lnTo>
                  <a:pt x="85607" y="132707"/>
                </a:lnTo>
                <a:lnTo>
                  <a:pt x="87756" y="130557"/>
                </a:lnTo>
                <a:lnTo>
                  <a:pt x="89905" y="128408"/>
                </a:lnTo>
                <a:close/>
                <a:moveTo>
                  <a:pt x="81487" y="128793"/>
                </a:moveTo>
                <a:lnTo>
                  <a:pt x="83446" y="130752"/>
                </a:lnTo>
                <a:lnTo>
                  <a:pt x="85405" y="132711"/>
                </a:lnTo>
                <a:lnTo>
                  <a:pt x="81104" y="137008"/>
                </a:lnTo>
                <a:lnTo>
                  <a:pt x="77189" y="133093"/>
                </a:lnTo>
                <a:lnTo>
                  <a:pt x="79338" y="130944"/>
                </a:lnTo>
                <a:lnTo>
                  <a:pt x="81487" y="128793"/>
                </a:lnTo>
                <a:close/>
                <a:moveTo>
                  <a:pt x="73067" y="129175"/>
                </a:moveTo>
                <a:lnTo>
                  <a:pt x="75027" y="131134"/>
                </a:lnTo>
                <a:lnTo>
                  <a:pt x="76986" y="133093"/>
                </a:lnTo>
                <a:lnTo>
                  <a:pt x="72685" y="137391"/>
                </a:lnTo>
                <a:lnTo>
                  <a:pt x="70726" y="135434"/>
                </a:lnTo>
                <a:lnTo>
                  <a:pt x="68767" y="133475"/>
                </a:lnTo>
                <a:lnTo>
                  <a:pt x="70917" y="131326"/>
                </a:lnTo>
                <a:lnTo>
                  <a:pt x="73067" y="129175"/>
                </a:lnTo>
                <a:close/>
                <a:moveTo>
                  <a:pt x="64649" y="129557"/>
                </a:moveTo>
                <a:lnTo>
                  <a:pt x="68566" y="133475"/>
                </a:lnTo>
                <a:lnTo>
                  <a:pt x="66416" y="135624"/>
                </a:lnTo>
                <a:lnTo>
                  <a:pt x="64267" y="137773"/>
                </a:lnTo>
                <a:lnTo>
                  <a:pt x="62306" y="135817"/>
                </a:lnTo>
                <a:lnTo>
                  <a:pt x="60347" y="133858"/>
                </a:lnTo>
                <a:lnTo>
                  <a:pt x="64649" y="129557"/>
                </a:lnTo>
                <a:close/>
                <a:moveTo>
                  <a:pt x="56229" y="129940"/>
                </a:moveTo>
                <a:lnTo>
                  <a:pt x="60146" y="133858"/>
                </a:lnTo>
                <a:lnTo>
                  <a:pt x="57996" y="136007"/>
                </a:lnTo>
                <a:lnTo>
                  <a:pt x="55847" y="138157"/>
                </a:lnTo>
                <a:lnTo>
                  <a:pt x="53887" y="136201"/>
                </a:lnTo>
                <a:lnTo>
                  <a:pt x="51928" y="134242"/>
                </a:lnTo>
                <a:lnTo>
                  <a:pt x="56229" y="129940"/>
                </a:lnTo>
                <a:close/>
                <a:moveTo>
                  <a:pt x="47811" y="130325"/>
                </a:moveTo>
                <a:lnTo>
                  <a:pt x="51728" y="134242"/>
                </a:lnTo>
                <a:lnTo>
                  <a:pt x="47428" y="138543"/>
                </a:lnTo>
                <a:lnTo>
                  <a:pt x="43510" y="134625"/>
                </a:lnTo>
                <a:lnTo>
                  <a:pt x="47811" y="130325"/>
                </a:lnTo>
                <a:close/>
                <a:moveTo>
                  <a:pt x="39392" y="130709"/>
                </a:moveTo>
                <a:lnTo>
                  <a:pt x="43308" y="134625"/>
                </a:lnTo>
                <a:lnTo>
                  <a:pt x="39007" y="138926"/>
                </a:lnTo>
                <a:lnTo>
                  <a:pt x="35091" y="135010"/>
                </a:lnTo>
                <a:lnTo>
                  <a:pt x="39392" y="130709"/>
                </a:lnTo>
                <a:close/>
                <a:moveTo>
                  <a:pt x="30971" y="131091"/>
                </a:moveTo>
                <a:lnTo>
                  <a:pt x="34889" y="135007"/>
                </a:lnTo>
                <a:lnTo>
                  <a:pt x="30588" y="139308"/>
                </a:lnTo>
                <a:lnTo>
                  <a:pt x="26671" y="135392"/>
                </a:lnTo>
                <a:lnTo>
                  <a:pt x="30971" y="131091"/>
                </a:lnTo>
                <a:close/>
                <a:moveTo>
                  <a:pt x="85508" y="132810"/>
                </a:moveTo>
                <a:lnTo>
                  <a:pt x="89425" y="136727"/>
                </a:lnTo>
                <a:lnTo>
                  <a:pt x="85123" y="141026"/>
                </a:lnTo>
                <a:lnTo>
                  <a:pt x="81208" y="137110"/>
                </a:lnTo>
                <a:lnTo>
                  <a:pt x="85508" y="132810"/>
                </a:lnTo>
                <a:close/>
                <a:moveTo>
                  <a:pt x="77087" y="133191"/>
                </a:moveTo>
                <a:lnTo>
                  <a:pt x="81003" y="137109"/>
                </a:lnTo>
                <a:lnTo>
                  <a:pt x="76703" y="141410"/>
                </a:lnTo>
                <a:lnTo>
                  <a:pt x="72786" y="137492"/>
                </a:lnTo>
                <a:lnTo>
                  <a:pt x="77087" y="133191"/>
                </a:lnTo>
                <a:close/>
                <a:moveTo>
                  <a:pt x="68667" y="133577"/>
                </a:moveTo>
                <a:lnTo>
                  <a:pt x="70625" y="135536"/>
                </a:lnTo>
                <a:lnTo>
                  <a:pt x="72584" y="137495"/>
                </a:lnTo>
                <a:lnTo>
                  <a:pt x="70435" y="139644"/>
                </a:lnTo>
                <a:lnTo>
                  <a:pt x="68285" y="141793"/>
                </a:lnTo>
                <a:lnTo>
                  <a:pt x="64368" y="137875"/>
                </a:lnTo>
                <a:lnTo>
                  <a:pt x="66517" y="135726"/>
                </a:lnTo>
                <a:lnTo>
                  <a:pt x="68667" y="133577"/>
                </a:lnTo>
                <a:close/>
                <a:moveTo>
                  <a:pt x="60245" y="133961"/>
                </a:moveTo>
                <a:lnTo>
                  <a:pt x="62204" y="135919"/>
                </a:lnTo>
                <a:lnTo>
                  <a:pt x="64163" y="137878"/>
                </a:lnTo>
                <a:lnTo>
                  <a:pt x="59863" y="142177"/>
                </a:lnTo>
                <a:lnTo>
                  <a:pt x="55947" y="138260"/>
                </a:lnTo>
                <a:lnTo>
                  <a:pt x="58096" y="136111"/>
                </a:lnTo>
                <a:lnTo>
                  <a:pt x="60245" y="133961"/>
                </a:lnTo>
                <a:close/>
                <a:moveTo>
                  <a:pt x="51827" y="134343"/>
                </a:moveTo>
                <a:lnTo>
                  <a:pt x="53786" y="136301"/>
                </a:lnTo>
                <a:lnTo>
                  <a:pt x="55745" y="138260"/>
                </a:lnTo>
                <a:lnTo>
                  <a:pt x="51444" y="142562"/>
                </a:lnTo>
                <a:lnTo>
                  <a:pt x="49485" y="140603"/>
                </a:lnTo>
                <a:lnTo>
                  <a:pt x="47526" y="138644"/>
                </a:lnTo>
                <a:lnTo>
                  <a:pt x="51827" y="134343"/>
                </a:lnTo>
                <a:close/>
                <a:moveTo>
                  <a:pt x="43409" y="134725"/>
                </a:moveTo>
                <a:lnTo>
                  <a:pt x="47327" y="138642"/>
                </a:lnTo>
                <a:lnTo>
                  <a:pt x="45175" y="140793"/>
                </a:lnTo>
                <a:lnTo>
                  <a:pt x="43026" y="142944"/>
                </a:lnTo>
                <a:lnTo>
                  <a:pt x="41067" y="140985"/>
                </a:lnTo>
                <a:lnTo>
                  <a:pt x="39108" y="139026"/>
                </a:lnTo>
                <a:lnTo>
                  <a:pt x="43409" y="134725"/>
                </a:lnTo>
                <a:close/>
                <a:moveTo>
                  <a:pt x="34988" y="135109"/>
                </a:moveTo>
                <a:lnTo>
                  <a:pt x="38905" y="139026"/>
                </a:lnTo>
                <a:lnTo>
                  <a:pt x="34604" y="143327"/>
                </a:lnTo>
                <a:lnTo>
                  <a:pt x="30687" y="139409"/>
                </a:lnTo>
                <a:lnTo>
                  <a:pt x="34988" y="135109"/>
                </a:lnTo>
                <a:close/>
                <a:moveTo>
                  <a:pt x="67142" y="1"/>
                </a:moveTo>
                <a:lnTo>
                  <a:pt x="70301" y="3159"/>
                </a:lnTo>
                <a:lnTo>
                  <a:pt x="68151" y="5310"/>
                </a:lnTo>
                <a:lnTo>
                  <a:pt x="66001" y="7462"/>
                </a:lnTo>
                <a:lnTo>
                  <a:pt x="64042" y="5504"/>
                </a:lnTo>
                <a:lnTo>
                  <a:pt x="62083" y="3545"/>
                </a:lnTo>
                <a:lnTo>
                  <a:pt x="65625" y="2"/>
                </a:lnTo>
                <a:lnTo>
                  <a:pt x="65421" y="2"/>
                </a:lnTo>
                <a:lnTo>
                  <a:pt x="61982" y="3443"/>
                </a:lnTo>
                <a:lnTo>
                  <a:pt x="58541" y="5"/>
                </a:lnTo>
                <a:lnTo>
                  <a:pt x="58337" y="5"/>
                </a:lnTo>
                <a:lnTo>
                  <a:pt x="61880" y="3547"/>
                </a:lnTo>
                <a:lnTo>
                  <a:pt x="57578" y="7848"/>
                </a:lnTo>
                <a:lnTo>
                  <a:pt x="53664" y="3929"/>
                </a:lnTo>
                <a:lnTo>
                  <a:pt x="57587" y="5"/>
                </a:lnTo>
                <a:lnTo>
                  <a:pt x="57384" y="5"/>
                </a:lnTo>
                <a:lnTo>
                  <a:pt x="53561" y="3828"/>
                </a:lnTo>
                <a:lnTo>
                  <a:pt x="51604" y="1869"/>
                </a:lnTo>
                <a:lnTo>
                  <a:pt x="49739" y="4"/>
                </a:lnTo>
                <a:lnTo>
                  <a:pt x="49349" y="4"/>
                </a:lnTo>
                <a:lnTo>
                  <a:pt x="45143" y="4211"/>
                </a:lnTo>
                <a:lnTo>
                  <a:pt x="41225" y="295"/>
                </a:lnTo>
                <a:lnTo>
                  <a:pt x="41515" y="5"/>
                </a:lnTo>
                <a:lnTo>
                  <a:pt x="41312" y="5"/>
                </a:lnTo>
                <a:lnTo>
                  <a:pt x="41123" y="194"/>
                </a:lnTo>
                <a:lnTo>
                  <a:pt x="40934" y="5"/>
                </a:lnTo>
                <a:lnTo>
                  <a:pt x="40730" y="5"/>
                </a:lnTo>
                <a:lnTo>
                  <a:pt x="41021" y="295"/>
                </a:lnTo>
                <a:lnTo>
                  <a:pt x="36721" y="4593"/>
                </a:lnTo>
                <a:lnTo>
                  <a:pt x="32805" y="677"/>
                </a:lnTo>
                <a:lnTo>
                  <a:pt x="33478" y="2"/>
                </a:lnTo>
                <a:lnTo>
                  <a:pt x="33275" y="2"/>
                </a:lnTo>
                <a:lnTo>
                  <a:pt x="32704" y="574"/>
                </a:lnTo>
                <a:lnTo>
                  <a:pt x="32603" y="675"/>
                </a:lnTo>
                <a:lnTo>
                  <a:pt x="28302" y="4975"/>
                </a:lnTo>
                <a:lnTo>
                  <a:pt x="28201" y="5076"/>
                </a:lnTo>
                <a:lnTo>
                  <a:pt x="23900" y="9377"/>
                </a:lnTo>
                <a:lnTo>
                  <a:pt x="23799" y="9478"/>
                </a:lnTo>
                <a:lnTo>
                  <a:pt x="19497" y="13779"/>
                </a:lnTo>
                <a:lnTo>
                  <a:pt x="19396" y="13880"/>
                </a:lnTo>
                <a:lnTo>
                  <a:pt x="14994" y="18281"/>
                </a:lnTo>
                <a:lnTo>
                  <a:pt x="10594" y="22686"/>
                </a:lnTo>
                <a:lnTo>
                  <a:pt x="6292" y="26986"/>
                </a:lnTo>
                <a:lnTo>
                  <a:pt x="6192" y="27086"/>
                </a:lnTo>
                <a:lnTo>
                  <a:pt x="1893" y="31386"/>
                </a:lnTo>
                <a:lnTo>
                  <a:pt x="1791" y="31487"/>
                </a:lnTo>
                <a:lnTo>
                  <a:pt x="2" y="33276"/>
                </a:lnTo>
                <a:lnTo>
                  <a:pt x="2" y="33479"/>
                </a:lnTo>
                <a:lnTo>
                  <a:pt x="1892" y="31589"/>
                </a:lnTo>
                <a:lnTo>
                  <a:pt x="5810" y="35507"/>
                </a:lnTo>
                <a:lnTo>
                  <a:pt x="1508" y="39807"/>
                </a:lnTo>
                <a:lnTo>
                  <a:pt x="1" y="38299"/>
                </a:lnTo>
                <a:lnTo>
                  <a:pt x="1" y="38503"/>
                </a:lnTo>
                <a:lnTo>
                  <a:pt x="1406" y="39908"/>
                </a:lnTo>
                <a:lnTo>
                  <a:pt x="1" y="41313"/>
                </a:lnTo>
                <a:lnTo>
                  <a:pt x="1" y="41518"/>
                </a:lnTo>
                <a:lnTo>
                  <a:pt x="1508" y="40009"/>
                </a:lnTo>
                <a:lnTo>
                  <a:pt x="5426" y="43927"/>
                </a:lnTo>
                <a:lnTo>
                  <a:pt x="1125" y="48228"/>
                </a:lnTo>
                <a:lnTo>
                  <a:pt x="1" y="47103"/>
                </a:lnTo>
                <a:lnTo>
                  <a:pt x="1" y="47307"/>
                </a:lnTo>
                <a:lnTo>
                  <a:pt x="1023" y="48329"/>
                </a:lnTo>
                <a:lnTo>
                  <a:pt x="1" y="49349"/>
                </a:lnTo>
                <a:lnTo>
                  <a:pt x="1" y="49554"/>
                </a:lnTo>
                <a:lnTo>
                  <a:pt x="1125" y="48430"/>
                </a:lnTo>
                <a:lnTo>
                  <a:pt x="3084" y="50387"/>
                </a:lnTo>
                <a:lnTo>
                  <a:pt x="5041" y="52346"/>
                </a:lnTo>
                <a:lnTo>
                  <a:pt x="742" y="56647"/>
                </a:lnTo>
                <a:lnTo>
                  <a:pt x="1" y="55906"/>
                </a:lnTo>
                <a:lnTo>
                  <a:pt x="1" y="56109"/>
                </a:lnTo>
                <a:lnTo>
                  <a:pt x="641" y="56749"/>
                </a:lnTo>
                <a:lnTo>
                  <a:pt x="1" y="57389"/>
                </a:lnTo>
                <a:lnTo>
                  <a:pt x="1" y="57593"/>
                </a:lnTo>
                <a:lnTo>
                  <a:pt x="742" y="56852"/>
                </a:lnTo>
                <a:lnTo>
                  <a:pt x="4658" y="60770"/>
                </a:lnTo>
                <a:lnTo>
                  <a:pt x="357" y="65071"/>
                </a:lnTo>
                <a:lnTo>
                  <a:pt x="1" y="64713"/>
                </a:lnTo>
                <a:lnTo>
                  <a:pt x="1" y="64917"/>
                </a:lnTo>
                <a:lnTo>
                  <a:pt x="256" y="65173"/>
                </a:lnTo>
                <a:lnTo>
                  <a:pt x="1" y="65428"/>
                </a:lnTo>
                <a:lnTo>
                  <a:pt x="1" y="65633"/>
                </a:lnTo>
                <a:lnTo>
                  <a:pt x="357" y="65275"/>
                </a:lnTo>
                <a:lnTo>
                  <a:pt x="4274" y="69192"/>
                </a:lnTo>
                <a:lnTo>
                  <a:pt x="2" y="73460"/>
                </a:lnTo>
                <a:lnTo>
                  <a:pt x="2" y="73715"/>
                </a:lnTo>
                <a:lnTo>
                  <a:pt x="1934" y="75646"/>
                </a:lnTo>
                <a:lnTo>
                  <a:pt x="3892" y="77605"/>
                </a:lnTo>
                <a:lnTo>
                  <a:pt x="2" y="81496"/>
                </a:lnTo>
                <a:lnTo>
                  <a:pt x="2" y="81699"/>
                </a:lnTo>
                <a:lnTo>
                  <a:pt x="3993" y="77708"/>
                </a:lnTo>
                <a:lnTo>
                  <a:pt x="7911" y="81626"/>
                </a:lnTo>
                <a:lnTo>
                  <a:pt x="3610" y="85925"/>
                </a:lnTo>
                <a:lnTo>
                  <a:pt x="1" y="82317"/>
                </a:lnTo>
                <a:lnTo>
                  <a:pt x="1" y="82521"/>
                </a:lnTo>
                <a:lnTo>
                  <a:pt x="3508" y="86026"/>
                </a:lnTo>
                <a:lnTo>
                  <a:pt x="2" y="89532"/>
                </a:lnTo>
                <a:lnTo>
                  <a:pt x="2" y="89735"/>
                </a:lnTo>
                <a:lnTo>
                  <a:pt x="3611" y="86126"/>
                </a:lnTo>
                <a:lnTo>
                  <a:pt x="7529" y="90043"/>
                </a:lnTo>
                <a:lnTo>
                  <a:pt x="3227" y="94342"/>
                </a:lnTo>
                <a:lnTo>
                  <a:pt x="1" y="91117"/>
                </a:lnTo>
                <a:lnTo>
                  <a:pt x="1" y="91320"/>
                </a:lnTo>
                <a:lnTo>
                  <a:pt x="3123" y="94443"/>
                </a:lnTo>
                <a:lnTo>
                  <a:pt x="2" y="97568"/>
                </a:lnTo>
                <a:lnTo>
                  <a:pt x="2" y="97771"/>
                </a:lnTo>
                <a:lnTo>
                  <a:pt x="3228" y="94545"/>
                </a:lnTo>
                <a:lnTo>
                  <a:pt x="7144" y="98463"/>
                </a:lnTo>
                <a:lnTo>
                  <a:pt x="4994" y="100612"/>
                </a:lnTo>
                <a:lnTo>
                  <a:pt x="2845" y="102761"/>
                </a:lnTo>
                <a:lnTo>
                  <a:pt x="886" y="100804"/>
                </a:lnTo>
                <a:lnTo>
                  <a:pt x="2" y="99920"/>
                </a:lnTo>
                <a:lnTo>
                  <a:pt x="2" y="100123"/>
                </a:lnTo>
                <a:lnTo>
                  <a:pt x="785" y="100906"/>
                </a:lnTo>
                <a:lnTo>
                  <a:pt x="2744" y="102865"/>
                </a:lnTo>
                <a:lnTo>
                  <a:pt x="2" y="105604"/>
                </a:lnTo>
                <a:lnTo>
                  <a:pt x="2" y="105807"/>
                </a:lnTo>
                <a:lnTo>
                  <a:pt x="2845" y="102966"/>
                </a:lnTo>
                <a:lnTo>
                  <a:pt x="6761" y="106882"/>
                </a:lnTo>
                <a:lnTo>
                  <a:pt x="2460" y="111183"/>
                </a:lnTo>
                <a:lnTo>
                  <a:pt x="2" y="108726"/>
                </a:lnTo>
                <a:lnTo>
                  <a:pt x="2" y="108929"/>
                </a:lnTo>
                <a:lnTo>
                  <a:pt x="2359" y="111286"/>
                </a:lnTo>
                <a:lnTo>
                  <a:pt x="2460" y="111387"/>
                </a:lnTo>
                <a:lnTo>
                  <a:pt x="6378" y="115304"/>
                </a:lnTo>
                <a:lnTo>
                  <a:pt x="6478" y="115405"/>
                </a:lnTo>
                <a:lnTo>
                  <a:pt x="10496" y="119422"/>
                </a:lnTo>
                <a:lnTo>
                  <a:pt x="14514" y="123441"/>
                </a:lnTo>
                <a:lnTo>
                  <a:pt x="18431" y="127357"/>
                </a:lnTo>
                <a:lnTo>
                  <a:pt x="22449" y="131376"/>
                </a:lnTo>
                <a:lnTo>
                  <a:pt x="26467" y="135393"/>
                </a:lnTo>
                <a:lnTo>
                  <a:pt x="26568" y="135494"/>
                </a:lnTo>
                <a:lnTo>
                  <a:pt x="30485" y="139412"/>
                </a:lnTo>
                <a:lnTo>
                  <a:pt x="30586" y="139513"/>
                </a:lnTo>
                <a:lnTo>
                  <a:pt x="34604" y="143530"/>
                </a:lnTo>
                <a:lnTo>
                  <a:pt x="34712" y="143638"/>
                </a:lnTo>
                <a:lnTo>
                  <a:pt x="34916" y="143638"/>
                </a:lnTo>
                <a:lnTo>
                  <a:pt x="34707" y="143429"/>
                </a:lnTo>
                <a:lnTo>
                  <a:pt x="39007" y="139128"/>
                </a:lnTo>
                <a:lnTo>
                  <a:pt x="40966" y="141087"/>
                </a:lnTo>
                <a:lnTo>
                  <a:pt x="42925" y="143046"/>
                </a:lnTo>
                <a:lnTo>
                  <a:pt x="42332" y="143638"/>
                </a:lnTo>
                <a:lnTo>
                  <a:pt x="42536" y="143638"/>
                </a:lnTo>
                <a:lnTo>
                  <a:pt x="43026" y="143148"/>
                </a:lnTo>
                <a:lnTo>
                  <a:pt x="43516" y="143638"/>
                </a:lnTo>
                <a:lnTo>
                  <a:pt x="43719" y="143638"/>
                </a:lnTo>
                <a:lnTo>
                  <a:pt x="43127" y="143046"/>
                </a:lnTo>
                <a:lnTo>
                  <a:pt x="45276" y="140897"/>
                </a:lnTo>
                <a:lnTo>
                  <a:pt x="47425" y="138746"/>
                </a:lnTo>
                <a:lnTo>
                  <a:pt x="49384" y="140705"/>
                </a:lnTo>
                <a:lnTo>
                  <a:pt x="51343" y="142664"/>
                </a:lnTo>
                <a:lnTo>
                  <a:pt x="50366" y="143640"/>
                </a:lnTo>
                <a:lnTo>
                  <a:pt x="50570" y="143640"/>
                </a:lnTo>
                <a:lnTo>
                  <a:pt x="51444" y="142766"/>
                </a:lnTo>
                <a:lnTo>
                  <a:pt x="52317" y="143640"/>
                </a:lnTo>
                <a:lnTo>
                  <a:pt x="52520" y="143640"/>
                </a:lnTo>
                <a:lnTo>
                  <a:pt x="51545" y="142664"/>
                </a:lnTo>
                <a:lnTo>
                  <a:pt x="55846" y="138363"/>
                </a:lnTo>
                <a:lnTo>
                  <a:pt x="59762" y="142280"/>
                </a:lnTo>
                <a:lnTo>
                  <a:pt x="58404" y="143638"/>
                </a:lnTo>
                <a:lnTo>
                  <a:pt x="58608" y="143638"/>
                </a:lnTo>
                <a:lnTo>
                  <a:pt x="59865" y="142381"/>
                </a:lnTo>
                <a:lnTo>
                  <a:pt x="61123" y="143638"/>
                </a:lnTo>
                <a:lnTo>
                  <a:pt x="61326" y="143638"/>
                </a:lnTo>
                <a:lnTo>
                  <a:pt x="59968" y="142280"/>
                </a:lnTo>
                <a:lnTo>
                  <a:pt x="64268" y="137979"/>
                </a:lnTo>
                <a:lnTo>
                  <a:pt x="68186" y="141896"/>
                </a:lnTo>
                <a:lnTo>
                  <a:pt x="66443" y="143638"/>
                </a:lnTo>
                <a:lnTo>
                  <a:pt x="66646" y="143638"/>
                </a:lnTo>
                <a:lnTo>
                  <a:pt x="68288" y="141997"/>
                </a:lnTo>
                <a:lnTo>
                  <a:pt x="69930" y="143638"/>
                </a:lnTo>
                <a:lnTo>
                  <a:pt x="70133" y="143638"/>
                </a:lnTo>
                <a:lnTo>
                  <a:pt x="68391" y="141896"/>
                </a:lnTo>
                <a:lnTo>
                  <a:pt x="70540" y="139746"/>
                </a:lnTo>
                <a:lnTo>
                  <a:pt x="72690" y="137597"/>
                </a:lnTo>
                <a:lnTo>
                  <a:pt x="76607" y="141514"/>
                </a:lnTo>
                <a:lnTo>
                  <a:pt x="74481" y="143640"/>
                </a:lnTo>
                <a:lnTo>
                  <a:pt x="74684" y="143640"/>
                </a:lnTo>
                <a:lnTo>
                  <a:pt x="76709" y="141615"/>
                </a:lnTo>
                <a:lnTo>
                  <a:pt x="78734" y="143640"/>
                </a:lnTo>
                <a:lnTo>
                  <a:pt x="78939" y="143640"/>
                </a:lnTo>
                <a:lnTo>
                  <a:pt x="76813" y="141514"/>
                </a:lnTo>
                <a:lnTo>
                  <a:pt x="81113" y="137214"/>
                </a:lnTo>
                <a:lnTo>
                  <a:pt x="85030" y="141130"/>
                </a:lnTo>
                <a:lnTo>
                  <a:pt x="82521" y="143640"/>
                </a:lnTo>
                <a:lnTo>
                  <a:pt x="82724" y="143640"/>
                </a:lnTo>
                <a:lnTo>
                  <a:pt x="85131" y="141233"/>
                </a:lnTo>
                <a:lnTo>
                  <a:pt x="85232" y="141132"/>
                </a:lnTo>
                <a:lnTo>
                  <a:pt x="89533" y="136832"/>
                </a:lnTo>
                <a:lnTo>
                  <a:pt x="89634" y="136731"/>
                </a:lnTo>
                <a:lnTo>
                  <a:pt x="93934" y="132430"/>
                </a:lnTo>
                <a:lnTo>
                  <a:pt x="94035" y="132329"/>
                </a:lnTo>
                <a:lnTo>
                  <a:pt x="98437" y="127927"/>
                </a:lnTo>
                <a:lnTo>
                  <a:pt x="102839" y="123525"/>
                </a:lnTo>
                <a:lnTo>
                  <a:pt x="107141" y="119225"/>
                </a:lnTo>
                <a:lnTo>
                  <a:pt x="107241" y="119124"/>
                </a:lnTo>
                <a:lnTo>
                  <a:pt x="111541" y="114823"/>
                </a:lnTo>
                <a:lnTo>
                  <a:pt x="111644" y="114722"/>
                </a:lnTo>
                <a:lnTo>
                  <a:pt x="115943" y="110421"/>
                </a:lnTo>
                <a:lnTo>
                  <a:pt x="116044" y="110320"/>
                </a:lnTo>
                <a:lnTo>
                  <a:pt x="120345" y="106019"/>
                </a:lnTo>
                <a:lnTo>
                  <a:pt x="120446" y="105918"/>
                </a:lnTo>
                <a:lnTo>
                  <a:pt x="124748" y="101617"/>
                </a:lnTo>
                <a:lnTo>
                  <a:pt x="124848" y="101516"/>
                </a:lnTo>
                <a:lnTo>
                  <a:pt x="129150" y="97216"/>
                </a:lnTo>
                <a:lnTo>
                  <a:pt x="133550" y="92814"/>
                </a:lnTo>
                <a:lnTo>
                  <a:pt x="137952" y="88412"/>
                </a:lnTo>
                <a:lnTo>
                  <a:pt x="138053" y="88311"/>
                </a:lnTo>
                <a:lnTo>
                  <a:pt x="142355" y="84010"/>
                </a:lnTo>
                <a:lnTo>
                  <a:pt x="142455" y="83909"/>
                </a:lnTo>
                <a:lnTo>
                  <a:pt x="146858" y="79508"/>
                </a:lnTo>
                <a:lnTo>
                  <a:pt x="151258" y="75106"/>
                </a:lnTo>
                <a:lnTo>
                  <a:pt x="147241" y="71087"/>
                </a:lnTo>
                <a:lnTo>
                  <a:pt x="147140" y="70986"/>
                </a:lnTo>
                <a:lnTo>
                  <a:pt x="143222" y="67070"/>
                </a:lnTo>
                <a:lnTo>
                  <a:pt x="139205" y="63051"/>
                </a:lnTo>
                <a:lnTo>
                  <a:pt x="135186" y="59034"/>
                </a:lnTo>
                <a:lnTo>
                  <a:pt x="135085" y="58933"/>
                </a:lnTo>
                <a:lnTo>
                  <a:pt x="131169" y="55015"/>
                </a:lnTo>
                <a:lnTo>
                  <a:pt x="131068" y="54915"/>
                </a:lnTo>
                <a:lnTo>
                  <a:pt x="127150" y="50998"/>
                </a:lnTo>
                <a:lnTo>
                  <a:pt x="127049" y="50897"/>
                </a:lnTo>
                <a:lnTo>
                  <a:pt x="123133" y="46980"/>
                </a:lnTo>
                <a:lnTo>
                  <a:pt x="123032" y="46879"/>
                </a:lnTo>
                <a:lnTo>
                  <a:pt x="119114" y="42962"/>
                </a:lnTo>
                <a:lnTo>
                  <a:pt x="119014" y="42861"/>
                </a:lnTo>
                <a:lnTo>
                  <a:pt x="115097" y="38944"/>
                </a:lnTo>
                <a:lnTo>
                  <a:pt x="114996" y="38843"/>
                </a:lnTo>
                <a:lnTo>
                  <a:pt x="110978" y="34825"/>
                </a:lnTo>
                <a:lnTo>
                  <a:pt x="106960" y="30807"/>
                </a:lnTo>
                <a:lnTo>
                  <a:pt x="103043" y="26890"/>
                </a:lnTo>
                <a:lnTo>
                  <a:pt x="99025" y="22872"/>
                </a:lnTo>
                <a:lnTo>
                  <a:pt x="95007" y="18855"/>
                </a:lnTo>
                <a:lnTo>
                  <a:pt x="94906" y="18754"/>
                </a:lnTo>
                <a:lnTo>
                  <a:pt x="90989" y="14836"/>
                </a:lnTo>
                <a:lnTo>
                  <a:pt x="90888" y="14735"/>
                </a:lnTo>
                <a:lnTo>
                  <a:pt x="86971" y="10819"/>
                </a:lnTo>
                <a:lnTo>
                  <a:pt x="86870" y="10718"/>
                </a:lnTo>
                <a:lnTo>
                  <a:pt x="82852" y="6699"/>
                </a:lnTo>
                <a:lnTo>
                  <a:pt x="78834" y="2682"/>
                </a:lnTo>
                <a:lnTo>
                  <a:pt x="76163" y="9"/>
                </a:lnTo>
                <a:lnTo>
                  <a:pt x="75958" y="9"/>
                </a:lnTo>
                <a:lnTo>
                  <a:pt x="78718" y="2777"/>
                </a:lnTo>
                <a:lnTo>
                  <a:pt x="76569" y="4928"/>
                </a:lnTo>
                <a:lnTo>
                  <a:pt x="74420" y="7077"/>
                </a:lnTo>
                <a:lnTo>
                  <a:pt x="72461" y="5118"/>
                </a:lnTo>
                <a:lnTo>
                  <a:pt x="70502" y="3159"/>
                </a:lnTo>
                <a:lnTo>
                  <a:pt x="73660" y="1"/>
                </a:lnTo>
                <a:lnTo>
                  <a:pt x="73457" y="1"/>
                </a:lnTo>
                <a:lnTo>
                  <a:pt x="70401" y="3057"/>
                </a:lnTo>
                <a:lnTo>
                  <a:pt x="67346" y="1"/>
                </a:lnTo>
                <a:close/>
              </a:path>
            </a:pathLst>
          </a:custGeom>
          <a:solidFill>
            <a:srgbClr val="171E51"/>
          </a:solidFill>
          <a:ln w="9525" cap="flat" cmpd="sng">
            <a:solidFill>
              <a:srgbClr val="171E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9"/>
          <p:cNvGrpSpPr/>
          <p:nvPr/>
        </p:nvGrpSpPr>
        <p:grpSpPr>
          <a:xfrm rot="5400000">
            <a:off x="4212026" y="2073450"/>
            <a:ext cx="720000" cy="4615500"/>
            <a:chOff x="0" y="540000"/>
            <a:chExt cx="720000" cy="4615500"/>
          </a:xfrm>
        </p:grpSpPr>
        <p:cxnSp>
          <p:nvCxnSpPr>
            <p:cNvPr id="289" name="Google Shape;289;p9"/>
            <p:cNvCxnSpPr/>
            <p:nvPr/>
          </p:nvCxnSpPr>
          <p:spPr>
            <a:xfrm>
              <a:off x="109900" y="540000"/>
              <a:ext cx="0" cy="4615500"/>
            </a:xfrm>
            <a:prstGeom prst="straightConnector1">
              <a:avLst/>
            </a:prstGeom>
            <a:noFill/>
            <a:ln w="9525" cap="flat" cmpd="sng">
              <a:solidFill>
                <a:schemeClr val="dk1"/>
              </a:solidFill>
              <a:prstDash val="solid"/>
              <a:round/>
              <a:headEnd type="none" w="med" len="med"/>
              <a:tailEnd type="none" w="med" len="med"/>
            </a:ln>
          </p:spPr>
        </p:cxnSp>
        <p:cxnSp>
          <p:nvCxnSpPr>
            <p:cNvPr id="290" name="Google Shape;290;p9"/>
            <p:cNvCxnSpPr/>
            <p:nvPr/>
          </p:nvCxnSpPr>
          <p:spPr>
            <a:xfrm>
              <a:off x="234950" y="540000"/>
              <a:ext cx="0" cy="4615500"/>
            </a:xfrm>
            <a:prstGeom prst="straightConnector1">
              <a:avLst/>
            </a:prstGeom>
            <a:noFill/>
            <a:ln w="9525" cap="flat" cmpd="sng">
              <a:solidFill>
                <a:schemeClr val="dk1"/>
              </a:solidFill>
              <a:prstDash val="solid"/>
              <a:round/>
              <a:headEnd type="none" w="med" len="med"/>
              <a:tailEnd type="none" w="med" len="med"/>
            </a:ln>
          </p:spPr>
        </p:cxnSp>
        <p:cxnSp>
          <p:nvCxnSpPr>
            <p:cNvPr id="291" name="Google Shape;291;p9"/>
            <p:cNvCxnSpPr/>
            <p:nvPr/>
          </p:nvCxnSpPr>
          <p:spPr>
            <a:xfrm>
              <a:off x="360000" y="540000"/>
              <a:ext cx="0" cy="4615500"/>
            </a:xfrm>
            <a:prstGeom prst="straightConnector1">
              <a:avLst/>
            </a:prstGeom>
            <a:noFill/>
            <a:ln w="9525" cap="flat" cmpd="sng">
              <a:solidFill>
                <a:schemeClr val="dk1"/>
              </a:solidFill>
              <a:prstDash val="solid"/>
              <a:round/>
              <a:headEnd type="none" w="med" len="med"/>
              <a:tailEnd type="none" w="med" len="med"/>
            </a:ln>
          </p:spPr>
        </p:cxnSp>
        <p:cxnSp>
          <p:nvCxnSpPr>
            <p:cNvPr id="292" name="Google Shape;292;p9"/>
            <p:cNvCxnSpPr/>
            <p:nvPr/>
          </p:nvCxnSpPr>
          <p:spPr>
            <a:xfrm>
              <a:off x="485050" y="540000"/>
              <a:ext cx="0" cy="4615500"/>
            </a:xfrm>
            <a:prstGeom prst="straightConnector1">
              <a:avLst/>
            </a:prstGeom>
            <a:noFill/>
            <a:ln w="9525" cap="flat" cmpd="sng">
              <a:solidFill>
                <a:schemeClr val="dk1"/>
              </a:solidFill>
              <a:prstDash val="solid"/>
              <a:round/>
              <a:headEnd type="none" w="med" len="med"/>
              <a:tailEnd type="none" w="med" len="med"/>
            </a:ln>
          </p:spPr>
        </p:cxnSp>
        <p:cxnSp>
          <p:nvCxnSpPr>
            <p:cNvPr id="293" name="Google Shape;293;p9"/>
            <p:cNvCxnSpPr/>
            <p:nvPr/>
          </p:nvCxnSpPr>
          <p:spPr>
            <a:xfrm>
              <a:off x="610100" y="540000"/>
              <a:ext cx="0" cy="4615500"/>
            </a:xfrm>
            <a:prstGeom prst="straightConnector1">
              <a:avLst/>
            </a:prstGeom>
            <a:noFill/>
            <a:ln w="9525" cap="flat" cmpd="sng">
              <a:solidFill>
                <a:schemeClr val="dk1"/>
              </a:solidFill>
              <a:prstDash val="solid"/>
              <a:round/>
              <a:headEnd type="none" w="med" len="med"/>
              <a:tailEnd type="none" w="med" len="med"/>
            </a:ln>
          </p:spPr>
        </p:cxnSp>
        <p:cxnSp>
          <p:nvCxnSpPr>
            <p:cNvPr id="294" name="Google Shape;294;p9"/>
            <p:cNvCxnSpPr/>
            <p:nvPr/>
          </p:nvCxnSpPr>
          <p:spPr>
            <a:xfrm>
              <a:off x="360000" y="4282938"/>
              <a:ext cx="0" cy="720000"/>
            </a:xfrm>
            <a:prstGeom prst="straightConnector1">
              <a:avLst/>
            </a:prstGeom>
            <a:noFill/>
            <a:ln w="9525" cap="flat" cmpd="sng">
              <a:solidFill>
                <a:schemeClr val="dk1"/>
              </a:solidFill>
              <a:prstDash val="solid"/>
              <a:round/>
              <a:headEnd type="none" w="med" len="med"/>
              <a:tailEnd type="none" w="med" len="med"/>
            </a:ln>
          </p:spPr>
        </p:cxnSp>
        <p:cxnSp>
          <p:nvCxnSpPr>
            <p:cNvPr id="295" name="Google Shape;295;p9"/>
            <p:cNvCxnSpPr/>
            <p:nvPr/>
          </p:nvCxnSpPr>
          <p:spPr>
            <a:xfrm>
              <a:off x="360000" y="4408078"/>
              <a:ext cx="0" cy="720000"/>
            </a:xfrm>
            <a:prstGeom prst="straightConnector1">
              <a:avLst/>
            </a:prstGeom>
            <a:noFill/>
            <a:ln w="9525" cap="flat" cmpd="sng">
              <a:solidFill>
                <a:schemeClr val="dk1"/>
              </a:solidFill>
              <a:prstDash val="solid"/>
              <a:round/>
              <a:headEnd type="none" w="med" len="med"/>
              <a:tailEnd type="none" w="med" len="med"/>
            </a:ln>
          </p:spPr>
        </p:cxnSp>
        <p:cxnSp>
          <p:nvCxnSpPr>
            <p:cNvPr id="296" name="Google Shape;296;p9"/>
            <p:cNvCxnSpPr/>
            <p:nvPr/>
          </p:nvCxnSpPr>
          <p:spPr>
            <a:xfrm>
              <a:off x="360000" y="4533219"/>
              <a:ext cx="0" cy="720000"/>
            </a:xfrm>
            <a:prstGeom prst="straightConnector1">
              <a:avLst/>
            </a:prstGeom>
            <a:noFill/>
            <a:ln w="9525" cap="flat" cmpd="sng">
              <a:solidFill>
                <a:schemeClr val="dk1"/>
              </a:solidFill>
              <a:prstDash val="solid"/>
              <a:round/>
              <a:headEnd type="none" w="med" len="med"/>
              <a:tailEnd type="none" w="med" len="med"/>
            </a:ln>
          </p:spPr>
        </p:cxnSp>
        <p:cxnSp>
          <p:nvCxnSpPr>
            <p:cNvPr id="297" name="Google Shape;297;p9"/>
            <p:cNvCxnSpPr/>
            <p:nvPr/>
          </p:nvCxnSpPr>
          <p:spPr>
            <a:xfrm>
              <a:off x="360000" y="4658359"/>
              <a:ext cx="0" cy="7200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9"/>
            <p:cNvCxnSpPr/>
            <p:nvPr/>
          </p:nvCxnSpPr>
          <p:spPr>
            <a:xfrm>
              <a:off x="360000" y="3657234"/>
              <a:ext cx="0" cy="720000"/>
            </a:xfrm>
            <a:prstGeom prst="straightConnector1">
              <a:avLst/>
            </a:prstGeom>
            <a:noFill/>
            <a:ln w="9525" cap="flat" cmpd="sng">
              <a:solidFill>
                <a:schemeClr val="dk1"/>
              </a:solidFill>
              <a:prstDash val="solid"/>
              <a:round/>
              <a:headEnd type="none" w="med" len="med"/>
              <a:tailEnd type="none" w="med" len="med"/>
            </a:ln>
          </p:spPr>
        </p:cxnSp>
        <p:cxnSp>
          <p:nvCxnSpPr>
            <p:cNvPr id="299" name="Google Shape;299;p9"/>
            <p:cNvCxnSpPr/>
            <p:nvPr/>
          </p:nvCxnSpPr>
          <p:spPr>
            <a:xfrm>
              <a:off x="360000" y="3782375"/>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00" name="Google Shape;300;p9"/>
            <p:cNvCxnSpPr/>
            <p:nvPr/>
          </p:nvCxnSpPr>
          <p:spPr>
            <a:xfrm>
              <a:off x="360000" y="3907516"/>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01" name="Google Shape;301;p9"/>
            <p:cNvCxnSpPr/>
            <p:nvPr/>
          </p:nvCxnSpPr>
          <p:spPr>
            <a:xfrm>
              <a:off x="360000" y="4032656"/>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02" name="Google Shape;302;p9"/>
            <p:cNvCxnSpPr/>
            <p:nvPr/>
          </p:nvCxnSpPr>
          <p:spPr>
            <a:xfrm>
              <a:off x="360000" y="4157797"/>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03" name="Google Shape;303;p9"/>
            <p:cNvCxnSpPr/>
            <p:nvPr/>
          </p:nvCxnSpPr>
          <p:spPr>
            <a:xfrm>
              <a:off x="360000" y="3031531"/>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04" name="Google Shape;304;p9"/>
            <p:cNvCxnSpPr/>
            <p:nvPr/>
          </p:nvCxnSpPr>
          <p:spPr>
            <a:xfrm>
              <a:off x="360000" y="3156672"/>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05" name="Google Shape;305;p9"/>
            <p:cNvCxnSpPr/>
            <p:nvPr/>
          </p:nvCxnSpPr>
          <p:spPr>
            <a:xfrm>
              <a:off x="360000" y="3281813"/>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06" name="Google Shape;306;p9"/>
            <p:cNvCxnSpPr/>
            <p:nvPr/>
          </p:nvCxnSpPr>
          <p:spPr>
            <a:xfrm>
              <a:off x="360000" y="3406953"/>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9"/>
            <p:cNvCxnSpPr/>
            <p:nvPr/>
          </p:nvCxnSpPr>
          <p:spPr>
            <a:xfrm>
              <a:off x="360000" y="3532094"/>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9"/>
            <p:cNvCxnSpPr/>
            <p:nvPr/>
          </p:nvCxnSpPr>
          <p:spPr>
            <a:xfrm>
              <a:off x="360000" y="2405828"/>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09" name="Google Shape;309;p9"/>
            <p:cNvCxnSpPr/>
            <p:nvPr/>
          </p:nvCxnSpPr>
          <p:spPr>
            <a:xfrm>
              <a:off x="360000" y="2530969"/>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10" name="Google Shape;310;p9"/>
            <p:cNvCxnSpPr/>
            <p:nvPr/>
          </p:nvCxnSpPr>
          <p:spPr>
            <a:xfrm>
              <a:off x="360000" y="2656109"/>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11" name="Google Shape;311;p9"/>
            <p:cNvCxnSpPr/>
            <p:nvPr/>
          </p:nvCxnSpPr>
          <p:spPr>
            <a:xfrm>
              <a:off x="360000" y="2781250"/>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12" name="Google Shape;312;p9"/>
            <p:cNvCxnSpPr/>
            <p:nvPr/>
          </p:nvCxnSpPr>
          <p:spPr>
            <a:xfrm>
              <a:off x="360000" y="2906391"/>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13" name="Google Shape;313;p9"/>
            <p:cNvCxnSpPr/>
            <p:nvPr/>
          </p:nvCxnSpPr>
          <p:spPr>
            <a:xfrm>
              <a:off x="360000" y="1780125"/>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14" name="Google Shape;314;p9"/>
            <p:cNvCxnSpPr/>
            <p:nvPr/>
          </p:nvCxnSpPr>
          <p:spPr>
            <a:xfrm>
              <a:off x="360000" y="1905266"/>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15" name="Google Shape;315;p9"/>
            <p:cNvCxnSpPr/>
            <p:nvPr/>
          </p:nvCxnSpPr>
          <p:spPr>
            <a:xfrm>
              <a:off x="360000" y="2030406"/>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16" name="Google Shape;316;p9"/>
            <p:cNvCxnSpPr/>
            <p:nvPr/>
          </p:nvCxnSpPr>
          <p:spPr>
            <a:xfrm>
              <a:off x="360000" y="2155547"/>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17" name="Google Shape;317;p9"/>
            <p:cNvCxnSpPr/>
            <p:nvPr/>
          </p:nvCxnSpPr>
          <p:spPr>
            <a:xfrm>
              <a:off x="360000" y="2280688"/>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18" name="Google Shape;318;p9"/>
            <p:cNvCxnSpPr/>
            <p:nvPr/>
          </p:nvCxnSpPr>
          <p:spPr>
            <a:xfrm>
              <a:off x="360000" y="1154422"/>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19" name="Google Shape;319;p9"/>
            <p:cNvCxnSpPr/>
            <p:nvPr/>
          </p:nvCxnSpPr>
          <p:spPr>
            <a:xfrm>
              <a:off x="360000" y="1279563"/>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20" name="Google Shape;320;p9"/>
            <p:cNvCxnSpPr/>
            <p:nvPr/>
          </p:nvCxnSpPr>
          <p:spPr>
            <a:xfrm>
              <a:off x="360000" y="1404703"/>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21" name="Google Shape;321;p9"/>
            <p:cNvCxnSpPr/>
            <p:nvPr/>
          </p:nvCxnSpPr>
          <p:spPr>
            <a:xfrm>
              <a:off x="360000" y="1529844"/>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22" name="Google Shape;322;p9"/>
            <p:cNvCxnSpPr/>
            <p:nvPr/>
          </p:nvCxnSpPr>
          <p:spPr>
            <a:xfrm>
              <a:off x="360000" y="1654984"/>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23" name="Google Shape;323;p9"/>
            <p:cNvCxnSpPr/>
            <p:nvPr/>
          </p:nvCxnSpPr>
          <p:spPr>
            <a:xfrm>
              <a:off x="360000" y="278438"/>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24" name="Google Shape;324;p9"/>
            <p:cNvCxnSpPr/>
            <p:nvPr/>
          </p:nvCxnSpPr>
          <p:spPr>
            <a:xfrm>
              <a:off x="360000" y="403578"/>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25" name="Google Shape;325;p9"/>
            <p:cNvCxnSpPr/>
            <p:nvPr/>
          </p:nvCxnSpPr>
          <p:spPr>
            <a:xfrm>
              <a:off x="360000" y="528719"/>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26" name="Google Shape;326;p9"/>
            <p:cNvCxnSpPr/>
            <p:nvPr/>
          </p:nvCxnSpPr>
          <p:spPr>
            <a:xfrm>
              <a:off x="360000" y="653859"/>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27" name="Google Shape;327;p9"/>
            <p:cNvCxnSpPr/>
            <p:nvPr/>
          </p:nvCxnSpPr>
          <p:spPr>
            <a:xfrm>
              <a:off x="360000" y="779000"/>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28" name="Google Shape;328;p9"/>
            <p:cNvCxnSpPr/>
            <p:nvPr/>
          </p:nvCxnSpPr>
          <p:spPr>
            <a:xfrm>
              <a:off x="360000" y="904141"/>
              <a:ext cx="0" cy="720000"/>
            </a:xfrm>
            <a:prstGeom prst="straightConnector1">
              <a:avLst/>
            </a:prstGeom>
            <a:noFill/>
            <a:ln w="9525" cap="flat" cmpd="sng">
              <a:solidFill>
                <a:schemeClr val="dk1"/>
              </a:solidFill>
              <a:prstDash val="solid"/>
              <a:round/>
              <a:headEnd type="none" w="med" len="med"/>
              <a:tailEnd type="none" w="med" len="med"/>
            </a:ln>
          </p:spPr>
        </p:cxnSp>
        <p:cxnSp>
          <p:nvCxnSpPr>
            <p:cNvPr id="329" name="Google Shape;329;p9"/>
            <p:cNvCxnSpPr/>
            <p:nvPr/>
          </p:nvCxnSpPr>
          <p:spPr>
            <a:xfrm>
              <a:off x="360000" y="1029281"/>
              <a:ext cx="0" cy="720000"/>
            </a:xfrm>
            <a:prstGeom prst="straightConnector1">
              <a:avLst/>
            </a:prstGeom>
            <a:noFill/>
            <a:ln w="9525" cap="flat" cmpd="sng">
              <a:solidFill>
                <a:schemeClr val="dk1"/>
              </a:solidFill>
              <a:prstDash val="solid"/>
              <a:round/>
              <a:headEnd type="none" w="med" len="med"/>
              <a:tailEnd type="none" w="med" len="med"/>
            </a:ln>
          </p:spPr>
        </p:cxnSp>
      </p:grpSp>
      <p:sp>
        <p:nvSpPr>
          <p:cNvPr id="330" name="Google Shape;330;p9"/>
          <p:cNvSpPr/>
          <p:nvPr/>
        </p:nvSpPr>
        <p:spPr>
          <a:xfrm rot="10800000">
            <a:off x="1" y="0"/>
            <a:ext cx="9144000" cy="402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rot="10800000">
            <a:off x="1" y="4741200"/>
            <a:ext cx="9144000" cy="402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rot="10800000">
            <a:off x="-75" y="2943149"/>
            <a:ext cx="360000" cy="3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rot="10800000">
            <a:off x="359925" y="2943149"/>
            <a:ext cx="360000" cy="371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rot="10800000">
            <a:off x="-75" y="2571749"/>
            <a:ext cx="360000" cy="371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rot="10800000">
            <a:off x="359925" y="2571749"/>
            <a:ext cx="360000" cy="3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rot="10800000">
            <a:off x="-75" y="2200349"/>
            <a:ext cx="360000" cy="3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rot="10800000">
            <a:off x="359925" y="2200349"/>
            <a:ext cx="360000" cy="371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rot="10800000">
            <a:off x="-75" y="1828949"/>
            <a:ext cx="360000" cy="371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rot="10800000" flipH="1">
            <a:off x="8064000" y="2943149"/>
            <a:ext cx="360000" cy="3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rot="10800000" flipH="1">
            <a:off x="7704000" y="2943149"/>
            <a:ext cx="360000" cy="371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rot="10800000" flipH="1">
            <a:off x="8064000" y="2571749"/>
            <a:ext cx="360000" cy="371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rot="10800000" flipH="1">
            <a:off x="7704000" y="2571749"/>
            <a:ext cx="360000" cy="3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rot="10800000" flipH="1">
            <a:off x="8064000" y="2200349"/>
            <a:ext cx="360000" cy="3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rot="10800000" flipH="1">
            <a:off x="7704000" y="2200349"/>
            <a:ext cx="360000" cy="371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rot="10800000" flipH="1">
            <a:off x="8064000" y="1828949"/>
            <a:ext cx="360000" cy="371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txBox="1">
            <a:spLocks noGrp="1"/>
          </p:cNvSpPr>
          <p:nvPr>
            <p:ph type="title"/>
          </p:nvPr>
        </p:nvSpPr>
        <p:spPr>
          <a:xfrm>
            <a:off x="2391875" y="1607088"/>
            <a:ext cx="4360200" cy="8418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47" name="Google Shape;347;p9"/>
          <p:cNvSpPr txBox="1">
            <a:spLocks noGrp="1"/>
          </p:cNvSpPr>
          <p:nvPr>
            <p:ph type="subTitle" idx="1"/>
          </p:nvPr>
        </p:nvSpPr>
        <p:spPr>
          <a:xfrm>
            <a:off x="2391925" y="2512213"/>
            <a:ext cx="4360200" cy="102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81"/>
        <p:cNvGrpSpPr/>
        <p:nvPr/>
      </p:nvGrpSpPr>
      <p:grpSpPr>
        <a:xfrm>
          <a:off x="0" y="0"/>
          <a:ext cx="0" cy="0"/>
          <a:chOff x="0" y="0"/>
          <a:chExt cx="0" cy="0"/>
        </a:xfrm>
      </p:grpSpPr>
      <p:grpSp>
        <p:nvGrpSpPr>
          <p:cNvPr id="382" name="Google Shape;382;p13"/>
          <p:cNvGrpSpPr/>
          <p:nvPr/>
        </p:nvGrpSpPr>
        <p:grpSpPr>
          <a:xfrm>
            <a:off x="8421000" y="402300"/>
            <a:ext cx="720000" cy="4753200"/>
            <a:chOff x="8421000" y="402300"/>
            <a:chExt cx="720000" cy="4753200"/>
          </a:xfrm>
        </p:grpSpPr>
        <p:sp>
          <p:nvSpPr>
            <p:cNvPr id="383" name="Google Shape;383;p13"/>
            <p:cNvSpPr/>
            <p:nvPr/>
          </p:nvSpPr>
          <p:spPr>
            <a:xfrm>
              <a:off x="8421000" y="402300"/>
              <a:ext cx="720000" cy="475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4" name="Google Shape;384;p13"/>
            <p:cNvCxnSpPr/>
            <p:nvPr/>
          </p:nvCxnSpPr>
          <p:spPr>
            <a:xfrm>
              <a:off x="8530900" y="402300"/>
              <a:ext cx="0" cy="4753200"/>
            </a:xfrm>
            <a:prstGeom prst="straightConnector1">
              <a:avLst/>
            </a:prstGeom>
            <a:noFill/>
            <a:ln w="9525" cap="flat" cmpd="sng">
              <a:solidFill>
                <a:schemeClr val="accent5"/>
              </a:solidFill>
              <a:prstDash val="solid"/>
              <a:round/>
              <a:headEnd type="none" w="med" len="med"/>
              <a:tailEnd type="none" w="med" len="med"/>
            </a:ln>
          </p:spPr>
        </p:cxnSp>
        <p:cxnSp>
          <p:nvCxnSpPr>
            <p:cNvPr id="385" name="Google Shape;385;p13"/>
            <p:cNvCxnSpPr/>
            <p:nvPr/>
          </p:nvCxnSpPr>
          <p:spPr>
            <a:xfrm>
              <a:off x="8655950" y="402300"/>
              <a:ext cx="0" cy="4753200"/>
            </a:xfrm>
            <a:prstGeom prst="straightConnector1">
              <a:avLst/>
            </a:prstGeom>
            <a:noFill/>
            <a:ln w="9525" cap="flat" cmpd="sng">
              <a:solidFill>
                <a:schemeClr val="accent5"/>
              </a:solidFill>
              <a:prstDash val="solid"/>
              <a:round/>
              <a:headEnd type="none" w="med" len="med"/>
              <a:tailEnd type="none" w="med" len="med"/>
            </a:ln>
          </p:spPr>
        </p:cxnSp>
        <p:cxnSp>
          <p:nvCxnSpPr>
            <p:cNvPr id="386" name="Google Shape;386;p13"/>
            <p:cNvCxnSpPr/>
            <p:nvPr/>
          </p:nvCxnSpPr>
          <p:spPr>
            <a:xfrm>
              <a:off x="8781000" y="402300"/>
              <a:ext cx="0" cy="4753200"/>
            </a:xfrm>
            <a:prstGeom prst="straightConnector1">
              <a:avLst/>
            </a:prstGeom>
            <a:noFill/>
            <a:ln w="9525" cap="flat" cmpd="sng">
              <a:solidFill>
                <a:schemeClr val="accent5"/>
              </a:solidFill>
              <a:prstDash val="solid"/>
              <a:round/>
              <a:headEnd type="none" w="med" len="med"/>
              <a:tailEnd type="none" w="med" len="med"/>
            </a:ln>
          </p:spPr>
        </p:cxnSp>
        <p:cxnSp>
          <p:nvCxnSpPr>
            <p:cNvPr id="387" name="Google Shape;387;p13"/>
            <p:cNvCxnSpPr/>
            <p:nvPr/>
          </p:nvCxnSpPr>
          <p:spPr>
            <a:xfrm>
              <a:off x="8906050" y="402300"/>
              <a:ext cx="0" cy="4753200"/>
            </a:xfrm>
            <a:prstGeom prst="straightConnector1">
              <a:avLst/>
            </a:prstGeom>
            <a:noFill/>
            <a:ln w="9525" cap="flat" cmpd="sng">
              <a:solidFill>
                <a:schemeClr val="accent5"/>
              </a:solidFill>
              <a:prstDash val="solid"/>
              <a:round/>
              <a:headEnd type="none" w="med" len="med"/>
              <a:tailEnd type="none" w="med" len="med"/>
            </a:ln>
          </p:spPr>
        </p:cxnSp>
        <p:cxnSp>
          <p:nvCxnSpPr>
            <p:cNvPr id="388" name="Google Shape;388;p13"/>
            <p:cNvCxnSpPr/>
            <p:nvPr/>
          </p:nvCxnSpPr>
          <p:spPr>
            <a:xfrm>
              <a:off x="9031100" y="402300"/>
              <a:ext cx="0" cy="4753200"/>
            </a:xfrm>
            <a:prstGeom prst="straightConnector1">
              <a:avLst/>
            </a:prstGeom>
            <a:noFill/>
            <a:ln w="9525" cap="flat" cmpd="sng">
              <a:solidFill>
                <a:schemeClr val="accent5"/>
              </a:solidFill>
              <a:prstDash val="solid"/>
              <a:round/>
              <a:headEnd type="none" w="med" len="med"/>
              <a:tailEnd type="none" w="med" len="med"/>
            </a:ln>
          </p:spPr>
        </p:cxnSp>
      </p:grpSp>
      <p:sp>
        <p:nvSpPr>
          <p:cNvPr id="389" name="Google Shape;389;p13"/>
          <p:cNvSpPr/>
          <p:nvPr/>
        </p:nvSpPr>
        <p:spPr>
          <a:xfrm>
            <a:off x="-75" y="4741200"/>
            <a:ext cx="9144000" cy="402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rot="10800000">
            <a:off x="1" y="0"/>
            <a:ext cx="9144000" cy="40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13"/>
          <p:cNvGrpSpPr/>
          <p:nvPr/>
        </p:nvGrpSpPr>
        <p:grpSpPr>
          <a:xfrm>
            <a:off x="719989" y="54597"/>
            <a:ext cx="614700" cy="293100"/>
            <a:chOff x="719989" y="54597"/>
            <a:chExt cx="614700" cy="293100"/>
          </a:xfrm>
        </p:grpSpPr>
        <p:sp>
          <p:nvSpPr>
            <p:cNvPr id="392" name="Google Shape;392;p13"/>
            <p:cNvSpPr/>
            <p:nvPr/>
          </p:nvSpPr>
          <p:spPr>
            <a:xfrm flipH="1">
              <a:off x="719989" y="54597"/>
              <a:ext cx="614700" cy="29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3"/>
            <p:cNvSpPr/>
            <p:nvPr/>
          </p:nvSpPr>
          <p:spPr>
            <a:xfrm flipH="1">
              <a:off x="787600" y="115551"/>
              <a:ext cx="479700" cy="171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13"/>
          <p:cNvGrpSpPr/>
          <p:nvPr/>
        </p:nvGrpSpPr>
        <p:grpSpPr>
          <a:xfrm>
            <a:off x="2491564" y="54597"/>
            <a:ext cx="614700" cy="293100"/>
            <a:chOff x="719989" y="54597"/>
            <a:chExt cx="614700" cy="293100"/>
          </a:xfrm>
        </p:grpSpPr>
        <p:sp>
          <p:nvSpPr>
            <p:cNvPr id="395" name="Google Shape;395;p13"/>
            <p:cNvSpPr/>
            <p:nvPr/>
          </p:nvSpPr>
          <p:spPr>
            <a:xfrm flipH="1">
              <a:off x="719989" y="54597"/>
              <a:ext cx="614700" cy="29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3"/>
            <p:cNvSpPr/>
            <p:nvPr/>
          </p:nvSpPr>
          <p:spPr>
            <a:xfrm flipH="1">
              <a:off x="787600" y="115551"/>
              <a:ext cx="479700" cy="171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13"/>
          <p:cNvGrpSpPr/>
          <p:nvPr/>
        </p:nvGrpSpPr>
        <p:grpSpPr>
          <a:xfrm>
            <a:off x="4263139" y="54597"/>
            <a:ext cx="614700" cy="293100"/>
            <a:chOff x="719989" y="54597"/>
            <a:chExt cx="614700" cy="293100"/>
          </a:xfrm>
        </p:grpSpPr>
        <p:sp>
          <p:nvSpPr>
            <p:cNvPr id="398" name="Google Shape;398;p13"/>
            <p:cNvSpPr/>
            <p:nvPr/>
          </p:nvSpPr>
          <p:spPr>
            <a:xfrm flipH="1">
              <a:off x="719989" y="54597"/>
              <a:ext cx="614700" cy="29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3"/>
            <p:cNvSpPr/>
            <p:nvPr/>
          </p:nvSpPr>
          <p:spPr>
            <a:xfrm flipH="1">
              <a:off x="787600" y="115551"/>
              <a:ext cx="479700" cy="171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13"/>
          <p:cNvGrpSpPr/>
          <p:nvPr/>
        </p:nvGrpSpPr>
        <p:grpSpPr>
          <a:xfrm>
            <a:off x="6034714" y="54597"/>
            <a:ext cx="614700" cy="293100"/>
            <a:chOff x="719989" y="54597"/>
            <a:chExt cx="614700" cy="293100"/>
          </a:xfrm>
        </p:grpSpPr>
        <p:sp>
          <p:nvSpPr>
            <p:cNvPr id="401" name="Google Shape;401;p13"/>
            <p:cNvSpPr/>
            <p:nvPr/>
          </p:nvSpPr>
          <p:spPr>
            <a:xfrm flipH="1">
              <a:off x="719989" y="54597"/>
              <a:ext cx="614700" cy="29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3"/>
            <p:cNvSpPr/>
            <p:nvPr/>
          </p:nvSpPr>
          <p:spPr>
            <a:xfrm flipH="1">
              <a:off x="787600" y="115551"/>
              <a:ext cx="479700" cy="171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3"/>
          <p:cNvGrpSpPr/>
          <p:nvPr/>
        </p:nvGrpSpPr>
        <p:grpSpPr>
          <a:xfrm>
            <a:off x="7806289" y="54597"/>
            <a:ext cx="614700" cy="293100"/>
            <a:chOff x="719989" y="54597"/>
            <a:chExt cx="614700" cy="293100"/>
          </a:xfrm>
        </p:grpSpPr>
        <p:sp>
          <p:nvSpPr>
            <p:cNvPr id="404" name="Google Shape;404;p13"/>
            <p:cNvSpPr/>
            <p:nvPr/>
          </p:nvSpPr>
          <p:spPr>
            <a:xfrm flipH="1">
              <a:off x="719989" y="54597"/>
              <a:ext cx="614700" cy="29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3"/>
            <p:cNvSpPr/>
            <p:nvPr/>
          </p:nvSpPr>
          <p:spPr>
            <a:xfrm flipH="1">
              <a:off x="787600" y="115551"/>
              <a:ext cx="479700" cy="171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13"/>
          <p:cNvSpPr txBox="1">
            <a:spLocks noGrp="1"/>
          </p:cNvSpPr>
          <p:nvPr>
            <p:ph type="title"/>
          </p:nvPr>
        </p:nvSpPr>
        <p:spPr>
          <a:xfrm>
            <a:off x="720000" y="1432775"/>
            <a:ext cx="2336400" cy="385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7" name="Google Shape;407;p13"/>
          <p:cNvSpPr txBox="1">
            <a:spLocks noGrp="1"/>
          </p:cNvSpPr>
          <p:nvPr>
            <p:ph type="title" idx="2" hasCustomPrompt="1"/>
          </p:nvPr>
        </p:nvSpPr>
        <p:spPr>
          <a:xfrm>
            <a:off x="1250550" y="768600"/>
            <a:ext cx="12753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b="1">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8" name="Google Shape;408;p13"/>
          <p:cNvSpPr txBox="1">
            <a:spLocks noGrp="1"/>
          </p:cNvSpPr>
          <p:nvPr>
            <p:ph type="subTitle" idx="1"/>
          </p:nvPr>
        </p:nvSpPr>
        <p:spPr>
          <a:xfrm>
            <a:off x="720000" y="1948300"/>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09" name="Google Shape;409;p13"/>
          <p:cNvSpPr txBox="1">
            <a:spLocks noGrp="1"/>
          </p:cNvSpPr>
          <p:nvPr>
            <p:ph type="title" idx="3"/>
          </p:nvPr>
        </p:nvSpPr>
        <p:spPr>
          <a:xfrm>
            <a:off x="3403800" y="1432775"/>
            <a:ext cx="2336400" cy="385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10" name="Google Shape;410;p13"/>
          <p:cNvSpPr txBox="1">
            <a:spLocks noGrp="1"/>
          </p:cNvSpPr>
          <p:nvPr>
            <p:ph type="title" idx="4" hasCustomPrompt="1"/>
          </p:nvPr>
        </p:nvSpPr>
        <p:spPr>
          <a:xfrm>
            <a:off x="3934350" y="768600"/>
            <a:ext cx="12753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b="1">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11" name="Google Shape;411;p13"/>
          <p:cNvSpPr txBox="1">
            <a:spLocks noGrp="1"/>
          </p:cNvSpPr>
          <p:nvPr>
            <p:ph type="subTitle" idx="5"/>
          </p:nvPr>
        </p:nvSpPr>
        <p:spPr>
          <a:xfrm>
            <a:off x="3403800" y="1948300"/>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12" name="Google Shape;412;p13"/>
          <p:cNvSpPr txBox="1">
            <a:spLocks noGrp="1"/>
          </p:cNvSpPr>
          <p:nvPr>
            <p:ph type="title" idx="6"/>
          </p:nvPr>
        </p:nvSpPr>
        <p:spPr>
          <a:xfrm>
            <a:off x="6087600" y="1432775"/>
            <a:ext cx="2336400" cy="385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13" name="Google Shape;413;p13"/>
          <p:cNvSpPr txBox="1">
            <a:spLocks noGrp="1"/>
          </p:cNvSpPr>
          <p:nvPr>
            <p:ph type="title" idx="7" hasCustomPrompt="1"/>
          </p:nvPr>
        </p:nvSpPr>
        <p:spPr>
          <a:xfrm>
            <a:off x="6618150" y="768600"/>
            <a:ext cx="12753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b="1">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14" name="Google Shape;414;p13"/>
          <p:cNvSpPr txBox="1">
            <a:spLocks noGrp="1"/>
          </p:cNvSpPr>
          <p:nvPr>
            <p:ph type="subTitle" idx="8"/>
          </p:nvPr>
        </p:nvSpPr>
        <p:spPr>
          <a:xfrm>
            <a:off x="6087600" y="1948300"/>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15" name="Google Shape;415;p13"/>
          <p:cNvSpPr txBox="1">
            <a:spLocks noGrp="1"/>
          </p:cNvSpPr>
          <p:nvPr>
            <p:ph type="title" idx="9"/>
          </p:nvPr>
        </p:nvSpPr>
        <p:spPr>
          <a:xfrm>
            <a:off x="720000" y="3374525"/>
            <a:ext cx="2336400" cy="385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16" name="Google Shape;416;p13"/>
          <p:cNvSpPr txBox="1">
            <a:spLocks noGrp="1"/>
          </p:cNvSpPr>
          <p:nvPr>
            <p:ph type="title" idx="13" hasCustomPrompt="1"/>
          </p:nvPr>
        </p:nvSpPr>
        <p:spPr>
          <a:xfrm>
            <a:off x="1250550" y="2710400"/>
            <a:ext cx="12753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b="1">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17" name="Google Shape;417;p13"/>
          <p:cNvSpPr txBox="1">
            <a:spLocks noGrp="1"/>
          </p:cNvSpPr>
          <p:nvPr>
            <p:ph type="subTitle" idx="14"/>
          </p:nvPr>
        </p:nvSpPr>
        <p:spPr>
          <a:xfrm>
            <a:off x="720000" y="3890100"/>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18" name="Google Shape;418;p13"/>
          <p:cNvSpPr txBox="1">
            <a:spLocks noGrp="1"/>
          </p:cNvSpPr>
          <p:nvPr>
            <p:ph type="title" idx="15"/>
          </p:nvPr>
        </p:nvSpPr>
        <p:spPr>
          <a:xfrm>
            <a:off x="3403800" y="3374525"/>
            <a:ext cx="2336400" cy="385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19" name="Google Shape;419;p13"/>
          <p:cNvSpPr txBox="1">
            <a:spLocks noGrp="1"/>
          </p:cNvSpPr>
          <p:nvPr>
            <p:ph type="title" idx="16" hasCustomPrompt="1"/>
          </p:nvPr>
        </p:nvSpPr>
        <p:spPr>
          <a:xfrm>
            <a:off x="3934350" y="2710400"/>
            <a:ext cx="12753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b="1">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0" name="Google Shape;420;p13"/>
          <p:cNvSpPr txBox="1">
            <a:spLocks noGrp="1"/>
          </p:cNvSpPr>
          <p:nvPr>
            <p:ph type="subTitle" idx="17"/>
          </p:nvPr>
        </p:nvSpPr>
        <p:spPr>
          <a:xfrm>
            <a:off x="3403800" y="3890100"/>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21" name="Google Shape;421;p13"/>
          <p:cNvSpPr txBox="1">
            <a:spLocks noGrp="1"/>
          </p:cNvSpPr>
          <p:nvPr>
            <p:ph type="title" idx="18"/>
          </p:nvPr>
        </p:nvSpPr>
        <p:spPr>
          <a:xfrm>
            <a:off x="6087600" y="3374525"/>
            <a:ext cx="2336400" cy="385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2" name="Google Shape;422;p13"/>
          <p:cNvSpPr txBox="1">
            <a:spLocks noGrp="1"/>
          </p:cNvSpPr>
          <p:nvPr>
            <p:ph type="title" idx="19" hasCustomPrompt="1"/>
          </p:nvPr>
        </p:nvSpPr>
        <p:spPr>
          <a:xfrm>
            <a:off x="6618150" y="2710400"/>
            <a:ext cx="12753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b="1">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3" name="Google Shape;423;p13"/>
          <p:cNvSpPr txBox="1">
            <a:spLocks noGrp="1"/>
          </p:cNvSpPr>
          <p:nvPr>
            <p:ph type="subTitle" idx="20"/>
          </p:nvPr>
        </p:nvSpPr>
        <p:spPr>
          <a:xfrm>
            <a:off x="6087600" y="3890100"/>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424" name="Google Shape;424;p13"/>
          <p:cNvGrpSpPr/>
          <p:nvPr/>
        </p:nvGrpSpPr>
        <p:grpSpPr>
          <a:xfrm>
            <a:off x="240551" y="539992"/>
            <a:ext cx="244172" cy="251679"/>
            <a:chOff x="2814000" y="4402950"/>
            <a:chExt cx="390300" cy="402300"/>
          </a:xfrm>
        </p:grpSpPr>
        <p:sp>
          <p:nvSpPr>
            <p:cNvPr id="425" name="Google Shape;425;p13"/>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13"/>
          <p:cNvGrpSpPr/>
          <p:nvPr/>
        </p:nvGrpSpPr>
        <p:grpSpPr>
          <a:xfrm>
            <a:off x="240551" y="791667"/>
            <a:ext cx="244172" cy="251679"/>
            <a:chOff x="2814000" y="4402950"/>
            <a:chExt cx="390300" cy="402300"/>
          </a:xfrm>
        </p:grpSpPr>
        <p:sp>
          <p:nvSpPr>
            <p:cNvPr id="428" name="Google Shape;428;p13"/>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3"/>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13"/>
          <p:cNvGrpSpPr/>
          <p:nvPr/>
        </p:nvGrpSpPr>
        <p:grpSpPr>
          <a:xfrm>
            <a:off x="240551" y="1043342"/>
            <a:ext cx="244172" cy="251679"/>
            <a:chOff x="2814000" y="4402950"/>
            <a:chExt cx="390300" cy="402300"/>
          </a:xfrm>
        </p:grpSpPr>
        <p:sp>
          <p:nvSpPr>
            <p:cNvPr id="431" name="Google Shape;431;p13"/>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3"/>
          <p:cNvGrpSpPr/>
          <p:nvPr/>
        </p:nvGrpSpPr>
        <p:grpSpPr>
          <a:xfrm>
            <a:off x="240551" y="1295017"/>
            <a:ext cx="244172" cy="251679"/>
            <a:chOff x="2814000" y="4402950"/>
            <a:chExt cx="390300" cy="402300"/>
          </a:xfrm>
        </p:grpSpPr>
        <p:sp>
          <p:nvSpPr>
            <p:cNvPr id="434" name="Google Shape;434;p13"/>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3"/>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13"/>
          <p:cNvGrpSpPr/>
          <p:nvPr/>
        </p:nvGrpSpPr>
        <p:grpSpPr>
          <a:xfrm>
            <a:off x="240551" y="1546692"/>
            <a:ext cx="244172" cy="251679"/>
            <a:chOff x="2814000" y="4402950"/>
            <a:chExt cx="390300" cy="402300"/>
          </a:xfrm>
        </p:grpSpPr>
        <p:sp>
          <p:nvSpPr>
            <p:cNvPr id="437" name="Google Shape;437;p13"/>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3"/>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13"/>
          <p:cNvGrpSpPr/>
          <p:nvPr/>
        </p:nvGrpSpPr>
        <p:grpSpPr>
          <a:xfrm>
            <a:off x="240551" y="1798367"/>
            <a:ext cx="244172" cy="251679"/>
            <a:chOff x="2814000" y="4402950"/>
            <a:chExt cx="390300" cy="402300"/>
          </a:xfrm>
        </p:grpSpPr>
        <p:sp>
          <p:nvSpPr>
            <p:cNvPr id="440" name="Google Shape;440;p13"/>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3"/>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13"/>
          <p:cNvGrpSpPr/>
          <p:nvPr/>
        </p:nvGrpSpPr>
        <p:grpSpPr>
          <a:xfrm>
            <a:off x="240551" y="2050042"/>
            <a:ext cx="244172" cy="251679"/>
            <a:chOff x="2814000" y="4402950"/>
            <a:chExt cx="390300" cy="402300"/>
          </a:xfrm>
        </p:grpSpPr>
        <p:sp>
          <p:nvSpPr>
            <p:cNvPr id="443" name="Google Shape;443;p13"/>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13"/>
          <p:cNvGrpSpPr/>
          <p:nvPr/>
        </p:nvGrpSpPr>
        <p:grpSpPr>
          <a:xfrm>
            <a:off x="240551" y="2301717"/>
            <a:ext cx="244172" cy="251679"/>
            <a:chOff x="2814000" y="4402950"/>
            <a:chExt cx="390300" cy="402300"/>
          </a:xfrm>
        </p:grpSpPr>
        <p:sp>
          <p:nvSpPr>
            <p:cNvPr id="446" name="Google Shape;446;p13"/>
            <p:cNvSpPr/>
            <p:nvPr/>
          </p:nvSpPr>
          <p:spPr>
            <a:xfrm>
              <a:off x="2814000" y="4402950"/>
              <a:ext cx="390300" cy="402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3"/>
            <p:cNvSpPr/>
            <p:nvPr/>
          </p:nvSpPr>
          <p:spPr>
            <a:xfrm>
              <a:off x="2919783" y="4511920"/>
              <a:ext cx="178500" cy="18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48"/>
        <p:cNvGrpSpPr/>
        <p:nvPr/>
      </p:nvGrpSpPr>
      <p:grpSpPr>
        <a:xfrm>
          <a:off x="0" y="0"/>
          <a:ext cx="0" cy="0"/>
          <a:chOff x="0" y="0"/>
          <a:chExt cx="0" cy="0"/>
        </a:xfrm>
      </p:grpSpPr>
      <p:sp>
        <p:nvSpPr>
          <p:cNvPr id="449" name="Google Shape;449;p14"/>
          <p:cNvSpPr/>
          <p:nvPr/>
        </p:nvSpPr>
        <p:spPr>
          <a:xfrm>
            <a:off x="-2623532" y="0"/>
            <a:ext cx="5416207" cy="5143389"/>
          </a:xfrm>
          <a:custGeom>
            <a:avLst/>
            <a:gdLst/>
            <a:ahLst/>
            <a:cxnLst/>
            <a:rect l="l" t="t" r="r" b="b"/>
            <a:pathLst>
              <a:path w="151259" h="143640" extrusionOk="0">
                <a:moveTo>
                  <a:pt x="49543" y="12"/>
                </a:moveTo>
                <a:lnTo>
                  <a:pt x="51501" y="1970"/>
                </a:lnTo>
                <a:lnTo>
                  <a:pt x="53460" y="3929"/>
                </a:lnTo>
                <a:lnTo>
                  <a:pt x="51310" y="6078"/>
                </a:lnTo>
                <a:lnTo>
                  <a:pt x="49161" y="8228"/>
                </a:lnTo>
                <a:lnTo>
                  <a:pt x="45244" y="4312"/>
                </a:lnTo>
                <a:lnTo>
                  <a:pt x="49543" y="12"/>
                </a:lnTo>
                <a:close/>
                <a:moveTo>
                  <a:pt x="41123" y="396"/>
                </a:moveTo>
                <a:lnTo>
                  <a:pt x="45039" y="4312"/>
                </a:lnTo>
                <a:lnTo>
                  <a:pt x="40740" y="8612"/>
                </a:lnTo>
                <a:lnTo>
                  <a:pt x="36822" y="4694"/>
                </a:lnTo>
                <a:lnTo>
                  <a:pt x="41123" y="396"/>
                </a:lnTo>
                <a:close/>
                <a:moveTo>
                  <a:pt x="32704" y="779"/>
                </a:moveTo>
                <a:lnTo>
                  <a:pt x="36620" y="4697"/>
                </a:lnTo>
                <a:lnTo>
                  <a:pt x="32319" y="8997"/>
                </a:lnTo>
                <a:lnTo>
                  <a:pt x="28403" y="5080"/>
                </a:lnTo>
                <a:lnTo>
                  <a:pt x="32704" y="779"/>
                </a:lnTo>
                <a:close/>
                <a:moveTo>
                  <a:pt x="78818" y="2879"/>
                </a:moveTo>
                <a:lnTo>
                  <a:pt x="82737" y="6796"/>
                </a:lnTo>
                <a:lnTo>
                  <a:pt x="78436" y="11095"/>
                </a:lnTo>
                <a:lnTo>
                  <a:pt x="74518" y="7179"/>
                </a:lnTo>
                <a:lnTo>
                  <a:pt x="76669" y="5030"/>
                </a:lnTo>
                <a:lnTo>
                  <a:pt x="78818" y="2879"/>
                </a:lnTo>
                <a:close/>
                <a:moveTo>
                  <a:pt x="70400" y="3264"/>
                </a:moveTo>
                <a:lnTo>
                  <a:pt x="72359" y="5222"/>
                </a:lnTo>
                <a:lnTo>
                  <a:pt x="74318" y="7180"/>
                </a:lnTo>
                <a:lnTo>
                  <a:pt x="70018" y="11480"/>
                </a:lnTo>
                <a:lnTo>
                  <a:pt x="66102" y="7562"/>
                </a:lnTo>
                <a:lnTo>
                  <a:pt x="68251" y="5413"/>
                </a:lnTo>
                <a:lnTo>
                  <a:pt x="70400" y="3264"/>
                </a:lnTo>
                <a:close/>
                <a:moveTo>
                  <a:pt x="61981" y="3646"/>
                </a:moveTo>
                <a:lnTo>
                  <a:pt x="63939" y="5605"/>
                </a:lnTo>
                <a:lnTo>
                  <a:pt x="65897" y="7562"/>
                </a:lnTo>
                <a:lnTo>
                  <a:pt x="61597" y="11864"/>
                </a:lnTo>
                <a:lnTo>
                  <a:pt x="59640" y="9905"/>
                </a:lnTo>
                <a:lnTo>
                  <a:pt x="57681" y="7947"/>
                </a:lnTo>
                <a:lnTo>
                  <a:pt x="61981" y="3646"/>
                </a:lnTo>
                <a:close/>
                <a:moveTo>
                  <a:pt x="53561" y="4031"/>
                </a:moveTo>
                <a:lnTo>
                  <a:pt x="57478" y="7947"/>
                </a:lnTo>
                <a:lnTo>
                  <a:pt x="55328" y="10096"/>
                </a:lnTo>
                <a:lnTo>
                  <a:pt x="53179" y="12246"/>
                </a:lnTo>
                <a:lnTo>
                  <a:pt x="51220" y="10290"/>
                </a:lnTo>
                <a:lnTo>
                  <a:pt x="49261" y="8331"/>
                </a:lnTo>
                <a:lnTo>
                  <a:pt x="51411" y="6182"/>
                </a:lnTo>
                <a:lnTo>
                  <a:pt x="53561" y="4031"/>
                </a:lnTo>
                <a:close/>
                <a:moveTo>
                  <a:pt x="45143" y="4412"/>
                </a:moveTo>
                <a:lnTo>
                  <a:pt x="49058" y="8331"/>
                </a:lnTo>
                <a:lnTo>
                  <a:pt x="46909" y="10480"/>
                </a:lnTo>
                <a:lnTo>
                  <a:pt x="44758" y="12629"/>
                </a:lnTo>
                <a:lnTo>
                  <a:pt x="42801" y="10672"/>
                </a:lnTo>
                <a:lnTo>
                  <a:pt x="40842" y="8713"/>
                </a:lnTo>
                <a:lnTo>
                  <a:pt x="45143" y="4412"/>
                </a:lnTo>
                <a:close/>
                <a:moveTo>
                  <a:pt x="36721" y="4796"/>
                </a:moveTo>
                <a:lnTo>
                  <a:pt x="40639" y="8714"/>
                </a:lnTo>
                <a:lnTo>
                  <a:pt x="36338" y="13015"/>
                </a:lnTo>
                <a:lnTo>
                  <a:pt x="32420" y="9098"/>
                </a:lnTo>
                <a:lnTo>
                  <a:pt x="36721" y="4796"/>
                </a:lnTo>
                <a:close/>
                <a:moveTo>
                  <a:pt x="28302" y="5181"/>
                </a:moveTo>
                <a:lnTo>
                  <a:pt x="32218" y="9098"/>
                </a:lnTo>
                <a:lnTo>
                  <a:pt x="27918" y="13399"/>
                </a:lnTo>
                <a:lnTo>
                  <a:pt x="24000" y="9481"/>
                </a:lnTo>
                <a:lnTo>
                  <a:pt x="28302" y="5181"/>
                </a:lnTo>
                <a:close/>
                <a:moveTo>
                  <a:pt x="82838" y="6898"/>
                </a:moveTo>
                <a:lnTo>
                  <a:pt x="86754" y="10814"/>
                </a:lnTo>
                <a:lnTo>
                  <a:pt x="82453" y="15115"/>
                </a:lnTo>
                <a:lnTo>
                  <a:pt x="78537" y="11199"/>
                </a:lnTo>
                <a:lnTo>
                  <a:pt x="82838" y="6898"/>
                </a:lnTo>
                <a:close/>
                <a:moveTo>
                  <a:pt x="74420" y="7280"/>
                </a:moveTo>
                <a:lnTo>
                  <a:pt x="78335" y="11198"/>
                </a:lnTo>
                <a:lnTo>
                  <a:pt x="74037" y="15497"/>
                </a:lnTo>
                <a:lnTo>
                  <a:pt x="70119" y="11581"/>
                </a:lnTo>
                <a:lnTo>
                  <a:pt x="74420" y="7280"/>
                </a:lnTo>
                <a:close/>
                <a:moveTo>
                  <a:pt x="66001" y="7663"/>
                </a:moveTo>
                <a:lnTo>
                  <a:pt x="69916" y="11581"/>
                </a:lnTo>
                <a:lnTo>
                  <a:pt x="65614" y="15881"/>
                </a:lnTo>
                <a:lnTo>
                  <a:pt x="61700" y="11965"/>
                </a:lnTo>
                <a:lnTo>
                  <a:pt x="66001" y="7663"/>
                </a:lnTo>
                <a:close/>
                <a:moveTo>
                  <a:pt x="57578" y="8050"/>
                </a:moveTo>
                <a:lnTo>
                  <a:pt x="59537" y="10006"/>
                </a:lnTo>
                <a:lnTo>
                  <a:pt x="61496" y="11965"/>
                </a:lnTo>
                <a:lnTo>
                  <a:pt x="57195" y="16266"/>
                </a:lnTo>
                <a:lnTo>
                  <a:pt x="53280" y="12348"/>
                </a:lnTo>
                <a:lnTo>
                  <a:pt x="55429" y="10199"/>
                </a:lnTo>
                <a:lnTo>
                  <a:pt x="57578" y="8050"/>
                </a:lnTo>
                <a:close/>
                <a:moveTo>
                  <a:pt x="49159" y="8432"/>
                </a:moveTo>
                <a:lnTo>
                  <a:pt x="51118" y="10389"/>
                </a:lnTo>
                <a:lnTo>
                  <a:pt x="53075" y="12348"/>
                </a:lnTo>
                <a:lnTo>
                  <a:pt x="50926" y="14499"/>
                </a:lnTo>
                <a:lnTo>
                  <a:pt x="48777" y="16648"/>
                </a:lnTo>
                <a:lnTo>
                  <a:pt x="44859" y="12730"/>
                </a:lnTo>
                <a:lnTo>
                  <a:pt x="47010" y="10581"/>
                </a:lnTo>
                <a:lnTo>
                  <a:pt x="49159" y="8432"/>
                </a:lnTo>
                <a:close/>
                <a:moveTo>
                  <a:pt x="40741" y="8814"/>
                </a:moveTo>
                <a:lnTo>
                  <a:pt x="42700" y="10772"/>
                </a:lnTo>
                <a:lnTo>
                  <a:pt x="44658" y="12730"/>
                </a:lnTo>
                <a:lnTo>
                  <a:pt x="40358" y="17031"/>
                </a:lnTo>
                <a:lnTo>
                  <a:pt x="38399" y="15072"/>
                </a:lnTo>
                <a:lnTo>
                  <a:pt x="36440" y="13115"/>
                </a:lnTo>
                <a:lnTo>
                  <a:pt x="40741" y="8814"/>
                </a:lnTo>
                <a:close/>
                <a:moveTo>
                  <a:pt x="32322" y="9197"/>
                </a:moveTo>
                <a:lnTo>
                  <a:pt x="36238" y="13115"/>
                </a:lnTo>
                <a:lnTo>
                  <a:pt x="34088" y="15265"/>
                </a:lnTo>
                <a:lnTo>
                  <a:pt x="31937" y="17415"/>
                </a:lnTo>
                <a:lnTo>
                  <a:pt x="29979" y="15457"/>
                </a:lnTo>
                <a:lnTo>
                  <a:pt x="28021" y="13498"/>
                </a:lnTo>
                <a:lnTo>
                  <a:pt x="32322" y="9197"/>
                </a:lnTo>
                <a:close/>
                <a:moveTo>
                  <a:pt x="23900" y="9583"/>
                </a:moveTo>
                <a:lnTo>
                  <a:pt x="27816" y="13500"/>
                </a:lnTo>
                <a:lnTo>
                  <a:pt x="25667" y="15649"/>
                </a:lnTo>
                <a:lnTo>
                  <a:pt x="23518" y="17799"/>
                </a:lnTo>
                <a:lnTo>
                  <a:pt x="21559" y="15841"/>
                </a:lnTo>
                <a:lnTo>
                  <a:pt x="19600" y="13882"/>
                </a:lnTo>
                <a:lnTo>
                  <a:pt x="23900" y="9583"/>
                </a:lnTo>
                <a:close/>
                <a:moveTo>
                  <a:pt x="86855" y="10915"/>
                </a:moveTo>
                <a:lnTo>
                  <a:pt x="90773" y="14833"/>
                </a:lnTo>
                <a:lnTo>
                  <a:pt x="86472" y="19134"/>
                </a:lnTo>
                <a:lnTo>
                  <a:pt x="82554" y="15216"/>
                </a:lnTo>
                <a:lnTo>
                  <a:pt x="86855" y="10915"/>
                </a:lnTo>
                <a:close/>
                <a:moveTo>
                  <a:pt x="78437" y="11299"/>
                </a:moveTo>
                <a:lnTo>
                  <a:pt x="82355" y="15215"/>
                </a:lnTo>
                <a:lnTo>
                  <a:pt x="78054" y="19516"/>
                </a:lnTo>
                <a:lnTo>
                  <a:pt x="74138" y="15598"/>
                </a:lnTo>
                <a:lnTo>
                  <a:pt x="78437" y="11299"/>
                </a:lnTo>
                <a:close/>
                <a:moveTo>
                  <a:pt x="70018" y="11682"/>
                </a:moveTo>
                <a:lnTo>
                  <a:pt x="73936" y="15598"/>
                </a:lnTo>
                <a:lnTo>
                  <a:pt x="69635" y="19900"/>
                </a:lnTo>
                <a:lnTo>
                  <a:pt x="65717" y="15983"/>
                </a:lnTo>
                <a:lnTo>
                  <a:pt x="70018" y="11682"/>
                </a:lnTo>
                <a:close/>
                <a:moveTo>
                  <a:pt x="61599" y="12065"/>
                </a:moveTo>
                <a:lnTo>
                  <a:pt x="65514" y="15983"/>
                </a:lnTo>
                <a:lnTo>
                  <a:pt x="61215" y="20283"/>
                </a:lnTo>
                <a:lnTo>
                  <a:pt x="57297" y="16367"/>
                </a:lnTo>
                <a:lnTo>
                  <a:pt x="61599" y="12065"/>
                </a:lnTo>
                <a:close/>
                <a:moveTo>
                  <a:pt x="53176" y="12452"/>
                </a:moveTo>
                <a:lnTo>
                  <a:pt x="57094" y="16368"/>
                </a:lnTo>
                <a:lnTo>
                  <a:pt x="52794" y="20668"/>
                </a:lnTo>
                <a:lnTo>
                  <a:pt x="50837" y="18709"/>
                </a:lnTo>
                <a:lnTo>
                  <a:pt x="48878" y="16750"/>
                </a:lnTo>
                <a:lnTo>
                  <a:pt x="51027" y="14601"/>
                </a:lnTo>
                <a:lnTo>
                  <a:pt x="53176" y="12452"/>
                </a:lnTo>
                <a:close/>
                <a:moveTo>
                  <a:pt x="44757" y="12834"/>
                </a:moveTo>
                <a:lnTo>
                  <a:pt x="48675" y="16750"/>
                </a:lnTo>
                <a:lnTo>
                  <a:pt x="44374" y="21051"/>
                </a:lnTo>
                <a:lnTo>
                  <a:pt x="40456" y="17133"/>
                </a:lnTo>
                <a:lnTo>
                  <a:pt x="44757" y="12834"/>
                </a:lnTo>
                <a:close/>
                <a:moveTo>
                  <a:pt x="36336" y="13219"/>
                </a:moveTo>
                <a:lnTo>
                  <a:pt x="38296" y="15176"/>
                </a:lnTo>
                <a:lnTo>
                  <a:pt x="40254" y="17133"/>
                </a:lnTo>
                <a:lnTo>
                  <a:pt x="35954" y="21435"/>
                </a:lnTo>
                <a:lnTo>
                  <a:pt x="32036" y="17517"/>
                </a:lnTo>
                <a:lnTo>
                  <a:pt x="34186" y="15368"/>
                </a:lnTo>
                <a:lnTo>
                  <a:pt x="36336" y="13219"/>
                </a:lnTo>
                <a:close/>
                <a:moveTo>
                  <a:pt x="27915" y="13601"/>
                </a:moveTo>
                <a:lnTo>
                  <a:pt x="29876" y="15558"/>
                </a:lnTo>
                <a:lnTo>
                  <a:pt x="31835" y="17515"/>
                </a:lnTo>
                <a:lnTo>
                  <a:pt x="27533" y="21817"/>
                </a:lnTo>
                <a:lnTo>
                  <a:pt x="23617" y="17899"/>
                </a:lnTo>
                <a:lnTo>
                  <a:pt x="25766" y="15750"/>
                </a:lnTo>
                <a:lnTo>
                  <a:pt x="27915" y="13601"/>
                </a:lnTo>
                <a:close/>
                <a:moveTo>
                  <a:pt x="19500" y="13983"/>
                </a:moveTo>
                <a:lnTo>
                  <a:pt x="21458" y="15941"/>
                </a:lnTo>
                <a:lnTo>
                  <a:pt x="23417" y="17899"/>
                </a:lnTo>
                <a:lnTo>
                  <a:pt x="19115" y="22200"/>
                </a:lnTo>
                <a:lnTo>
                  <a:pt x="17158" y="20241"/>
                </a:lnTo>
                <a:lnTo>
                  <a:pt x="15199" y="18284"/>
                </a:lnTo>
                <a:lnTo>
                  <a:pt x="19500" y="13983"/>
                </a:lnTo>
                <a:close/>
                <a:moveTo>
                  <a:pt x="90874" y="14934"/>
                </a:moveTo>
                <a:lnTo>
                  <a:pt x="94790" y="18852"/>
                </a:lnTo>
                <a:lnTo>
                  <a:pt x="90489" y="23151"/>
                </a:lnTo>
                <a:lnTo>
                  <a:pt x="86573" y="19235"/>
                </a:lnTo>
                <a:lnTo>
                  <a:pt x="90874" y="14934"/>
                </a:lnTo>
                <a:close/>
                <a:moveTo>
                  <a:pt x="82456" y="15316"/>
                </a:moveTo>
                <a:lnTo>
                  <a:pt x="86372" y="19234"/>
                </a:lnTo>
                <a:lnTo>
                  <a:pt x="82073" y="23533"/>
                </a:lnTo>
                <a:lnTo>
                  <a:pt x="78155" y="19617"/>
                </a:lnTo>
                <a:lnTo>
                  <a:pt x="82456" y="15316"/>
                </a:lnTo>
                <a:close/>
                <a:moveTo>
                  <a:pt x="74037" y="15699"/>
                </a:moveTo>
                <a:lnTo>
                  <a:pt x="77953" y="19617"/>
                </a:lnTo>
                <a:lnTo>
                  <a:pt x="73652" y="23918"/>
                </a:lnTo>
                <a:lnTo>
                  <a:pt x="69735" y="20000"/>
                </a:lnTo>
                <a:lnTo>
                  <a:pt x="74037" y="15699"/>
                </a:lnTo>
                <a:close/>
                <a:moveTo>
                  <a:pt x="65616" y="16084"/>
                </a:moveTo>
                <a:lnTo>
                  <a:pt x="69532" y="20000"/>
                </a:lnTo>
                <a:lnTo>
                  <a:pt x="65231" y="24302"/>
                </a:lnTo>
                <a:lnTo>
                  <a:pt x="61316" y="20384"/>
                </a:lnTo>
                <a:lnTo>
                  <a:pt x="65616" y="16084"/>
                </a:lnTo>
                <a:close/>
                <a:moveTo>
                  <a:pt x="57196" y="16468"/>
                </a:moveTo>
                <a:lnTo>
                  <a:pt x="61111" y="20384"/>
                </a:lnTo>
                <a:lnTo>
                  <a:pt x="56813" y="24685"/>
                </a:lnTo>
                <a:lnTo>
                  <a:pt x="52895" y="20769"/>
                </a:lnTo>
                <a:lnTo>
                  <a:pt x="57196" y="16468"/>
                </a:lnTo>
                <a:close/>
                <a:moveTo>
                  <a:pt x="48777" y="16850"/>
                </a:moveTo>
                <a:lnTo>
                  <a:pt x="50736" y="18808"/>
                </a:lnTo>
                <a:lnTo>
                  <a:pt x="52693" y="20766"/>
                </a:lnTo>
                <a:lnTo>
                  <a:pt x="48394" y="25067"/>
                </a:lnTo>
                <a:lnTo>
                  <a:pt x="46435" y="23108"/>
                </a:lnTo>
                <a:lnTo>
                  <a:pt x="44476" y="21151"/>
                </a:lnTo>
                <a:lnTo>
                  <a:pt x="48777" y="16850"/>
                </a:lnTo>
                <a:close/>
                <a:moveTo>
                  <a:pt x="40358" y="17233"/>
                </a:moveTo>
                <a:lnTo>
                  <a:pt x="44274" y="21151"/>
                </a:lnTo>
                <a:lnTo>
                  <a:pt x="39973" y="25450"/>
                </a:lnTo>
                <a:lnTo>
                  <a:pt x="36057" y="21534"/>
                </a:lnTo>
                <a:lnTo>
                  <a:pt x="40358" y="17233"/>
                </a:lnTo>
                <a:close/>
                <a:moveTo>
                  <a:pt x="31937" y="17616"/>
                </a:moveTo>
                <a:lnTo>
                  <a:pt x="35855" y="21534"/>
                </a:lnTo>
                <a:lnTo>
                  <a:pt x="31553" y="25835"/>
                </a:lnTo>
                <a:lnTo>
                  <a:pt x="27637" y="21918"/>
                </a:lnTo>
                <a:lnTo>
                  <a:pt x="31937" y="17616"/>
                </a:lnTo>
                <a:close/>
                <a:moveTo>
                  <a:pt x="23516" y="18001"/>
                </a:moveTo>
                <a:lnTo>
                  <a:pt x="27432" y="21918"/>
                </a:lnTo>
                <a:lnTo>
                  <a:pt x="23133" y="26219"/>
                </a:lnTo>
                <a:lnTo>
                  <a:pt x="19215" y="22301"/>
                </a:lnTo>
                <a:lnTo>
                  <a:pt x="23516" y="18001"/>
                </a:lnTo>
                <a:close/>
                <a:moveTo>
                  <a:pt x="15098" y="18385"/>
                </a:moveTo>
                <a:lnTo>
                  <a:pt x="17057" y="20344"/>
                </a:lnTo>
                <a:lnTo>
                  <a:pt x="19015" y="22301"/>
                </a:lnTo>
                <a:lnTo>
                  <a:pt x="14715" y="26602"/>
                </a:lnTo>
                <a:lnTo>
                  <a:pt x="10797" y="22686"/>
                </a:lnTo>
                <a:lnTo>
                  <a:pt x="15098" y="18385"/>
                </a:lnTo>
                <a:close/>
                <a:moveTo>
                  <a:pt x="94894" y="18950"/>
                </a:moveTo>
                <a:lnTo>
                  <a:pt x="98809" y="22869"/>
                </a:lnTo>
                <a:lnTo>
                  <a:pt x="96660" y="25018"/>
                </a:lnTo>
                <a:lnTo>
                  <a:pt x="94509" y="27169"/>
                </a:lnTo>
                <a:lnTo>
                  <a:pt x="92552" y="25210"/>
                </a:lnTo>
                <a:lnTo>
                  <a:pt x="90593" y="23251"/>
                </a:lnTo>
                <a:lnTo>
                  <a:pt x="94894" y="18950"/>
                </a:lnTo>
                <a:close/>
                <a:moveTo>
                  <a:pt x="86473" y="19335"/>
                </a:moveTo>
                <a:lnTo>
                  <a:pt x="90391" y="23251"/>
                </a:lnTo>
                <a:lnTo>
                  <a:pt x="88239" y="25403"/>
                </a:lnTo>
                <a:lnTo>
                  <a:pt x="86090" y="27552"/>
                </a:lnTo>
                <a:lnTo>
                  <a:pt x="84131" y="25593"/>
                </a:lnTo>
                <a:lnTo>
                  <a:pt x="82172" y="23634"/>
                </a:lnTo>
                <a:lnTo>
                  <a:pt x="86473" y="19335"/>
                </a:lnTo>
                <a:close/>
                <a:moveTo>
                  <a:pt x="78054" y="19718"/>
                </a:moveTo>
                <a:lnTo>
                  <a:pt x="81972" y="23634"/>
                </a:lnTo>
                <a:lnTo>
                  <a:pt x="77671" y="27935"/>
                </a:lnTo>
                <a:lnTo>
                  <a:pt x="73753" y="24019"/>
                </a:lnTo>
                <a:lnTo>
                  <a:pt x="78054" y="19718"/>
                </a:lnTo>
                <a:close/>
                <a:moveTo>
                  <a:pt x="69635" y="20101"/>
                </a:moveTo>
                <a:lnTo>
                  <a:pt x="73549" y="24019"/>
                </a:lnTo>
                <a:lnTo>
                  <a:pt x="69251" y="28319"/>
                </a:lnTo>
                <a:lnTo>
                  <a:pt x="65333" y="24403"/>
                </a:lnTo>
                <a:lnTo>
                  <a:pt x="69635" y="20101"/>
                </a:lnTo>
                <a:close/>
                <a:moveTo>
                  <a:pt x="61215" y="20485"/>
                </a:moveTo>
                <a:lnTo>
                  <a:pt x="65132" y="24403"/>
                </a:lnTo>
                <a:lnTo>
                  <a:pt x="60830" y="28704"/>
                </a:lnTo>
                <a:lnTo>
                  <a:pt x="56914" y="24786"/>
                </a:lnTo>
                <a:lnTo>
                  <a:pt x="61215" y="20485"/>
                </a:lnTo>
                <a:close/>
                <a:moveTo>
                  <a:pt x="52794" y="20870"/>
                </a:moveTo>
                <a:lnTo>
                  <a:pt x="56712" y="24786"/>
                </a:lnTo>
                <a:lnTo>
                  <a:pt x="52411" y="29087"/>
                </a:lnTo>
                <a:lnTo>
                  <a:pt x="48495" y="25169"/>
                </a:lnTo>
                <a:lnTo>
                  <a:pt x="52794" y="20870"/>
                </a:lnTo>
                <a:close/>
                <a:moveTo>
                  <a:pt x="44376" y="21252"/>
                </a:moveTo>
                <a:lnTo>
                  <a:pt x="46334" y="23212"/>
                </a:lnTo>
                <a:lnTo>
                  <a:pt x="48293" y="25169"/>
                </a:lnTo>
                <a:lnTo>
                  <a:pt x="46142" y="27320"/>
                </a:lnTo>
                <a:lnTo>
                  <a:pt x="43993" y="29469"/>
                </a:lnTo>
                <a:lnTo>
                  <a:pt x="40077" y="25551"/>
                </a:lnTo>
                <a:lnTo>
                  <a:pt x="44376" y="21252"/>
                </a:lnTo>
                <a:close/>
                <a:moveTo>
                  <a:pt x="35954" y="21635"/>
                </a:moveTo>
                <a:lnTo>
                  <a:pt x="39871" y="25551"/>
                </a:lnTo>
                <a:lnTo>
                  <a:pt x="35569" y="29853"/>
                </a:lnTo>
                <a:lnTo>
                  <a:pt x="31653" y="25935"/>
                </a:lnTo>
                <a:lnTo>
                  <a:pt x="35954" y="21635"/>
                </a:lnTo>
                <a:close/>
                <a:moveTo>
                  <a:pt x="27533" y="22018"/>
                </a:moveTo>
                <a:lnTo>
                  <a:pt x="31451" y="25936"/>
                </a:lnTo>
                <a:lnTo>
                  <a:pt x="27150" y="30236"/>
                </a:lnTo>
                <a:lnTo>
                  <a:pt x="23234" y="26320"/>
                </a:lnTo>
                <a:lnTo>
                  <a:pt x="27533" y="22018"/>
                </a:lnTo>
                <a:close/>
                <a:moveTo>
                  <a:pt x="19115" y="22402"/>
                </a:moveTo>
                <a:lnTo>
                  <a:pt x="23032" y="26320"/>
                </a:lnTo>
                <a:lnTo>
                  <a:pt x="18731" y="30619"/>
                </a:lnTo>
                <a:lnTo>
                  <a:pt x="14816" y="26703"/>
                </a:lnTo>
                <a:lnTo>
                  <a:pt x="19115" y="22402"/>
                </a:lnTo>
                <a:close/>
                <a:moveTo>
                  <a:pt x="10696" y="22787"/>
                </a:moveTo>
                <a:lnTo>
                  <a:pt x="14614" y="26703"/>
                </a:lnTo>
                <a:lnTo>
                  <a:pt x="10313" y="31004"/>
                </a:lnTo>
                <a:lnTo>
                  <a:pt x="6395" y="27086"/>
                </a:lnTo>
                <a:lnTo>
                  <a:pt x="10696" y="22787"/>
                </a:lnTo>
                <a:close/>
                <a:moveTo>
                  <a:pt x="98910" y="22971"/>
                </a:moveTo>
                <a:lnTo>
                  <a:pt x="102829" y="26888"/>
                </a:lnTo>
                <a:lnTo>
                  <a:pt x="98528" y="31187"/>
                </a:lnTo>
                <a:lnTo>
                  <a:pt x="96569" y="29230"/>
                </a:lnTo>
                <a:lnTo>
                  <a:pt x="94610" y="27271"/>
                </a:lnTo>
                <a:lnTo>
                  <a:pt x="96759" y="25122"/>
                </a:lnTo>
                <a:lnTo>
                  <a:pt x="98910" y="22971"/>
                </a:lnTo>
                <a:close/>
                <a:moveTo>
                  <a:pt x="90489" y="23353"/>
                </a:moveTo>
                <a:lnTo>
                  <a:pt x="92448" y="25312"/>
                </a:lnTo>
                <a:lnTo>
                  <a:pt x="94407" y="27271"/>
                </a:lnTo>
                <a:lnTo>
                  <a:pt x="90109" y="31569"/>
                </a:lnTo>
                <a:lnTo>
                  <a:pt x="86191" y="27653"/>
                </a:lnTo>
                <a:lnTo>
                  <a:pt x="88340" y="25502"/>
                </a:lnTo>
                <a:lnTo>
                  <a:pt x="90489" y="23353"/>
                </a:lnTo>
                <a:close/>
                <a:moveTo>
                  <a:pt x="82073" y="23735"/>
                </a:moveTo>
                <a:lnTo>
                  <a:pt x="84030" y="25694"/>
                </a:lnTo>
                <a:lnTo>
                  <a:pt x="85989" y="27653"/>
                </a:lnTo>
                <a:lnTo>
                  <a:pt x="81688" y="31954"/>
                </a:lnTo>
                <a:lnTo>
                  <a:pt x="79730" y="29995"/>
                </a:lnTo>
                <a:lnTo>
                  <a:pt x="77771" y="28036"/>
                </a:lnTo>
                <a:lnTo>
                  <a:pt x="82073" y="23735"/>
                </a:lnTo>
                <a:close/>
                <a:moveTo>
                  <a:pt x="73652" y="24120"/>
                </a:moveTo>
                <a:lnTo>
                  <a:pt x="77570" y="28036"/>
                </a:lnTo>
                <a:lnTo>
                  <a:pt x="75418" y="30188"/>
                </a:lnTo>
                <a:lnTo>
                  <a:pt x="73268" y="32338"/>
                </a:lnTo>
                <a:lnTo>
                  <a:pt x="71309" y="30379"/>
                </a:lnTo>
                <a:lnTo>
                  <a:pt x="69352" y="28420"/>
                </a:lnTo>
                <a:lnTo>
                  <a:pt x="73652" y="24120"/>
                </a:lnTo>
                <a:close/>
                <a:moveTo>
                  <a:pt x="65232" y="24503"/>
                </a:moveTo>
                <a:lnTo>
                  <a:pt x="69149" y="28420"/>
                </a:lnTo>
                <a:lnTo>
                  <a:pt x="67000" y="30570"/>
                </a:lnTo>
                <a:lnTo>
                  <a:pt x="64849" y="32721"/>
                </a:lnTo>
                <a:lnTo>
                  <a:pt x="62890" y="30762"/>
                </a:lnTo>
                <a:lnTo>
                  <a:pt x="60931" y="28805"/>
                </a:lnTo>
                <a:lnTo>
                  <a:pt x="65232" y="24503"/>
                </a:lnTo>
                <a:close/>
                <a:moveTo>
                  <a:pt x="56813" y="24887"/>
                </a:moveTo>
                <a:lnTo>
                  <a:pt x="60729" y="28805"/>
                </a:lnTo>
                <a:lnTo>
                  <a:pt x="56430" y="33104"/>
                </a:lnTo>
                <a:lnTo>
                  <a:pt x="52512" y="29188"/>
                </a:lnTo>
                <a:lnTo>
                  <a:pt x="56813" y="24887"/>
                </a:lnTo>
                <a:close/>
                <a:moveTo>
                  <a:pt x="48391" y="25270"/>
                </a:moveTo>
                <a:lnTo>
                  <a:pt x="52309" y="29188"/>
                </a:lnTo>
                <a:lnTo>
                  <a:pt x="48009" y="33486"/>
                </a:lnTo>
                <a:lnTo>
                  <a:pt x="46051" y="31529"/>
                </a:lnTo>
                <a:lnTo>
                  <a:pt x="44092" y="29570"/>
                </a:lnTo>
                <a:lnTo>
                  <a:pt x="46242" y="27421"/>
                </a:lnTo>
                <a:lnTo>
                  <a:pt x="48391" y="25270"/>
                </a:lnTo>
                <a:close/>
                <a:moveTo>
                  <a:pt x="39973" y="25652"/>
                </a:moveTo>
                <a:lnTo>
                  <a:pt x="43891" y="29570"/>
                </a:lnTo>
                <a:lnTo>
                  <a:pt x="39589" y="33871"/>
                </a:lnTo>
                <a:lnTo>
                  <a:pt x="35673" y="29953"/>
                </a:lnTo>
                <a:lnTo>
                  <a:pt x="39973" y="25652"/>
                </a:lnTo>
                <a:close/>
                <a:moveTo>
                  <a:pt x="31553" y="26037"/>
                </a:moveTo>
                <a:lnTo>
                  <a:pt x="35471" y="29953"/>
                </a:lnTo>
                <a:lnTo>
                  <a:pt x="31170" y="34255"/>
                </a:lnTo>
                <a:lnTo>
                  <a:pt x="27252" y="30337"/>
                </a:lnTo>
                <a:lnTo>
                  <a:pt x="31553" y="26037"/>
                </a:lnTo>
                <a:close/>
                <a:moveTo>
                  <a:pt x="23134" y="26421"/>
                </a:moveTo>
                <a:lnTo>
                  <a:pt x="27050" y="30337"/>
                </a:lnTo>
                <a:lnTo>
                  <a:pt x="22751" y="34638"/>
                </a:lnTo>
                <a:lnTo>
                  <a:pt x="18833" y="30722"/>
                </a:lnTo>
                <a:lnTo>
                  <a:pt x="23134" y="26421"/>
                </a:lnTo>
                <a:close/>
                <a:moveTo>
                  <a:pt x="14715" y="26804"/>
                </a:moveTo>
                <a:lnTo>
                  <a:pt x="18631" y="30722"/>
                </a:lnTo>
                <a:lnTo>
                  <a:pt x="14330" y="35022"/>
                </a:lnTo>
                <a:lnTo>
                  <a:pt x="10414" y="31105"/>
                </a:lnTo>
                <a:lnTo>
                  <a:pt x="14715" y="26804"/>
                </a:lnTo>
                <a:close/>
                <a:moveTo>
                  <a:pt x="102930" y="26988"/>
                </a:moveTo>
                <a:lnTo>
                  <a:pt x="106846" y="30905"/>
                </a:lnTo>
                <a:lnTo>
                  <a:pt x="102545" y="35206"/>
                </a:lnTo>
                <a:lnTo>
                  <a:pt x="98629" y="31288"/>
                </a:lnTo>
                <a:lnTo>
                  <a:pt x="102930" y="26988"/>
                </a:lnTo>
                <a:close/>
                <a:moveTo>
                  <a:pt x="6294" y="27187"/>
                </a:moveTo>
                <a:lnTo>
                  <a:pt x="10212" y="31105"/>
                </a:lnTo>
                <a:lnTo>
                  <a:pt x="5910" y="35403"/>
                </a:lnTo>
                <a:lnTo>
                  <a:pt x="1994" y="31489"/>
                </a:lnTo>
                <a:lnTo>
                  <a:pt x="6294" y="27187"/>
                </a:lnTo>
                <a:close/>
                <a:moveTo>
                  <a:pt x="94509" y="27370"/>
                </a:moveTo>
                <a:lnTo>
                  <a:pt x="96468" y="29328"/>
                </a:lnTo>
                <a:lnTo>
                  <a:pt x="98427" y="31287"/>
                </a:lnTo>
                <a:lnTo>
                  <a:pt x="96275" y="33439"/>
                </a:lnTo>
                <a:lnTo>
                  <a:pt x="94126" y="35588"/>
                </a:lnTo>
                <a:lnTo>
                  <a:pt x="90209" y="31670"/>
                </a:lnTo>
                <a:lnTo>
                  <a:pt x="94509" y="27370"/>
                </a:lnTo>
                <a:close/>
                <a:moveTo>
                  <a:pt x="86090" y="27754"/>
                </a:moveTo>
                <a:lnTo>
                  <a:pt x="90008" y="31670"/>
                </a:lnTo>
                <a:lnTo>
                  <a:pt x="85706" y="35971"/>
                </a:lnTo>
                <a:lnTo>
                  <a:pt x="81789" y="32055"/>
                </a:lnTo>
                <a:lnTo>
                  <a:pt x="86090" y="27754"/>
                </a:lnTo>
                <a:close/>
                <a:moveTo>
                  <a:pt x="77668" y="28139"/>
                </a:moveTo>
                <a:lnTo>
                  <a:pt x="79627" y="30098"/>
                </a:lnTo>
                <a:lnTo>
                  <a:pt x="81585" y="32057"/>
                </a:lnTo>
                <a:lnTo>
                  <a:pt x="77287" y="36355"/>
                </a:lnTo>
                <a:lnTo>
                  <a:pt x="73369" y="32438"/>
                </a:lnTo>
                <a:lnTo>
                  <a:pt x="75518" y="30289"/>
                </a:lnTo>
                <a:lnTo>
                  <a:pt x="77668" y="28139"/>
                </a:lnTo>
                <a:close/>
                <a:moveTo>
                  <a:pt x="69248" y="28522"/>
                </a:moveTo>
                <a:lnTo>
                  <a:pt x="71207" y="30481"/>
                </a:lnTo>
                <a:lnTo>
                  <a:pt x="73166" y="32440"/>
                </a:lnTo>
                <a:lnTo>
                  <a:pt x="68866" y="36740"/>
                </a:lnTo>
                <a:lnTo>
                  <a:pt x="64950" y="32822"/>
                </a:lnTo>
                <a:lnTo>
                  <a:pt x="67099" y="30673"/>
                </a:lnTo>
                <a:lnTo>
                  <a:pt x="69248" y="28522"/>
                </a:lnTo>
                <a:close/>
                <a:moveTo>
                  <a:pt x="60830" y="28906"/>
                </a:moveTo>
                <a:lnTo>
                  <a:pt x="62789" y="30863"/>
                </a:lnTo>
                <a:lnTo>
                  <a:pt x="64748" y="32822"/>
                </a:lnTo>
                <a:lnTo>
                  <a:pt x="60447" y="37123"/>
                </a:lnTo>
                <a:lnTo>
                  <a:pt x="58488" y="35164"/>
                </a:lnTo>
                <a:lnTo>
                  <a:pt x="56531" y="33205"/>
                </a:lnTo>
                <a:lnTo>
                  <a:pt x="60830" y="28906"/>
                </a:lnTo>
                <a:close/>
                <a:moveTo>
                  <a:pt x="52411" y="29288"/>
                </a:moveTo>
                <a:lnTo>
                  <a:pt x="56329" y="33204"/>
                </a:lnTo>
                <a:lnTo>
                  <a:pt x="54177" y="35356"/>
                </a:lnTo>
                <a:lnTo>
                  <a:pt x="52028" y="37505"/>
                </a:lnTo>
                <a:lnTo>
                  <a:pt x="50069" y="35546"/>
                </a:lnTo>
                <a:lnTo>
                  <a:pt x="48110" y="33587"/>
                </a:lnTo>
                <a:lnTo>
                  <a:pt x="52411" y="29288"/>
                </a:lnTo>
                <a:close/>
                <a:moveTo>
                  <a:pt x="43993" y="29671"/>
                </a:moveTo>
                <a:lnTo>
                  <a:pt x="45950" y="31631"/>
                </a:lnTo>
                <a:lnTo>
                  <a:pt x="47908" y="33590"/>
                </a:lnTo>
                <a:lnTo>
                  <a:pt x="45759" y="35739"/>
                </a:lnTo>
                <a:lnTo>
                  <a:pt x="43610" y="37888"/>
                </a:lnTo>
                <a:lnTo>
                  <a:pt x="39692" y="33972"/>
                </a:lnTo>
                <a:lnTo>
                  <a:pt x="43993" y="29671"/>
                </a:lnTo>
                <a:close/>
                <a:moveTo>
                  <a:pt x="35572" y="30054"/>
                </a:moveTo>
                <a:lnTo>
                  <a:pt x="39489" y="33972"/>
                </a:lnTo>
                <a:lnTo>
                  <a:pt x="35187" y="38272"/>
                </a:lnTo>
                <a:lnTo>
                  <a:pt x="31271" y="34356"/>
                </a:lnTo>
                <a:lnTo>
                  <a:pt x="35572" y="30054"/>
                </a:lnTo>
                <a:close/>
                <a:moveTo>
                  <a:pt x="27151" y="30438"/>
                </a:moveTo>
                <a:lnTo>
                  <a:pt x="31069" y="34356"/>
                </a:lnTo>
                <a:lnTo>
                  <a:pt x="26768" y="38655"/>
                </a:lnTo>
                <a:lnTo>
                  <a:pt x="22852" y="34739"/>
                </a:lnTo>
                <a:lnTo>
                  <a:pt x="27151" y="30438"/>
                </a:lnTo>
                <a:close/>
                <a:moveTo>
                  <a:pt x="18732" y="30823"/>
                </a:moveTo>
                <a:lnTo>
                  <a:pt x="22650" y="34739"/>
                </a:lnTo>
                <a:lnTo>
                  <a:pt x="18349" y="39040"/>
                </a:lnTo>
                <a:lnTo>
                  <a:pt x="14431" y="35122"/>
                </a:lnTo>
                <a:lnTo>
                  <a:pt x="18732" y="30823"/>
                </a:lnTo>
                <a:close/>
                <a:moveTo>
                  <a:pt x="106949" y="31004"/>
                </a:moveTo>
                <a:lnTo>
                  <a:pt x="110865" y="34923"/>
                </a:lnTo>
                <a:lnTo>
                  <a:pt x="108715" y="37073"/>
                </a:lnTo>
                <a:lnTo>
                  <a:pt x="106565" y="39222"/>
                </a:lnTo>
                <a:lnTo>
                  <a:pt x="102649" y="35305"/>
                </a:lnTo>
                <a:lnTo>
                  <a:pt x="106949" y="31004"/>
                </a:lnTo>
                <a:close/>
                <a:moveTo>
                  <a:pt x="10313" y="31206"/>
                </a:moveTo>
                <a:lnTo>
                  <a:pt x="14229" y="35122"/>
                </a:lnTo>
                <a:lnTo>
                  <a:pt x="9929" y="39424"/>
                </a:lnTo>
                <a:lnTo>
                  <a:pt x="6011" y="35507"/>
                </a:lnTo>
                <a:lnTo>
                  <a:pt x="10313" y="31206"/>
                </a:lnTo>
                <a:close/>
                <a:moveTo>
                  <a:pt x="98525" y="31392"/>
                </a:moveTo>
                <a:lnTo>
                  <a:pt x="102443" y="35308"/>
                </a:lnTo>
                <a:lnTo>
                  <a:pt x="98145" y="39608"/>
                </a:lnTo>
                <a:lnTo>
                  <a:pt x="96186" y="37649"/>
                </a:lnTo>
                <a:lnTo>
                  <a:pt x="94227" y="35690"/>
                </a:lnTo>
                <a:lnTo>
                  <a:pt x="96376" y="33541"/>
                </a:lnTo>
                <a:lnTo>
                  <a:pt x="98525" y="31392"/>
                </a:lnTo>
                <a:close/>
                <a:moveTo>
                  <a:pt x="90109" y="31771"/>
                </a:moveTo>
                <a:lnTo>
                  <a:pt x="94025" y="35689"/>
                </a:lnTo>
                <a:lnTo>
                  <a:pt x="89724" y="39989"/>
                </a:lnTo>
                <a:lnTo>
                  <a:pt x="85807" y="36072"/>
                </a:lnTo>
                <a:lnTo>
                  <a:pt x="90109" y="31771"/>
                </a:lnTo>
                <a:close/>
                <a:moveTo>
                  <a:pt x="81688" y="32156"/>
                </a:moveTo>
                <a:lnTo>
                  <a:pt x="85606" y="36072"/>
                </a:lnTo>
                <a:lnTo>
                  <a:pt x="81304" y="40373"/>
                </a:lnTo>
                <a:lnTo>
                  <a:pt x="77388" y="36456"/>
                </a:lnTo>
                <a:lnTo>
                  <a:pt x="81688" y="32156"/>
                </a:lnTo>
                <a:close/>
                <a:moveTo>
                  <a:pt x="73268" y="32539"/>
                </a:moveTo>
                <a:lnTo>
                  <a:pt x="77186" y="36456"/>
                </a:lnTo>
                <a:lnTo>
                  <a:pt x="72885" y="40757"/>
                </a:lnTo>
                <a:lnTo>
                  <a:pt x="68967" y="36841"/>
                </a:lnTo>
                <a:lnTo>
                  <a:pt x="73268" y="32539"/>
                </a:lnTo>
                <a:close/>
                <a:moveTo>
                  <a:pt x="64849" y="32923"/>
                </a:moveTo>
                <a:lnTo>
                  <a:pt x="68765" y="36841"/>
                </a:lnTo>
                <a:lnTo>
                  <a:pt x="64464" y="41140"/>
                </a:lnTo>
                <a:lnTo>
                  <a:pt x="60548" y="37224"/>
                </a:lnTo>
                <a:lnTo>
                  <a:pt x="64849" y="32923"/>
                </a:lnTo>
                <a:close/>
                <a:moveTo>
                  <a:pt x="56427" y="33308"/>
                </a:moveTo>
                <a:lnTo>
                  <a:pt x="58387" y="35265"/>
                </a:lnTo>
                <a:lnTo>
                  <a:pt x="60346" y="37224"/>
                </a:lnTo>
                <a:lnTo>
                  <a:pt x="56045" y="41524"/>
                </a:lnTo>
                <a:lnTo>
                  <a:pt x="52128" y="37607"/>
                </a:lnTo>
                <a:lnTo>
                  <a:pt x="54278" y="35458"/>
                </a:lnTo>
                <a:lnTo>
                  <a:pt x="56427" y="33308"/>
                </a:lnTo>
                <a:close/>
                <a:moveTo>
                  <a:pt x="48007" y="33691"/>
                </a:moveTo>
                <a:lnTo>
                  <a:pt x="49966" y="35649"/>
                </a:lnTo>
                <a:lnTo>
                  <a:pt x="51925" y="37607"/>
                </a:lnTo>
                <a:lnTo>
                  <a:pt x="47625" y="41907"/>
                </a:lnTo>
                <a:lnTo>
                  <a:pt x="45667" y="39948"/>
                </a:lnTo>
                <a:lnTo>
                  <a:pt x="43709" y="37989"/>
                </a:lnTo>
                <a:lnTo>
                  <a:pt x="45858" y="35840"/>
                </a:lnTo>
                <a:lnTo>
                  <a:pt x="48007" y="33691"/>
                </a:lnTo>
                <a:close/>
                <a:moveTo>
                  <a:pt x="39589" y="34073"/>
                </a:moveTo>
                <a:lnTo>
                  <a:pt x="43507" y="37989"/>
                </a:lnTo>
                <a:lnTo>
                  <a:pt x="41355" y="40141"/>
                </a:lnTo>
                <a:lnTo>
                  <a:pt x="39206" y="42291"/>
                </a:lnTo>
                <a:lnTo>
                  <a:pt x="37247" y="40332"/>
                </a:lnTo>
                <a:lnTo>
                  <a:pt x="35288" y="38373"/>
                </a:lnTo>
                <a:lnTo>
                  <a:pt x="39589" y="34073"/>
                </a:lnTo>
                <a:close/>
                <a:moveTo>
                  <a:pt x="31170" y="34456"/>
                </a:moveTo>
                <a:lnTo>
                  <a:pt x="35086" y="38373"/>
                </a:lnTo>
                <a:lnTo>
                  <a:pt x="32936" y="40525"/>
                </a:lnTo>
                <a:lnTo>
                  <a:pt x="30787" y="42674"/>
                </a:lnTo>
                <a:lnTo>
                  <a:pt x="28828" y="40715"/>
                </a:lnTo>
                <a:lnTo>
                  <a:pt x="26869" y="38758"/>
                </a:lnTo>
                <a:lnTo>
                  <a:pt x="31170" y="34456"/>
                </a:lnTo>
                <a:close/>
                <a:moveTo>
                  <a:pt x="22751" y="34840"/>
                </a:moveTo>
                <a:lnTo>
                  <a:pt x="26667" y="38758"/>
                </a:lnTo>
                <a:lnTo>
                  <a:pt x="22366" y="43057"/>
                </a:lnTo>
                <a:lnTo>
                  <a:pt x="18449" y="39141"/>
                </a:lnTo>
                <a:lnTo>
                  <a:pt x="22751" y="34840"/>
                </a:lnTo>
                <a:close/>
                <a:moveTo>
                  <a:pt x="110963" y="35026"/>
                </a:moveTo>
                <a:lnTo>
                  <a:pt x="114882" y="38941"/>
                </a:lnTo>
                <a:lnTo>
                  <a:pt x="110581" y="43242"/>
                </a:lnTo>
                <a:lnTo>
                  <a:pt x="108622" y="41283"/>
                </a:lnTo>
                <a:lnTo>
                  <a:pt x="106665" y="39324"/>
                </a:lnTo>
                <a:lnTo>
                  <a:pt x="108814" y="37175"/>
                </a:lnTo>
                <a:lnTo>
                  <a:pt x="110963" y="35026"/>
                </a:lnTo>
                <a:close/>
                <a:moveTo>
                  <a:pt x="14330" y="35223"/>
                </a:moveTo>
                <a:lnTo>
                  <a:pt x="18248" y="39141"/>
                </a:lnTo>
                <a:lnTo>
                  <a:pt x="13946" y="43442"/>
                </a:lnTo>
                <a:lnTo>
                  <a:pt x="10030" y="39525"/>
                </a:lnTo>
                <a:lnTo>
                  <a:pt x="14330" y="35223"/>
                </a:lnTo>
                <a:close/>
                <a:moveTo>
                  <a:pt x="102545" y="35408"/>
                </a:moveTo>
                <a:lnTo>
                  <a:pt x="106463" y="39324"/>
                </a:lnTo>
                <a:lnTo>
                  <a:pt x="102162" y="43625"/>
                </a:lnTo>
                <a:lnTo>
                  <a:pt x="98245" y="39709"/>
                </a:lnTo>
                <a:lnTo>
                  <a:pt x="102545" y="35408"/>
                </a:lnTo>
                <a:close/>
                <a:moveTo>
                  <a:pt x="5910" y="35608"/>
                </a:moveTo>
                <a:lnTo>
                  <a:pt x="9828" y="39525"/>
                </a:lnTo>
                <a:lnTo>
                  <a:pt x="5527" y="43826"/>
                </a:lnTo>
                <a:lnTo>
                  <a:pt x="1609" y="39908"/>
                </a:lnTo>
                <a:lnTo>
                  <a:pt x="5910" y="35608"/>
                </a:lnTo>
                <a:close/>
                <a:moveTo>
                  <a:pt x="94127" y="35790"/>
                </a:moveTo>
                <a:lnTo>
                  <a:pt x="96086" y="37749"/>
                </a:lnTo>
                <a:lnTo>
                  <a:pt x="98045" y="39706"/>
                </a:lnTo>
                <a:lnTo>
                  <a:pt x="95893" y="41858"/>
                </a:lnTo>
                <a:lnTo>
                  <a:pt x="93744" y="44007"/>
                </a:lnTo>
                <a:lnTo>
                  <a:pt x="89828" y="40091"/>
                </a:lnTo>
                <a:lnTo>
                  <a:pt x="94127" y="35790"/>
                </a:lnTo>
                <a:close/>
                <a:moveTo>
                  <a:pt x="85706" y="36173"/>
                </a:moveTo>
                <a:lnTo>
                  <a:pt x="89623" y="40091"/>
                </a:lnTo>
                <a:lnTo>
                  <a:pt x="85323" y="44391"/>
                </a:lnTo>
                <a:lnTo>
                  <a:pt x="81405" y="40474"/>
                </a:lnTo>
                <a:lnTo>
                  <a:pt x="85706" y="36173"/>
                </a:lnTo>
                <a:close/>
                <a:moveTo>
                  <a:pt x="77287" y="36557"/>
                </a:moveTo>
                <a:lnTo>
                  <a:pt x="81203" y="40474"/>
                </a:lnTo>
                <a:lnTo>
                  <a:pt x="76902" y="44776"/>
                </a:lnTo>
                <a:lnTo>
                  <a:pt x="72986" y="40858"/>
                </a:lnTo>
                <a:lnTo>
                  <a:pt x="77287" y="36557"/>
                </a:lnTo>
                <a:close/>
                <a:moveTo>
                  <a:pt x="68866" y="36941"/>
                </a:moveTo>
                <a:lnTo>
                  <a:pt x="72784" y="40858"/>
                </a:lnTo>
                <a:lnTo>
                  <a:pt x="68483" y="45159"/>
                </a:lnTo>
                <a:lnTo>
                  <a:pt x="64567" y="41241"/>
                </a:lnTo>
                <a:lnTo>
                  <a:pt x="68866" y="36941"/>
                </a:lnTo>
                <a:close/>
                <a:moveTo>
                  <a:pt x="60447" y="37325"/>
                </a:moveTo>
                <a:lnTo>
                  <a:pt x="64365" y="41241"/>
                </a:lnTo>
                <a:lnTo>
                  <a:pt x="60063" y="45542"/>
                </a:lnTo>
                <a:lnTo>
                  <a:pt x="56146" y="41626"/>
                </a:lnTo>
                <a:lnTo>
                  <a:pt x="60447" y="37325"/>
                </a:lnTo>
                <a:close/>
                <a:moveTo>
                  <a:pt x="52028" y="37708"/>
                </a:moveTo>
                <a:lnTo>
                  <a:pt x="55944" y="41626"/>
                </a:lnTo>
                <a:lnTo>
                  <a:pt x="51644" y="45926"/>
                </a:lnTo>
                <a:lnTo>
                  <a:pt x="47726" y="42010"/>
                </a:lnTo>
                <a:lnTo>
                  <a:pt x="52028" y="37708"/>
                </a:lnTo>
                <a:close/>
                <a:moveTo>
                  <a:pt x="43605" y="38095"/>
                </a:moveTo>
                <a:lnTo>
                  <a:pt x="45566" y="40051"/>
                </a:lnTo>
                <a:lnTo>
                  <a:pt x="47525" y="42010"/>
                </a:lnTo>
                <a:lnTo>
                  <a:pt x="43223" y="46311"/>
                </a:lnTo>
                <a:lnTo>
                  <a:pt x="41266" y="44352"/>
                </a:lnTo>
                <a:lnTo>
                  <a:pt x="39307" y="42393"/>
                </a:lnTo>
                <a:lnTo>
                  <a:pt x="41456" y="40244"/>
                </a:lnTo>
                <a:lnTo>
                  <a:pt x="43605" y="38095"/>
                </a:lnTo>
                <a:close/>
                <a:moveTo>
                  <a:pt x="35187" y="38475"/>
                </a:moveTo>
                <a:lnTo>
                  <a:pt x="37146" y="40434"/>
                </a:lnTo>
                <a:lnTo>
                  <a:pt x="39105" y="42393"/>
                </a:lnTo>
                <a:lnTo>
                  <a:pt x="34804" y="46694"/>
                </a:lnTo>
                <a:lnTo>
                  <a:pt x="30889" y="42775"/>
                </a:lnTo>
                <a:lnTo>
                  <a:pt x="33038" y="40626"/>
                </a:lnTo>
                <a:lnTo>
                  <a:pt x="35187" y="38475"/>
                </a:lnTo>
                <a:close/>
                <a:moveTo>
                  <a:pt x="26769" y="38859"/>
                </a:moveTo>
                <a:lnTo>
                  <a:pt x="28727" y="40816"/>
                </a:lnTo>
                <a:lnTo>
                  <a:pt x="30686" y="42775"/>
                </a:lnTo>
                <a:lnTo>
                  <a:pt x="26385" y="47076"/>
                </a:lnTo>
                <a:lnTo>
                  <a:pt x="24426" y="45117"/>
                </a:lnTo>
                <a:lnTo>
                  <a:pt x="22470" y="43158"/>
                </a:lnTo>
                <a:lnTo>
                  <a:pt x="26769" y="38859"/>
                </a:lnTo>
                <a:close/>
                <a:moveTo>
                  <a:pt x="114983" y="39042"/>
                </a:moveTo>
                <a:lnTo>
                  <a:pt x="118901" y="42959"/>
                </a:lnTo>
                <a:lnTo>
                  <a:pt x="114600" y="47259"/>
                </a:lnTo>
                <a:lnTo>
                  <a:pt x="110682" y="43343"/>
                </a:lnTo>
                <a:lnTo>
                  <a:pt x="114983" y="39042"/>
                </a:lnTo>
                <a:close/>
                <a:moveTo>
                  <a:pt x="18349" y="39242"/>
                </a:moveTo>
                <a:lnTo>
                  <a:pt x="22265" y="43158"/>
                </a:lnTo>
                <a:lnTo>
                  <a:pt x="20116" y="45309"/>
                </a:lnTo>
                <a:lnTo>
                  <a:pt x="17965" y="47460"/>
                </a:lnTo>
                <a:lnTo>
                  <a:pt x="16006" y="45501"/>
                </a:lnTo>
                <a:lnTo>
                  <a:pt x="14047" y="43543"/>
                </a:lnTo>
                <a:lnTo>
                  <a:pt x="18349" y="39242"/>
                </a:lnTo>
                <a:close/>
                <a:moveTo>
                  <a:pt x="106565" y="39424"/>
                </a:moveTo>
                <a:lnTo>
                  <a:pt x="108524" y="41382"/>
                </a:lnTo>
                <a:lnTo>
                  <a:pt x="110483" y="43341"/>
                </a:lnTo>
                <a:lnTo>
                  <a:pt x="108331" y="45492"/>
                </a:lnTo>
                <a:lnTo>
                  <a:pt x="106182" y="47641"/>
                </a:lnTo>
                <a:lnTo>
                  <a:pt x="102264" y="43725"/>
                </a:lnTo>
                <a:lnTo>
                  <a:pt x="106565" y="39424"/>
                </a:lnTo>
                <a:close/>
                <a:moveTo>
                  <a:pt x="9929" y="39625"/>
                </a:moveTo>
                <a:lnTo>
                  <a:pt x="13846" y="43543"/>
                </a:lnTo>
                <a:lnTo>
                  <a:pt x="11696" y="45692"/>
                </a:lnTo>
                <a:lnTo>
                  <a:pt x="9546" y="47841"/>
                </a:lnTo>
                <a:lnTo>
                  <a:pt x="7587" y="45885"/>
                </a:lnTo>
                <a:lnTo>
                  <a:pt x="5628" y="43927"/>
                </a:lnTo>
                <a:lnTo>
                  <a:pt x="9929" y="39625"/>
                </a:lnTo>
                <a:close/>
                <a:moveTo>
                  <a:pt x="98142" y="39811"/>
                </a:moveTo>
                <a:lnTo>
                  <a:pt x="102059" y="43728"/>
                </a:lnTo>
                <a:lnTo>
                  <a:pt x="97760" y="48027"/>
                </a:lnTo>
                <a:lnTo>
                  <a:pt x="95802" y="46069"/>
                </a:lnTo>
                <a:lnTo>
                  <a:pt x="93843" y="44110"/>
                </a:lnTo>
                <a:lnTo>
                  <a:pt x="95993" y="41961"/>
                </a:lnTo>
                <a:lnTo>
                  <a:pt x="98142" y="39811"/>
                </a:lnTo>
                <a:close/>
                <a:moveTo>
                  <a:pt x="89724" y="40192"/>
                </a:moveTo>
                <a:lnTo>
                  <a:pt x="93642" y="44108"/>
                </a:lnTo>
                <a:lnTo>
                  <a:pt x="89340" y="48409"/>
                </a:lnTo>
                <a:lnTo>
                  <a:pt x="85424" y="44492"/>
                </a:lnTo>
                <a:lnTo>
                  <a:pt x="89724" y="40192"/>
                </a:lnTo>
                <a:close/>
                <a:moveTo>
                  <a:pt x="81304" y="40575"/>
                </a:moveTo>
                <a:lnTo>
                  <a:pt x="85222" y="44492"/>
                </a:lnTo>
                <a:lnTo>
                  <a:pt x="80921" y="48793"/>
                </a:lnTo>
                <a:lnTo>
                  <a:pt x="77003" y="44876"/>
                </a:lnTo>
                <a:lnTo>
                  <a:pt x="81304" y="40575"/>
                </a:lnTo>
                <a:close/>
                <a:moveTo>
                  <a:pt x="72885" y="40959"/>
                </a:moveTo>
                <a:lnTo>
                  <a:pt x="76801" y="44876"/>
                </a:lnTo>
                <a:lnTo>
                  <a:pt x="72500" y="49176"/>
                </a:lnTo>
                <a:lnTo>
                  <a:pt x="68584" y="45260"/>
                </a:lnTo>
                <a:lnTo>
                  <a:pt x="72885" y="40959"/>
                </a:lnTo>
                <a:close/>
                <a:moveTo>
                  <a:pt x="64466" y="41342"/>
                </a:moveTo>
                <a:lnTo>
                  <a:pt x="68382" y="45260"/>
                </a:lnTo>
                <a:lnTo>
                  <a:pt x="64081" y="49560"/>
                </a:lnTo>
                <a:lnTo>
                  <a:pt x="60164" y="45643"/>
                </a:lnTo>
                <a:lnTo>
                  <a:pt x="64466" y="41342"/>
                </a:lnTo>
                <a:close/>
                <a:moveTo>
                  <a:pt x="56045" y="41727"/>
                </a:moveTo>
                <a:lnTo>
                  <a:pt x="59963" y="45643"/>
                </a:lnTo>
                <a:lnTo>
                  <a:pt x="55661" y="49945"/>
                </a:lnTo>
                <a:lnTo>
                  <a:pt x="51745" y="46027"/>
                </a:lnTo>
                <a:lnTo>
                  <a:pt x="56045" y="41727"/>
                </a:lnTo>
                <a:close/>
                <a:moveTo>
                  <a:pt x="47625" y="42109"/>
                </a:moveTo>
                <a:lnTo>
                  <a:pt x="51543" y="46025"/>
                </a:lnTo>
                <a:lnTo>
                  <a:pt x="47242" y="50327"/>
                </a:lnTo>
                <a:lnTo>
                  <a:pt x="43324" y="46409"/>
                </a:lnTo>
                <a:lnTo>
                  <a:pt x="47625" y="42109"/>
                </a:lnTo>
                <a:close/>
                <a:moveTo>
                  <a:pt x="39207" y="42492"/>
                </a:moveTo>
                <a:lnTo>
                  <a:pt x="41166" y="44451"/>
                </a:lnTo>
                <a:lnTo>
                  <a:pt x="43125" y="46409"/>
                </a:lnTo>
                <a:lnTo>
                  <a:pt x="40973" y="48561"/>
                </a:lnTo>
                <a:lnTo>
                  <a:pt x="38824" y="50710"/>
                </a:lnTo>
                <a:lnTo>
                  <a:pt x="34906" y="46794"/>
                </a:lnTo>
                <a:lnTo>
                  <a:pt x="39207" y="42492"/>
                </a:lnTo>
                <a:close/>
                <a:moveTo>
                  <a:pt x="30788" y="42876"/>
                </a:moveTo>
                <a:lnTo>
                  <a:pt x="34703" y="46794"/>
                </a:lnTo>
                <a:lnTo>
                  <a:pt x="30402" y="51093"/>
                </a:lnTo>
                <a:lnTo>
                  <a:pt x="26487" y="47177"/>
                </a:lnTo>
                <a:lnTo>
                  <a:pt x="30788" y="42876"/>
                </a:lnTo>
                <a:close/>
                <a:moveTo>
                  <a:pt x="119002" y="43060"/>
                </a:moveTo>
                <a:lnTo>
                  <a:pt x="122918" y="46977"/>
                </a:lnTo>
                <a:lnTo>
                  <a:pt x="118617" y="51278"/>
                </a:lnTo>
                <a:lnTo>
                  <a:pt x="114701" y="47360"/>
                </a:lnTo>
                <a:lnTo>
                  <a:pt x="119002" y="43060"/>
                </a:lnTo>
                <a:close/>
                <a:moveTo>
                  <a:pt x="22364" y="43262"/>
                </a:moveTo>
                <a:lnTo>
                  <a:pt x="24325" y="45218"/>
                </a:lnTo>
                <a:lnTo>
                  <a:pt x="26284" y="47177"/>
                </a:lnTo>
                <a:lnTo>
                  <a:pt x="21982" y="51478"/>
                </a:lnTo>
                <a:lnTo>
                  <a:pt x="18066" y="47560"/>
                </a:lnTo>
                <a:lnTo>
                  <a:pt x="20215" y="45411"/>
                </a:lnTo>
                <a:lnTo>
                  <a:pt x="22364" y="43262"/>
                </a:lnTo>
                <a:close/>
                <a:moveTo>
                  <a:pt x="110581" y="43445"/>
                </a:moveTo>
                <a:lnTo>
                  <a:pt x="114499" y="47362"/>
                </a:lnTo>
                <a:lnTo>
                  <a:pt x="110199" y="51661"/>
                </a:lnTo>
                <a:lnTo>
                  <a:pt x="108242" y="49702"/>
                </a:lnTo>
                <a:lnTo>
                  <a:pt x="106283" y="47745"/>
                </a:lnTo>
                <a:lnTo>
                  <a:pt x="108432" y="45594"/>
                </a:lnTo>
                <a:lnTo>
                  <a:pt x="110581" y="43445"/>
                </a:lnTo>
                <a:close/>
                <a:moveTo>
                  <a:pt x="13945" y="43646"/>
                </a:moveTo>
                <a:lnTo>
                  <a:pt x="15905" y="45602"/>
                </a:lnTo>
                <a:lnTo>
                  <a:pt x="17864" y="47560"/>
                </a:lnTo>
                <a:lnTo>
                  <a:pt x="13563" y="51862"/>
                </a:lnTo>
                <a:lnTo>
                  <a:pt x="9645" y="47944"/>
                </a:lnTo>
                <a:lnTo>
                  <a:pt x="11796" y="45795"/>
                </a:lnTo>
                <a:lnTo>
                  <a:pt x="13945" y="43646"/>
                </a:lnTo>
                <a:close/>
                <a:moveTo>
                  <a:pt x="102163" y="43826"/>
                </a:moveTo>
                <a:lnTo>
                  <a:pt x="106081" y="47742"/>
                </a:lnTo>
                <a:lnTo>
                  <a:pt x="103929" y="49894"/>
                </a:lnTo>
                <a:lnTo>
                  <a:pt x="101780" y="52043"/>
                </a:lnTo>
                <a:lnTo>
                  <a:pt x="99821" y="50084"/>
                </a:lnTo>
                <a:lnTo>
                  <a:pt x="97863" y="48127"/>
                </a:lnTo>
                <a:lnTo>
                  <a:pt x="102163" y="43826"/>
                </a:lnTo>
                <a:close/>
                <a:moveTo>
                  <a:pt x="5529" y="44027"/>
                </a:moveTo>
                <a:lnTo>
                  <a:pt x="7487" y="45986"/>
                </a:lnTo>
                <a:lnTo>
                  <a:pt x="9446" y="47944"/>
                </a:lnTo>
                <a:lnTo>
                  <a:pt x="5145" y="52245"/>
                </a:lnTo>
                <a:lnTo>
                  <a:pt x="3186" y="50286"/>
                </a:lnTo>
                <a:lnTo>
                  <a:pt x="1227" y="48329"/>
                </a:lnTo>
                <a:lnTo>
                  <a:pt x="5529" y="44027"/>
                </a:lnTo>
                <a:close/>
                <a:moveTo>
                  <a:pt x="93744" y="44209"/>
                </a:moveTo>
                <a:lnTo>
                  <a:pt x="95703" y="46168"/>
                </a:lnTo>
                <a:lnTo>
                  <a:pt x="97662" y="48127"/>
                </a:lnTo>
                <a:lnTo>
                  <a:pt x="95510" y="50277"/>
                </a:lnTo>
                <a:lnTo>
                  <a:pt x="93360" y="52427"/>
                </a:lnTo>
                <a:lnTo>
                  <a:pt x="91402" y="50469"/>
                </a:lnTo>
                <a:lnTo>
                  <a:pt x="89443" y="48510"/>
                </a:lnTo>
                <a:lnTo>
                  <a:pt x="93744" y="44209"/>
                </a:lnTo>
                <a:close/>
                <a:moveTo>
                  <a:pt x="85323" y="44593"/>
                </a:moveTo>
                <a:lnTo>
                  <a:pt x="89239" y="48510"/>
                </a:lnTo>
                <a:lnTo>
                  <a:pt x="84938" y="52812"/>
                </a:lnTo>
                <a:lnTo>
                  <a:pt x="81022" y="48894"/>
                </a:lnTo>
                <a:lnTo>
                  <a:pt x="85323" y="44593"/>
                </a:lnTo>
                <a:close/>
                <a:moveTo>
                  <a:pt x="76902" y="44977"/>
                </a:moveTo>
                <a:lnTo>
                  <a:pt x="80820" y="48894"/>
                </a:lnTo>
                <a:lnTo>
                  <a:pt x="76519" y="53195"/>
                </a:lnTo>
                <a:lnTo>
                  <a:pt x="72602" y="49277"/>
                </a:lnTo>
                <a:lnTo>
                  <a:pt x="76902" y="44977"/>
                </a:lnTo>
                <a:close/>
                <a:moveTo>
                  <a:pt x="68483" y="45361"/>
                </a:moveTo>
                <a:lnTo>
                  <a:pt x="72401" y="49277"/>
                </a:lnTo>
                <a:lnTo>
                  <a:pt x="68099" y="53578"/>
                </a:lnTo>
                <a:lnTo>
                  <a:pt x="64182" y="49662"/>
                </a:lnTo>
                <a:lnTo>
                  <a:pt x="68483" y="45361"/>
                </a:lnTo>
                <a:close/>
                <a:moveTo>
                  <a:pt x="60063" y="45744"/>
                </a:moveTo>
                <a:lnTo>
                  <a:pt x="63980" y="49662"/>
                </a:lnTo>
                <a:lnTo>
                  <a:pt x="59680" y="53962"/>
                </a:lnTo>
                <a:lnTo>
                  <a:pt x="55762" y="50045"/>
                </a:lnTo>
                <a:lnTo>
                  <a:pt x="60063" y="45744"/>
                </a:lnTo>
                <a:close/>
                <a:moveTo>
                  <a:pt x="51644" y="46128"/>
                </a:moveTo>
                <a:lnTo>
                  <a:pt x="55560" y="50045"/>
                </a:lnTo>
                <a:lnTo>
                  <a:pt x="51259" y="54347"/>
                </a:lnTo>
                <a:lnTo>
                  <a:pt x="47343" y="50429"/>
                </a:lnTo>
                <a:lnTo>
                  <a:pt x="51644" y="46128"/>
                </a:lnTo>
                <a:close/>
                <a:moveTo>
                  <a:pt x="43223" y="46511"/>
                </a:moveTo>
                <a:lnTo>
                  <a:pt x="47141" y="50429"/>
                </a:lnTo>
                <a:lnTo>
                  <a:pt x="42840" y="54730"/>
                </a:lnTo>
                <a:lnTo>
                  <a:pt x="40884" y="52770"/>
                </a:lnTo>
                <a:lnTo>
                  <a:pt x="38925" y="50811"/>
                </a:lnTo>
                <a:lnTo>
                  <a:pt x="41074" y="48662"/>
                </a:lnTo>
                <a:lnTo>
                  <a:pt x="43223" y="46511"/>
                </a:lnTo>
                <a:close/>
                <a:moveTo>
                  <a:pt x="34805" y="46894"/>
                </a:moveTo>
                <a:lnTo>
                  <a:pt x="38722" y="50811"/>
                </a:lnTo>
                <a:lnTo>
                  <a:pt x="34420" y="55112"/>
                </a:lnTo>
                <a:lnTo>
                  <a:pt x="30506" y="51194"/>
                </a:lnTo>
                <a:lnTo>
                  <a:pt x="34805" y="46894"/>
                </a:lnTo>
                <a:close/>
                <a:moveTo>
                  <a:pt x="123019" y="47078"/>
                </a:moveTo>
                <a:lnTo>
                  <a:pt x="126937" y="50995"/>
                </a:lnTo>
                <a:lnTo>
                  <a:pt x="122636" y="55295"/>
                </a:lnTo>
                <a:lnTo>
                  <a:pt x="118718" y="51379"/>
                </a:lnTo>
                <a:lnTo>
                  <a:pt x="123019" y="47078"/>
                </a:lnTo>
                <a:close/>
                <a:moveTo>
                  <a:pt x="26385" y="47278"/>
                </a:moveTo>
                <a:lnTo>
                  <a:pt x="30301" y="51194"/>
                </a:lnTo>
                <a:lnTo>
                  <a:pt x="26001" y="55495"/>
                </a:lnTo>
                <a:lnTo>
                  <a:pt x="22083" y="51579"/>
                </a:lnTo>
                <a:lnTo>
                  <a:pt x="26385" y="47278"/>
                </a:lnTo>
                <a:close/>
                <a:moveTo>
                  <a:pt x="114601" y="47461"/>
                </a:moveTo>
                <a:lnTo>
                  <a:pt x="118519" y="51379"/>
                </a:lnTo>
                <a:lnTo>
                  <a:pt x="114218" y="55680"/>
                </a:lnTo>
                <a:lnTo>
                  <a:pt x="110300" y="51762"/>
                </a:lnTo>
                <a:lnTo>
                  <a:pt x="114601" y="47461"/>
                </a:lnTo>
                <a:close/>
                <a:moveTo>
                  <a:pt x="17965" y="47661"/>
                </a:moveTo>
                <a:lnTo>
                  <a:pt x="21882" y="51579"/>
                </a:lnTo>
                <a:lnTo>
                  <a:pt x="17580" y="55879"/>
                </a:lnTo>
                <a:lnTo>
                  <a:pt x="13664" y="51963"/>
                </a:lnTo>
                <a:lnTo>
                  <a:pt x="17965" y="47661"/>
                </a:lnTo>
                <a:close/>
                <a:moveTo>
                  <a:pt x="106179" y="47847"/>
                </a:moveTo>
                <a:lnTo>
                  <a:pt x="108138" y="49806"/>
                </a:lnTo>
                <a:lnTo>
                  <a:pt x="110097" y="51764"/>
                </a:lnTo>
                <a:lnTo>
                  <a:pt x="105799" y="56063"/>
                </a:lnTo>
                <a:lnTo>
                  <a:pt x="101881" y="52146"/>
                </a:lnTo>
                <a:lnTo>
                  <a:pt x="104030" y="49996"/>
                </a:lnTo>
                <a:lnTo>
                  <a:pt x="106179" y="47847"/>
                </a:lnTo>
                <a:close/>
                <a:moveTo>
                  <a:pt x="9544" y="48045"/>
                </a:moveTo>
                <a:lnTo>
                  <a:pt x="13462" y="51963"/>
                </a:lnTo>
                <a:lnTo>
                  <a:pt x="9161" y="56262"/>
                </a:lnTo>
                <a:lnTo>
                  <a:pt x="5245" y="52346"/>
                </a:lnTo>
                <a:lnTo>
                  <a:pt x="9544" y="48045"/>
                </a:lnTo>
                <a:close/>
                <a:moveTo>
                  <a:pt x="97760" y="48231"/>
                </a:moveTo>
                <a:lnTo>
                  <a:pt x="99719" y="50190"/>
                </a:lnTo>
                <a:lnTo>
                  <a:pt x="101677" y="52148"/>
                </a:lnTo>
                <a:lnTo>
                  <a:pt x="97378" y="56447"/>
                </a:lnTo>
                <a:lnTo>
                  <a:pt x="93461" y="52530"/>
                </a:lnTo>
                <a:lnTo>
                  <a:pt x="95611" y="50380"/>
                </a:lnTo>
                <a:lnTo>
                  <a:pt x="97760" y="48231"/>
                </a:lnTo>
                <a:close/>
                <a:moveTo>
                  <a:pt x="89342" y="48611"/>
                </a:moveTo>
                <a:lnTo>
                  <a:pt x="91301" y="50570"/>
                </a:lnTo>
                <a:lnTo>
                  <a:pt x="93260" y="52528"/>
                </a:lnTo>
                <a:lnTo>
                  <a:pt x="91108" y="54680"/>
                </a:lnTo>
                <a:lnTo>
                  <a:pt x="88958" y="56829"/>
                </a:lnTo>
                <a:lnTo>
                  <a:pt x="86999" y="54870"/>
                </a:lnTo>
                <a:lnTo>
                  <a:pt x="85041" y="52912"/>
                </a:lnTo>
                <a:lnTo>
                  <a:pt x="89342" y="48611"/>
                </a:lnTo>
                <a:close/>
                <a:moveTo>
                  <a:pt x="80922" y="48995"/>
                </a:moveTo>
                <a:lnTo>
                  <a:pt x="84840" y="52912"/>
                </a:lnTo>
                <a:lnTo>
                  <a:pt x="82688" y="55063"/>
                </a:lnTo>
                <a:lnTo>
                  <a:pt x="80539" y="57212"/>
                </a:lnTo>
                <a:lnTo>
                  <a:pt x="78580" y="55255"/>
                </a:lnTo>
                <a:lnTo>
                  <a:pt x="76621" y="53296"/>
                </a:lnTo>
                <a:lnTo>
                  <a:pt x="80922" y="48995"/>
                </a:lnTo>
                <a:close/>
                <a:moveTo>
                  <a:pt x="72503" y="49378"/>
                </a:moveTo>
                <a:lnTo>
                  <a:pt x="76419" y="53296"/>
                </a:lnTo>
                <a:lnTo>
                  <a:pt x="74269" y="55446"/>
                </a:lnTo>
                <a:lnTo>
                  <a:pt x="72120" y="57597"/>
                </a:lnTo>
                <a:lnTo>
                  <a:pt x="70161" y="55638"/>
                </a:lnTo>
                <a:lnTo>
                  <a:pt x="68202" y="53679"/>
                </a:lnTo>
                <a:lnTo>
                  <a:pt x="72503" y="49378"/>
                </a:lnTo>
                <a:close/>
                <a:moveTo>
                  <a:pt x="64081" y="49763"/>
                </a:moveTo>
                <a:lnTo>
                  <a:pt x="67999" y="53679"/>
                </a:lnTo>
                <a:lnTo>
                  <a:pt x="63697" y="57980"/>
                </a:lnTo>
                <a:lnTo>
                  <a:pt x="59780" y="54063"/>
                </a:lnTo>
                <a:lnTo>
                  <a:pt x="64081" y="49763"/>
                </a:lnTo>
                <a:close/>
                <a:moveTo>
                  <a:pt x="55663" y="50146"/>
                </a:moveTo>
                <a:lnTo>
                  <a:pt x="59579" y="54063"/>
                </a:lnTo>
                <a:lnTo>
                  <a:pt x="55279" y="58364"/>
                </a:lnTo>
                <a:lnTo>
                  <a:pt x="51363" y="54448"/>
                </a:lnTo>
                <a:lnTo>
                  <a:pt x="55663" y="50146"/>
                </a:lnTo>
                <a:close/>
                <a:moveTo>
                  <a:pt x="47243" y="50528"/>
                </a:moveTo>
                <a:lnTo>
                  <a:pt x="51161" y="54445"/>
                </a:lnTo>
                <a:lnTo>
                  <a:pt x="46860" y="58746"/>
                </a:lnTo>
                <a:lnTo>
                  <a:pt x="42942" y="54829"/>
                </a:lnTo>
                <a:lnTo>
                  <a:pt x="47243" y="50528"/>
                </a:lnTo>
                <a:close/>
                <a:moveTo>
                  <a:pt x="38824" y="50912"/>
                </a:moveTo>
                <a:lnTo>
                  <a:pt x="40783" y="52871"/>
                </a:lnTo>
                <a:lnTo>
                  <a:pt x="42740" y="54829"/>
                </a:lnTo>
                <a:lnTo>
                  <a:pt x="40590" y="56980"/>
                </a:lnTo>
                <a:lnTo>
                  <a:pt x="38441" y="59129"/>
                </a:lnTo>
                <a:lnTo>
                  <a:pt x="34523" y="55213"/>
                </a:lnTo>
                <a:lnTo>
                  <a:pt x="38824" y="50912"/>
                </a:lnTo>
                <a:close/>
                <a:moveTo>
                  <a:pt x="127038" y="51098"/>
                </a:moveTo>
                <a:lnTo>
                  <a:pt x="130954" y="55014"/>
                </a:lnTo>
                <a:lnTo>
                  <a:pt x="126653" y="59315"/>
                </a:lnTo>
                <a:lnTo>
                  <a:pt x="122737" y="55399"/>
                </a:lnTo>
                <a:lnTo>
                  <a:pt x="127038" y="51098"/>
                </a:lnTo>
                <a:close/>
                <a:moveTo>
                  <a:pt x="30402" y="51298"/>
                </a:moveTo>
                <a:lnTo>
                  <a:pt x="34320" y="55214"/>
                </a:lnTo>
                <a:lnTo>
                  <a:pt x="30020" y="59514"/>
                </a:lnTo>
                <a:lnTo>
                  <a:pt x="26103" y="55596"/>
                </a:lnTo>
                <a:lnTo>
                  <a:pt x="30402" y="51298"/>
                </a:lnTo>
                <a:close/>
                <a:moveTo>
                  <a:pt x="118620" y="51480"/>
                </a:moveTo>
                <a:lnTo>
                  <a:pt x="122536" y="55396"/>
                </a:lnTo>
                <a:lnTo>
                  <a:pt x="118235" y="59697"/>
                </a:lnTo>
                <a:lnTo>
                  <a:pt x="114319" y="55781"/>
                </a:lnTo>
                <a:lnTo>
                  <a:pt x="118620" y="51480"/>
                </a:lnTo>
                <a:close/>
                <a:moveTo>
                  <a:pt x="21982" y="51680"/>
                </a:moveTo>
                <a:lnTo>
                  <a:pt x="25900" y="55596"/>
                </a:lnTo>
                <a:lnTo>
                  <a:pt x="21599" y="59898"/>
                </a:lnTo>
                <a:lnTo>
                  <a:pt x="17681" y="55980"/>
                </a:lnTo>
                <a:lnTo>
                  <a:pt x="21982" y="51680"/>
                </a:lnTo>
                <a:close/>
                <a:moveTo>
                  <a:pt x="110199" y="51863"/>
                </a:moveTo>
                <a:lnTo>
                  <a:pt x="114117" y="55781"/>
                </a:lnTo>
                <a:lnTo>
                  <a:pt x="109816" y="60081"/>
                </a:lnTo>
                <a:lnTo>
                  <a:pt x="105899" y="56164"/>
                </a:lnTo>
                <a:lnTo>
                  <a:pt x="110199" y="51863"/>
                </a:lnTo>
                <a:close/>
                <a:moveTo>
                  <a:pt x="13563" y="52063"/>
                </a:moveTo>
                <a:lnTo>
                  <a:pt x="17479" y="55980"/>
                </a:lnTo>
                <a:lnTo>
                  <a:pt x="13180" y="60281"/>
                </a:lnTo>
                <a:lnTo>
                  <a:pt x="9262" y="56365"/>
                </a:lnTo>
                <a:lnTo>
                  <a:pt x="13563" y="52063"/>
                </a:lnTo>
                <a:close/>
                <a:moveTo>
                  <a:pt x="101780" y="52246"/>
                </a:moveTo>
                <a:lnTo>
                  <a:pt x="105698" y="56164"/>
                </a:lnTo>
                <a:lnTo>
                  <a:pt x="101396" y="60465"/>
                </a:lnTo>
                <a:lnTo>
                  <a:pt x="97479" y="56548"/>
                </a:lnTo>
                <a:lnTo>
                  <a:pt x="101780" y="52246"/>
                </a:lnTo>
                <a:close/>
                <a:moveTo>
                  <a:pt x="5145" y="52447"/>
                </a:moveTo>
                <a:lnTo>
                  <a:pt x="9061" y="56365"/>
                </a:lnTo>
                <a:lnTo>
                  <a:pt x="4762" y="60664"/>
                </a:lnTo>
                <a:lnTo>
                  <a:pt x="844" y="56748"/>
                </a:lnTo>
                <a:lnTo>
                  <a:pt x="5145" y="52447"/>
                </a:lnTo>
                <a:close/>
                <a:moveTo>
                  <a:pt x="93358" y="52631"/>
                </a:moveTo>
                <a:lnTo>
                  <a:pt x="97275" y="56548"/>
                </a:lnTo>
                <a:lnTo>
                  <a:pt x="92977" y="60847"/>
                </a:lnTo>
                <a:lnTo>
                  <a:pt x="91018" y="58889"/>
                </a:lnTo>
                <a:lnTo>
                  <a:pt x="89059" y="56930"/>
                </a:lnTo>
                <a:lnTo>
                  <a:pt x="91208" y="54780"/>
                </a:lnTo>
                <a:lnTo>
                  <a:pt x="93358" y="52631"/>
                </a:lnTo>
                <a:close/>
                <a:moveTo>
                  <a:pt x="84938" y="53015"/>
                </a:moveTo>
                <a:lnTo>
                  <a:pt x="86897" y="54974"/>
                </a:lnTo>
                <a:lnTo>
                  <a:pt x="88856" y="56931"/>
                </a:lnTo>
                <a:lnTo>
                  <a:pt x="84556" y="61231"/>
                </a:lnTo>
                <a:lnTo>
                  <a:pt x="80640" y="57313"/>
                </a:lnTo>
                <a:lnTo>
                  <a:pt x="82789" y="55164"/>
                </a:lnTo>
                <a:lnTo>
                  <a:pt x="84938" y="53015"/>
                </a:lnTo>
                <a:close/>
                <a:moveTo>
                  <a:pt x="76519" y="53398"/>
                </a:moveTo>
                <a:lnTo>
                  <a:pt x="78478" y="55357"/>
                </a:lnTo>
                <a:lnTo>
                  <a:pt x="80437" y="57316"/>
                </a:lnTo>
                <a:lnTo>
                  <a:pt x="76137" y="61614"/>
                </a:lnTo>
                <a:lnTo>
                  <a:pt x="72220" y="57698"/>
                </a:lnTo>
                <a:lnTo>
                  <a:pt x="74370" y="55547"/>
                </a:lnTo>
                <a:lnTo>
                  <a:pt x="76519" y="53398"/>
                </a:lnTo>
                <a:close/>
                <a:moveTo>
                  <a:pt x="68101" y="53780"/>
                </a:moveTo>
                <a:lnTo>
                  <a:pt x="70060" y="55739"/>
                </a:lnTo>
                <a:lnTo>
                  <a:pt x="72019" y="57698"/>
                </a:lnTo>
                <a:lnTo>
                  <a:pt x="67717" y="61998"/>
                </a:lnTo>
                <a:lnTo>
                  <a:pt x="65759" y="60040"/>
                </a:lnTo>
                <a:lnTo>
                  <a:pt x="63800" y="58081"/>
                </a:lnTo>
                <a:lnTo>
                  <a:pt x="68101" y="53780"/>
                </a:lnTo>
                <a:close/>
                <a:moveTo>
                  <a:pt x="59682" y="54164"/>
                </a:moveTo>
                <a:lnTo>
                  <a:pt x="63598" y="58081"/>
                </a:lnTo>
                <a:lnTo>
                  <a:pt x="61447" y="60231"/>
                </a:lnTo>
                <a:lnTo>
                  <a:pt x="59298" y="62383"/>
                </a:lnTo>
                <a:lnTo>
                  <a:pt x="57339" y="60424"/>
                </a:lnTo>
                <a:lnTo>
                  <a:pt x="55380" y="58465"/>
                </a:lnTo>
                <a:lnTo>
                  <a:pt x="59682" y="54164"/>
                </a:lnTo>
                <a:close/>
                <a:moveTo>
                  <a:pt x="51262" y="54548"/>
                </a:moveTo>
                <a:lnTo>
                  <a:pt x="55178" y="58465"/>
                </a:lnTo>
                <a:lnTo>
                  <a:pt x="53028" y="60614"/>
                </a:lnTo>
                <a:lnTo>
                  <a:pt x="50877" y="62765"/>
                </a:lnTo>
                <a:lnTo>
                  <a:pt x="48920" y="60807"/>
                </a:lnTo>
                <a:lnTo>
                  <a:pt x="46961" y="58848"/>
                </a:lnTo>
                <a:lnTo>
                  <a:pt x="51262" y="54548"/>
                </a:lnTo>
                <a:close/>
                <a:moveTo>
                  <a:pt x="42840" y="54932"/>
                </a:moveTo>
                <a:lnTo>
                  <a:pt x="46758" y="58848"/>
                </a:lnTo>
                <a:lnTo>
                  <a:pt x="42456" y="63149"/>
                </a:lnTo>
                <a:lnTo>
                  <a:pt x="40499" y="61189"/>
                </a:lnTo>
                <a:lnTo>
                  <a:pt x="38542" y="59230"/>
                </a:lnTo>
                <a:lnTo>
                  <a:pt x="40691" y="57081"/>
                </a:lnTo>
                <a:lnTo>
                  <a:pt x="42840" y="54932"/>
                </a:lnTo>
                <a:close/>
                <a:moveTo>
                  <a:pt x="131055" y="55115"/>
                </a:moveTo>
                <a:lnTo>
                  <a:pt x="134973" y="59033"/>
                </a:lnTo>
                <a:lnTo>
                  <a:pt x="130672" y="63334"/>
                </a:lnTo>
                <a:lnTo>
                  <a:pt x="126754" y="59416"/>
                </a:lnTo>
                <a:lnTo>
                  <a:pt x="131055" y="55115"/>
                </a:lnTo>
                <a:close/>
                <a:moveTo>
                  <a:pt x="34422" y="55314"/>
                </a:moveTo>
                <a:lnTo>
                  <a:pt x="38337" y="59230"/>
                </a:lnTo>
                <a:lnTo>
                  <a:pt x="34039" y="63531"/>
                </a:lnTo>
                <a:lnTo>
                  <a:pt x="30121" y="59615"/>
                </a:lnTo>
                <a:lnTo>
                  <a:pt x="34422" y="55314"/>
                </a:lnTo>
                <a:close/>
                <a:moveTo>
                  <a:pt x="122637" y="55497"/>
                </a:moveTo>
                <a:lnTo>
                  <a:pt x="126555" y="59415"/>
                </a:lnTo>
                <a:lnTo>
                  <a:pt x="122254" y="63716"/>
                </a:lnTo>
                <a:lnTo>
                  <a:pt x="118336" y="59798"/>
                </a:lnTo>
                <a:lnTo>
                  <a:pt x="122637" y="55497"/>
                </a:lnTo>
                <a:close/>
                <a:moveTo>
                  <a:pt x="26001" y="55699"/>
                </a:moveTo>
                <a:lnTo>
                  <a:pt x="29917" y="59616"/>
                </a:lnTo>
                <a:lnTo>
                  <a:pt x="25616" y="63918"/>
                </a:lnTo>
                <a:lnTo>
                  <a:pt x="21700" y="60000"/>
                </a:lnTo>
                <a:lnTo>
                  <a:pt x="26001" y="55699"/>
                </a:lnTo>
                <a:close/>
                <a:moveTo>
                  <a:pt x="114218" y="55882"/>
                </a:moveTo>
                <a:lnTo>
                  <a:pt x="118134" y="59798"/>
                </a:lnTo>
                <a:lnTo>
                  <a:pt x="113834" y="64099"/>
                </a:lnTo>
                <a:lnTo>
                  <a:pt x="109917" y="60181"/>
                </a:lnTo>
                <a:lnTo>
                  <a:pt x="114218" y="55882"/>
                </a:lnTo>
                <a:close/>
                <a:moveTo>
                  <a:pt x="17580" y="56081"/>
                </a:moveTo>
                <a:lnTo>
                  <a:pt x="21498" y="59998"/>
                </a:lnTo>
                <a:lnTo>
                  <a:pt x="17197" y="64300"/>
                </a:lnTo>
                <a:lnTo>
                  <a:pt x="13281" y="60382"/>
                </a:lnTo>
                <a:lnTo>
                  <a:pt x="17580" y="56081"/>
                </a:lnTo>
                <a:close/>
                <a:moveTo>
                  <a:pt x="105799" y="56265"/>
                </a:moveTo>
                <a:lnTo>
                  <a:pt x="109715" y="60181"/>
                </a:lnTo>
                <a:lnTo>
                  <a:pt x="105414" y="64483"/>
                </a:lnTo>
                <a:lnTo>
                  <a:pt x="101497" y="60566"/>
                </a:lnTo>
                <a:lnTo>
                  <a:pt x="105799" y="56265"/>
                </a:lnTo>
                <a:close/>
                <a:moveTo>
                  <a:pt x="9161" y="56466"/>
                </a:moveTo>
                <a:lnTo>
                  <a:pt x="13079" y="60382"/>
                </a:lnTo>
                <a:lnTo>
                  <a:pt x="8777" y="64683"/>
                </a:lnTo>
                <a:lnTo>
                  <a:pt x="4860" y="60765"/>
                </a:lnTo>
                <a:lnTo>
                  <a:pt x="9161" y="56466"/>
                </a:lnTo>
                <a:close/>
                <a:moveTo>
                  <a:pt x="97378" y="56649"/>
                </a:moveTo>
                <a:lnTo>
                  <a:pt x="101296" y="60566"/>
                </a:lnTo>
                <a:lnTo>
                  <a:pt x="96994" y="64866"/>
                </a:lnTo>
                <a:lnTo>
                  <a:pt x="93078" y="60950"/>
                </a:lnTo>
                <a:lnTo>
                  <a:pt x="97378" y="56649"/>
                </a:lnTo>
                <a:close/>
                <a:moveTo>
                  <a:pt x="88958" y="57032"/>
                </a:moveTo>
                <a:lnTo>
                  <a:pt x="90917" y="58991"/>
                </a:lnTo>
                <a:lnTo>
                  <a:pt x="92876" y="60950"/>
                </a:lnTo>
                <a:lnTo>
                  <a:pt x="90724" y="63099"/>
                </a:lnTo>
                <a:lnTo>
                  <a:pt x="88575" y="65248"/>
                </a:lnTo>
                <a:lnTo>
                  <a:pt x="84657" y="61333"/>
                </a:lnTo>
                <a:lnTo>
                  <a:pt x="88958" y="57032"/>
                </a:lnTo>
                <a:close/>
                <a:moveTo>
                  <a:pt x="80539" y="57414"/>
                </a:moveTo>
                <a:lnTo>
                  <a:pt x="84455" y="61332"/>
                </a:lnTo>
                <a:lnTo>
                  <a:pt x="80156" y="65633"/>
                </a:lnTo>
                <a:lnTo>
                  <a:pt x="76238" y="61715"/>
                </a:lnTo>
                <a:lnTo>
                  <a:pt x="80539" y="57414"/>
                </a:lnTo>
                <a:close/>
                <a:moveTo>
                  <a:pt x="72120" y="57799"/>
                </a:moveTo>
                <a:lnTo>
                  <a:pt x="76036" y="61715"/>
                </a:lnTo>
                <a:lnTo>
                  <a:pt x="71735" y="66016"/>
                </a:lnTo>
                <a:lnTo>
                  <a:pt x="67818" y="62099"/>
                </a:lnTo>
                <a:lnTo>
                  <a:pt x="72120" y="57799"/>
                </a:lnTo>
                <a:close/>
                <a:moveTo>
                  <a:pt x="63697" y="58184"/>
                </a:moveTo>
                <a:lnTo>
                  <a:pt x="65656" y="60141"/>
                </a:lnTo>
                <a:lnTo>
                  <a:pt x="67615" y="62099"/>
                </a:lnTo>
                <a:lnTo>
                  <a:pt x="63315" y="66400"/>
                </a:lnTo>
                <a:lnTo>
                  <a:pt x="59399" y="62483"/>
                </a:lnTo>
                <a:lnTo>
                  <a:pt x="61548" y="60333"/>
                </a:lnTo>
                <a:lnTo>
                  <a:pt x="63697" y="58184"/>
                </a:lnTo>
                <a:close/>
                <a:moveTo>
                  <a:pt x="55277" y="58567"/>
                </a:moveTo>
                <a:lnTo>
                  <a:pt x="57237" y="60525"/>
                </a:lnTo>
                <a:lnTo>
                  <a:pt x="59194" y="62483"/>
                </a:lnTo>
                <a:lnTo>
                  <a:pt x="54895" y="66783"/>
                </a:lnTo>
                <a:lnTo>
                  <a:pt x="50977" y="62867"/>
                </a:lnTo>
                <a:lnTo>
                  <a:pt x="53126" y="60718"/>
                </a:lnTo>
                <a:lnTo>
                  <a:pt x="55277" y="58567"/>
                </a:lnTo>
                <a:close/>
                <a:moveTo>
                  <a:pt x="46860" y="58949"/>
                </a:moveTo>
                <a:lnTo>
                  <a:pt x="48819" y="60908"/>
                </a:lnTo>
                <a:lnTo>
                  <a:pt x="50776" y="62867"/>
                </a:lnTo>
                <a:lnTo>
                  <a:pt x="46477" y="67165"/>
                </a:lnTo>
                <a:lnTo>
                  <a:pt x="44518" y="65208"/>
                </a:lnTo>
                <a:lnTo>
                  <a:pt x="42559" y="63250"/>
                </a:lnTo>
                <a:lnTo>
                  <a:pt x="46860" y="58949"/>
                </a:lnTo>
                <a:close/>
                <a:moveTo>
                  <a:pt x="135074" y="59134"/>
                </a:moveTo>
                <a:lnTo>
                  <a:pt x="138990" y="63050"/>
                </a:lnTo>
                <a:lnTo>
                  <a:pt x="134689" y="67351"/>
                </a:lnTo>
                <a:lnTo>
                  <a:pt x="130773" y="63435"/>
                </a:lnTo>
                <a:lnTo>
                  <a:pt x="135074" y="59134"/>
                </a:lnTo>
                <a:close/>
                <a:moveTo>
                  <a:pt x="38441" y="59331"/>
                </a:moveTo>
                <a:lnTo>
                  <a:pt x="40398" y="61290"/>
                </a:lnTo>
                <a:lnTo>
                  <a:pt x="42357" y="63249"/>
                </a:lnTo>
                <a:lnTo>
                  <a:pt x="40206" y="65399"/>
                </a:lnTo>
                <a:lnTo>
                  <a:pt x="38056" y="67550"/>
                </a:lnTo>
                <a:lnTo>
                  <a:pt x="36098" y="65591"/>
                </a:lnTo>
                <a:lnTo>
                  <a:pt x="34139" y="63632"/>
                </a:lnTo>
                <a:lnTo>
                  <a:pt x="38441" y="59331"/>
                </a:lnTo>
                <a:close/>
                <a:moveTo>
                  <a:pt x="126656" y="59516"/>
                </a:moveTo>
                <a:lnTo>
                  <a:pt x="130572" y="63432"/>
                </a:lnTo>
                <a:lnTo>
                  <a:pt x="126271" y="67733"/>
                </a:lnTo>
                <a:lnTo>
                  <a:pt x="122355" y="63817"/>
                </a:lnTo>
                <a:lnTo>
                  <a:pt x="126656" y="59516"/>
                </a:lnTo>
                <a:close/>
                <a:moveTo>
                  <a:pt x="30020" y="59716"/>
                </a:moveTo>
                <a:lnTo>
                  <a:pt x="33936" y="63632"/>
                </a:lnTo>
                <a:lnTo>
                  <a:pt x="31786" y="65784"/>
                </a:lnTo>
                <a:lnTo>
                  <a:pt x="29636" y="67933"/>
                </a:lnTo>
                <a:lnTo>
                  <a:pt x="27677" y="65975"/>
                </a:lnTo>
                <a:lnTo>
                  <a:pt x="25720" y="64016"/>
                </a:lnTo>
                <a:lnTo>
                  <a:pt x="30020" y="59716"/>
                </a:lnTo>
                <a:close/>
                <a:moveTo>
                  <a:pt x="118235" y="59899"/>
                </a:moveTo>
                <a:lnTo>
                  <a:pt x="122153" y="63817"/>
                </a:lnTo>
                <a:lnTo>
                  <a:pt x="117852" y="68117"/>
                </a:lnTo>
                <a:lnTo>
                  <a:pt x="113935" y="64200"/>
                </a:lnTo>
                <a:lnTo>
                  <a:pt x="118235" y="59899"/>
                </a:lnTo>
                <a:close/>
                <a:moveTo>
                  <a:pt x="21600" y="60101"/>
                </a:moveTo>
                <a:lnTo>
                  <a:pt x="25518" y="64019"/>
                </a:lnTo>
                <a:lnTo>
                  <a:pt x="21217" y="68318"/>
                </a:lnTo>
                <a:lnTo>
                  <a:pt x="17299" y="64402"/>
                </a:lnTo>
                <a:lnTo>
                  <a:pt x="21600" y="60101"/>
                </a:lnTo>
                <a:close/>
                <a:moveTo>
                  <a:pt x="109816" y="60282"/>
                </a:moveTo>
                <a:lnTo>
                  <a:pt x="113734" y="64200"/>
                </a:lnTo>
                <a:lnTo>
                  <a:pt x="109432" y="68501"/>
                </a:lnTo>
                <a:lnTo>
                  <a:pt x="105515" y="64584"/>
                </a:lnTo>
                <a:lnTo>
                  <a:pt x="109816" y="60282"/>
                </a:lnTo>
                <a:close/>
                <a:moveTo>
                  <a:pt x="13180" y="60483"/>
                </a:moveTo>
                <a:lnTo>
                  <a:pt x="17096" y="64401"/>
                </a:lnTo>
                <a:lnTo>
                  <a:pt x="12795" y="68700"/>
                </a:lnTo>
                <a:lnTo>
                  <a:pt x="8878" y="64784"/>
                </a:lnTo>
                <a:lnTo>
                  <a:pt x="13180" y="60483"/>
                </a:lnTo>
                <a:close/>
                <a:moveTo>
                  <a:pt x="101396" y="60667"/>
                </a:moveTo>
                <a:lnTo>
                  <a:pt x="105313" y="64584"/>
                </a:lnTo>
                <a:lnTo>
                  <a:pt x="101013" y="68885"/>
                </a:lnTo>
                <a:lnTo>
                  <a:pt x="97095" y="64967"/>
                </a:lnTo>
                <a:lnTo>
                  <a:pt x="101396" y="60667"/>
                </a:lnTo>
                <a:close/>
                <a:moveTo>
                  <a:pt x="4762" y="60866"/>
                </a:moveTo>
                <a:lnTo>
                  <a:pt x="8678" y="64784"/>
                </a:lnTo>
                <a:lnTo>
                  <a:pt x="4377" y="69085"/>
                </a:lnTo>
                <a:lnTo>
                  <a:pt x="460" y="65167"/>
                </a:lnTo>
                <a:lnTo>
                  <a:pt x="4762" y="60866"/>
                </a:lnTo>
                <a:close/>
                <a:moveTo>
                  <a:pt x="92974" y="61052"/>
                </a:moveTo>
                <a:lnTo>
                  <a:pt x="96892" y="64968"/>
                </a:lnTo>
                <a:lnTo>
                  <a:pt x="92592" y="69267"/>
                </a:lnTo>
                <a:lnTo>
                  <a:pt x="90633" y="67308"/>
                </a:lnTo>
                <a:lnTo>
                  <a:pt x="88676" y="65352"/>
                </a:lnTo>
                <a:lnTo>
                  <a:pt x="90825" y="63201"/>
                </a:lnTo>
                <a:lnTo>
                  <a:pt x="92974" y="61052"/>
                </a:lnTo>
                <a:close/>
                <a:moveTo>
                  <a:pt x="84556" y="61433"/>
                </a:moveTo>
                <a:lnTo>
                  <a:pt x="88474" y="65349"/>
                </a:lnTo>
                <a:lnTo>
                  <a:pt x="84173" y="69650"/>
                </a:lnTo>
                <a:lnTo>
                  <a:pt x="80256" y="65734"/>
                </a:lnTo>
                <a:lnTo>
                  <a:pt x="84556" y="61433"/>
                </a:lnTo>
                <a:close/>
                <a:moveTo>
                  <a:pt x="76137" y="61816"/>
                </a:moveTo>
                <a:lnTo>
                  <a:pt x="80055" y="65734"/>
                </a:lnTo>
                <a:lnTo>
                  <a:pt x="75753" y="70034"/>
                </a:lnTo>
                <a:lnTo>
                  <a:pt x="71836" y="66117"/>
                </a:lnTo>
                <a:lnTo>
                  <a:pt x="76137" y="61816"/>
                </a:lnTo>
                <a:close/>
                <a:moveTo>
                  <a:pt x="67717" y="62199"/>
                </a:moveTo>
                <a:lnTo>
                  <a:pt x="71634" y="66117"/>
                </a:lnTo>
                <a:lnTo>
                  <a:pt x="67334" y="70418"/>
                </a:lnTo>
                <a:lnTo>
                  <a:pt x="63416" y="66501"/>
                </a:lnTo>
                <a:lnTo>
                  <a:pt x="67717" y="62199"/>
                </a:lnTo>
                <a:close/>
                <a:moveTo>
                  <a:pt x="59298" y="62584"/>
                </a:moveTo>
                <a:lnTo>
                  <a:pt x="63214" y="66501"/>
                </a:lnTo>
                <a:lnTo>
                  <a:pt x="58913" y="70802"/>
                </a:lnTo>
                <a:lnTo>
                  <a:pt x="54997" y="66884"/>
                </a:lnTo>
                <a:lnTo>
                  <a:pt x="59298" y="62584"/>
                </a:lnTo>
                <a:close/>
                <a:moveTo>
                  <a:pt x="50877" y="62968"/>
                </a:moveTo>
                <a:lnTo>
                  <a:pt x="54795" y="66884"/>
                </a:lnTo>
                <a:lnTo>
                  <a:pt x="50494" y="71184"/>
                </a:lnTo>
                <a:lnTo>
                  <a:pt x="46577" y="67269"/>
                </a:lnTo>
                <a:lnTo>
                  <a:pt x="50877" y="62968"/>
                </a:lnTo>
                <a:close/>
                <a:moveTo>
                  <a:pt x="139093" y="63149"/>
                </a:moveTo>
                <a:lnTo>
                  <a:pt x="143009" y="67069"/>
                </a:lnTo>
                <a:lnTo>
                  <a:pt x="140858" y="69218"/>
                </a:lnTo>
                <a:lnTo>
                  <a:pt x="138709" y="71367"/>
                </a:lnTo>
                <a:lnTo>
                  <a:pt x="134793" y="67451"/>
                </a:lnTo>
                <a:lnTo>
                  <a:pt x="139093" y="63149"/>
                </a:lnTo>
                <a:close/>
                <a:moveTo>
                  <a:pt x="42456" y="63351"/>
                </a:moveTo>
                <a:lnTo>
                  <a:pt x="44417" y="65310"/>
                </a:lnTo>
                <a:lnTo>
                  <a:pt x="46376" y="67269"/>
                </a:lnTo>
                <a:lnTo>
                  <a:pt x="42074" y="71567"/>
                </a:lnTo>
                <a:lnTo>
                  <a:pt x="38157" y="67651"/>
                </a:lnTo>
                <a:lnTo>
                  <a:pt x="40307" y="65500"/>
                </a:lnTo>
                <a:lnTo>
                  <a:pt x="42456" y="63351"/>
                </a:lnTo>
                <a:close/>
                <a:moveTo>
                  <a:pt x="130673" y="63533"/>
                </a:moveTo>
                <a:lnTo>
                  <a:pt x="134591" y="67451"/>
                </a:lnTo>
                <a:lnTo>
                  <a:pt x="130290" y="71752"/>
                </a:lnTo>
                <a:lnTo>
                  <a:pt x="126372" y="67834"/>
                </a:lnTo>
                <a:lnTo>
                  <a:pt x="130673" y="63533"/>
                </a:lnTo>
                <a:close/>
                <a:moveTo>
                  <a:pt x="34037" y="63735"/>
                </a:moveTo>
                <a:lnTo>
                  <a:pt x="35997" y="65693"/>
                </a:lnTo>
                <a:lnTo>
                  <a:pt x="37955" y="67652"/>
                </a:lnTo>
                <a:lnTo>
                  <a:pt x="35804" y="69802"/>
                </a:lnTo>
                <a:lnTo>
                  <a:pt x="33655" y="71951"/>
                </a:lnTo>
                <a:lnTo>
                  <a:pt x="29737" y="68034"/>
                </a:lnTo>
                <a:lnTo>
                  <a:pt x="31886" y="65885"/>
                </a:lnTo>
                <a:lnTo>
                  <a:pt x="34037" y="63735"/>
                </a:lnTo>
                <a:close/>
                <a:moveTo>
                  <a:pt x="122254" y="63918"/>
                </a:moveTo>
                <a:lnTo>
                  <a:pt x="126170" y="67834"/>
                </a:lnTo>
                <a:lnTo>
                  <a:pt x="121870" y="72135"/>
                </a:lnTo>
                <a:lnTo>
                  <a:pt x="117953" y="68217"/>
                </a:lnTo>
                <a:lnTo>
                  <a:pt x="122254" y="63918"/>
                </a:lnTo>
                <a:close/>
                <a:moveTo>
                  <a:pt x="25619" y="64117"/>
                </a:moveTo>
                <a:lnTo>
                  <a:pt x="27577" y="66075"/>
                </a:lnTo>
                <a:lnTo>
                  <a:pt x="29535" y="68034"/>
                </a:lnTo>
                <a:lnTo>
                  <a:pt x="25234" y="72336"/>
                </a:lnTo>
                <a:lnTo>
                  <a:pt x="23277" y="70377"/>
                </a:lnTo>
                <a:lnTo>
                  <a:pt x="21318" y="68418"/>
                </a:lnTo>
                <a:lnTo>
                  <a:pt x="25619" y="64117"/>
                </a:lnTo>
                <a:close/>
                <a:moveTo>
                  <a:pt x="113834" y="64301"/>
                </a:moveTo>
                <a:lnTo>
                  <a:pt x="117751" y="68217"/>
                </a:lnTo>
                <a:lnTo>
                  <a:pt x="113450" y="72519"/>
                </a:lnTo>
                <a:lnTo>
                  <a:pt x="109533" y="68602"/>
                </a:lnTo>
                <a:lnTo>
                  <a:pt x="113834" y="64301"/>
                </a:lnTo>
                <a:close/>
                <a:moveTo>
                  <a:pt x="17198" y="64501"/>
                </a:moveTo>
                <a:lnTo>
                  <a:pt x="21116" y="68418"/>
                </a:lnTo>
                <a:lnTo>
                  <a:pt x="18967" y="70567"/>
                </a:lnTo>
                <a:lnTo>
                  <a:pt x="16816" y="72718"/>
                </a:lnTo>
                <a:lnTo>
                  <a:pt x="14859" y="70759"/>
                </a:lnTo>
                <a:lnTo>
                  <a:pt x="12900" y="68800"/>
                </a:lnTo>
                <a:lnTo>
                  <a:pt x="17198" y="64501"/>
                </a:lnTo>
                <a:close/>
                <a:moveTo>
                  <a:pt x="105414" y="64684"/>
                </a:moveTo>
                <a:lnTo>
                  <a:pt x="109331" y="68602"/>
                </a:lnTo>
                <a:lnTo>
                  <a:pt x="105030" y="72902"/>
                </a:lnTo>
                <a:lnTo>
                  <a:pt x="101114" y="68986"/>
                </a:lnTo>
                <a:lnTo>
                  <a:pt x="105414" y="64684"/>
                </a:lnTo>
                <a:close/>
                <a:moveTo>
                  <a:pt x="8779" y="64883"/>
                </a:moveTo>
                <a:lnTo>
                  <a:pt x="12694" y="68801"/>
                </a:lnTo>
                <a:lnTo>
                  <a:pt x="10545" y="70952"/>
                </a:lnTo>
                <a:lnTo>
                  <a:pt x="8396" y="73101"/>
                </a:lnTo>
                <a:lnTo>
                  <a:pt x="6437" y="71142"/>
                </a:lnTo>
                <a:lnTo>
                  <a:pt x="4478" y="69183"/>
                </a:lnTo>
                <a:lnTo>
                  <a:pt x="8779" y="64883"/>
                </a:lnTo>
                <a:close/>
                <a:moveTo>
                  <a:pt x="96994" y="65068"/>
                </a:moveTo>
                <a:lnTo>
                  <a:pt x="100912" y="68986"/>
                </a:lnTo>
                <a:lnTo>
                  <a:pt x="96611" y="73287"/>
                </a:lnTo>
                <a:lnTo>
                  <a:pt x="92693" y="69369"/>
                </a:lnTo>
                <a:lnTo>
                  <a:pt x="96994" y="65068"/>
                </a:lnTo>
                <a:close/>
                <a:moveTo>
                  <a:pt x="88575" y="65450"/>
                </a:moveTo>
                <a:lnTo>
                  <a:pt x="90534" y="67409"/>
                </a:lnTo>
                <a:lnTo>
                  <a:pt x="92491" y="69368"/>
                </a:lnTo>
                <a:lnTo>
                  <a:pt x="88191" y="73669"/>
                </a:lnTo>
                <a:lnTo>
                  <a:pt x="86233" y="71710"/>
                </a:lnTo>
                <a:lnTo>
                  <a:pt x="84274" y="69751"/>
                </a:lnTo>
                <a:lnTo>
                  <a:pt x="88575" y="65450"/>
                </a:lnTo>
                <a:close/>
                <a:moveTo>
                  <a:pt x="80156" y="65835"/>
                </a:moveTo>
                <a:lnTo>
                  <a:pt x="84072" y="69751"/>
                </a:lnTo>
                <a:lnTo>
                  <a:pt x="79771" y="74052"/>
                </a:lnTo>
                <a:lnTo>
                  <a:pt x="75854" y="70134"/>
                </a:lnTo>
                <a:lnTo>
                  <a:pt x="80156" y="65835"/>
                </a:lnTo>
                <a:close/>
                <a:moveTo>
                  <a:pt x="71735" y="66220"/>
                </a:moveTo>
                <a:lnTo>
                  <a:pt x="75653" y="70137"/>
                </a:lnTo>
                <a:lnTo>
                  <a:pt x="71351" y="74436"/>
                </a:lnTo>
                <a:lnTo>
                  <a:pt x="67435" y="70519"/>
                </a:lnTo>
                <a:lnTo>
                  <a:pt x="71735" y="66220"/>
                </a:lnTo>
                <a:close/>
                <a:moveTo>
                  <a:pt x="63315" y="66602"/>
                </a:moveTo>
                <a:lnTo>
                  <a:pt x="67233" y="70519"/>
                </a:lnTo>
                <a:lnTo>
                  <a:pt x="62932" y="74819"/>
                </a:lnTo>
                <a:lnTo>
                  <a:pt x="59014" y="70903"/>
                </a:lnTo>
                <a:lnTo>
                  <a:pt x="63315" y="66602"/>
                </a:lnTo>
                <a:close/>
                <a:moveTo>
                  <a:pt x="54896" y="66985"/>
                </a:moveTo>
                <a:lnTo>
                  <a:pt x="58812" y="70903"/>
                </a:lnTo>
                <a:lnTo>
                  <a:pt x="54513" y="75204"/>
                </a:lnTo>
                <a:lnTo>
                  <a:pt x="50595" y="71286"/>
                </a:lnTo>
                <a:lnTo>
                  <a:pt x="54896" y="66985"/>
                </a:lnTo>
                <a:close/>
                <a:moveTo>
                  <a:pt x="143108" y="67171"/>
                </a:moveTo>
                <a:lnTo>
                  <a:pt x="147028" y="71086"/>
                </a:lnTo>
                <a:lnTo>
                  <a:pt x="142728" y="75387"/>
                </a:lnTo>
                <a:lnTo>
                  <a:pt x="140769" y="73428"/>
                </a:lnTo>
                <a:lnTo>
                  <a:pt x="138810" y="71471"/>
                </a:lnTo>
                <a:lnTo>
                  <a:pt x="140959" y="69320"/>
                </a:lnTo>
                <a:lnTo>
                  <a:pt x="143108" y="67171"/>
                </a:lnTo>
                <a:close/>
                <a:moveTo>
                  <a:pt x="46477" y="67367"/>
                </a:moveTo>
                <a:lnTo>
                  <a:pt x="50393" y="71286"/>
                </a:lnTo>
                <a:lnTo>
                  <a:pt x="46092" y="75586"/>
                </a:lnTo>
                <a:lnTo>
                  <a:pt x="42175" y="71668"/>
                </a:lnTo>
                <a:lnTo>
                  <a:pt x="46477" y="67367"/>
                </a:lnTo>
                <a:close/>
                <a:moveTo>
                  <a:pt x="134692" y="67551"/>
                </a:moveTo>
                <a:lnTo>
                  <a:pt x="138608" y="71468"/>
                </a:lnTo>
                <a:lnTo>
                  <a:pt x="134307" y="75769"/>
                </a:lnTo>
                <a:lnTo>
                  <a:pt x="130391" y="71853"/>
                </a:lnTo>
                <a:lnTo>
                  <a:pt x="134692" y="67551"/>
                </a:lnTo>
                <a:close/>
                <a:moveTo>
                  <a:pt x="38054" y="67755"/>
                </a:moveTo>
                <a:lnTo>
                  <a:pt x="41974" y="71670"/>
                </a:lnTo>
                <a:lnTo>
                  <a:pt x="37672" y="75971"/>
                </a:lnTo>
                <a:lnTo>
                  <a:pt x="35713" y="74012"/>
                </a:lnTo>
                <a:lnTo>
                  <a:pt x="33756" y="72054"/>
                </a:lnTo>
                <a:lnTo>
                  <a:pt x="35905" y="69904"/>
                </a:lnTo>
                <a:lnTo>
                  <a:pt x="38054" y="67755"/>
                </a:lnTo>
                <a:close/>
                <a:moveTo>
                  <a:pt x="126271" y="67935"/>
                </a:moveTo>
                <a:lnTo>
                  <a:pt x="130189" y="71853"/>
                </a:lnTo>
                <a:lnTo>
                  <a:pt x="125888" y="76152"/>
                </a:lnTo>
                <a:lnTo>
                  <a:pt x="121971" y="72236"/>
                </a:lnTo>
                <a:lnTo>
                  <a:pt x="126271" y="67935"/>
                </a:lnTo>
                <a:close/>
                <a:moveTo>
                  <a:pt x="29636" y="68135"/>
                </a:moveTo>
                <a:lnTo>
                  <a:pt x="33554" y="72052"/>
                </a:lnTo>
                <a:lnTo>
                  <a:pt x="29253" y="76353"/>
                </a:lnTo>
                <a:lnTo>
                  <a:pt x="25335" y="72436"/>
                </a:lnTo>
                <a:lnTo>
                  <a:pt x="29636" y="68135"/>
                </a:lnTo>
                <a:close/>
                <a:moveTo>
                  <a:pt x="117852" y="68318"/>
                </a:moveTo>
                <a:lnTo>
                  <a:pt x="121770" y="72236"/>
                </a:lnTo>
                <a:lnTo>
                  <a:pt x="117468" y="76537"/>
                </a:lnTo>
                <a:lnTo>
                  <a:pt x="113551" y="72620"/>
                </a:lnTo>
                <a:lnTo>
                  <a:pt x="117852" y="68318"/>
                </a:lnTo>
                <a:close/>
                <a:moveTo>
                  <a:pt x="21216" y="68520"/>
                </a:moveTo>
                <a:lnTo>
                  <a:pt x="23176" y="70478"/>
                </a:lnTo>
                <a:lnTo>
                  <a:pt x="25133" y="72436"/>
                </a:lnTo>
                <a:lnTo>
                  <a:pt x="20834" y="76736"/>
                </a:lnTo>
                <a:lnTo>
                  <a:pt x="16916" y="72820"/>
                </a:lnTo>
                <a:lnTo>
                  <a:pt x="19065" y="70671"/>
                </a:lnTo>
                <a:lnTo>
                  <a:pt x="21216" y="68520"/>
                </a:lnTo>
                <a:close/>
                <a:moveTo>
                  <a:pt x="109432" y="68703"/>
                </a:moveTo>
                <a:lnTo>
                  <a:pt x="113349" y="72620"/>
                </a:lnTo>
                <a:lnTo>
                  <a:pt x="109049" y="76921"/>
                </a:lnTo>
                <a:lnTo>
                  <a:pt x="105131" y="73003"/>
                </a:lnTo>
                <a:lnTo>
                  <a:pt x="109432" y="68703"/>
                </a:lnTo>
                <a:close/>
                <a:moveTo>
                  <a:pt x="12798" y="68905"/>
                </a:moveTo>
                <a:lnTo>
                  <a:pt x="14755" y="70862"/>
                </a:lnTo>
                <a:lnTo>
                  <a:pt x="16714" y="72821"/>
                </a:lnTo>
                <a:lnTo>
                  <a:pt x="12413" y="77123"/>
                </a:lnTo>
                <a:lnTo>
                  <a:pt x="8496" y="73205"/>
                </a:lnTo>
                <a:lnTo>
                  <a:pt x="10647" y="71054"/>
                </a:lnTo>
                <a:lnTo>
                  <a:pt x="12798" y="68905"/>
                </a:lnTo>
                <a:close/>
                <a:moveTo>
                  <a:pt x="101013" y="69085"/>
                </a:moveTo>
                <a:lnTo>
                  <a:pt x="104929" y="73001"/>
                </a:lnTo>
                <a:lnTo>
                  <a:pt x="102779" y="75154"/>
                </a:lnTo>
                <a:lnTo>
                  <a:pt x="100628" y="77303"/>
                </a:lnTo>
                <a:lnTo>
                  <a:pt x="98671" y="75344"/>
                </a:lnTo>
                <a:lnTo>
                  <a:pt x="96712" y="73385"/>
                </a:lnTo>
                <a:lnTo>
                  <a:pt x="101013" y="69085"/>
                </a:lnTo>
                <a:close/>
                <a:moveTo>
                  <a:pt x="4377" y="69287"/>
                </a:moveTo>
                <a:lnTo>
                  <a:pt x="6336" y="71244"/>
                </a:lnTo>
                <a:lnTo>
                  <a:pt x="8295" y="73203"/>
                </a:lnTo>
                <a:lnTo>
                  <a:pt x="3993" y="77504"/>
                </a:lnTo>
                <a:lnTo>
                  <a:pt x="2034" y="75546"/>
                </a:lnTo>
                <a:lnTo>
                  <a:pt x="77" y="73587"/>
                </a:lnTo>
                <a:lnTo>
                  <a:pt x="4377" y="69287"/>
                </a:lnTo>
                <a:close/>
                <a:moveTo>
                  <a:pt x="92592" y="69470"/>
                </a:moveTo>
                <a:lnTo>
                  <a:pt x="96510" y="73388"/>
                </a:lnTo>
                <a:lnTo>
                  <a:pt x="94358" y="75537"/>
                </a:lnTo>
                <a:lnTo>
                  <a:pt x="92209" y="77686"/>
                </a:lnTo>
                <a:lnTo>
                  <a:pt x="90250" y="75730"/>
                </a:lnTo>
                <a:lnTo>
                  <a:pt x="88291" y="73771"/>
                </a:lnTo>
                <a:lnTo>
                  <a:pt x="92592" y="69470"/>
                </a:lnTo>
                <a:close/>
                <a:moveTo>
                  <a:pt x="84173" y="69852"/>
                </a:moveTo>
                <a:lnTo>
                  <a:pt x="86132" y="71811"/>
                </a:lnTo>
                <a:lnTo>
                  <a:pt x="88091" y="73770"/>
                </a:lnTo>
                <a:lnTo>
                  <a:pt x="85939" y="75920"/>
                </a:lnTo>
                <a:lnTo>
                  <a:pt x="83789" y="78070"/>
                </a:lnTo>
                <a:lnTo>
                  <a:pt x="79872" y="74153"/>
                </a:lnTo>
                <a:lnTo>
                  <a:pt x="84173" y="69852"/>
                </a:lnTo>
                <a:close/>
                <a:moveTo>
                  <a:pt x="75753" y="70235"/>
                </a:moveTo>
                <a:lnTo>
                  <a:pt x="79670" y="74153"/>
                </a:lnTo>
                <a:lnTo>
                  <a:pt x="75370" y="78454"/>
                </a:lnTo>
                <a:lnTo>
                  <a:pt x="71452" y="74537"/>
                </a:lnTo>
                <a:lnTo>
                  <a:pt x="75753" y="70235"/>
                </a:lnTo>
                <a:close/>
                <a:moveTo>
                  <a:pt x="67334" y="70620"/>
                </a:moveTo>
                <a:lnTo>
                  <a:pt x="71250" y="74537"/>
                </a:lnTo>
                <a:lnTo>
                  <a:pt x="66949" y="78838"/>
                </a:lnTo>
                <a:lnTo>
                  <a:pt x="63033" y="74920"/>
                </a:lnTo>
                <a:lnTo>
                  <a:pt x="67334" y="70620"/>
                </a:lnTo>
                <a:close/>
                <a:moveTo>
                  <a:pt x="58913" y="71004"/>
                </a:moveTo>
                <a:lnTo>
                  <a:pt x="62831" y="74920"/>
                </a:lnTo>
                <a:lnTo>
                  <a:pt x="58530" y="79221"/>
                </a:lnTo>
                <a:lnTo>
                  <a:pt x="54613" y="75305"/>
                </a:lnTo>
                <a:lnTo>
                  <a:pt x="58913" y="71004"/>
                </a:lnTo>
                <a:close/>
                <a:moveTo>
                  <a:pt x="147131" y="71187"/>
                </a:moveTo>
                <a:lnTo>
                  <a:pt x="151046" y="75105"/>
                </a:lnTo>
                <a:lnTo>
                  <a:pt x="146747" y="79406"/>
                </a:lnTo>
                <a:lnTo>
                  <a:pt x="144789" y="77447"/>
                </a:lnTo>
                <a:lnTo>
                  <a:pt x="142830" y="75488"/>
                </a:lnTo>
                <a:lnTo>
                  <a:pt x="147131" y="71187"/>
                </a:lnTo>
                <a:close/>
                <a:moveTo>
                  <a:pt x="50494" y="71387"/>
                </a:moveTo>
                <a:lnTo>
                  <a:pt x="54410" y="75305"/>
                </a:lnTo>
                <a:lnTo>
                  <a:pt x="50110" y="79603"/>
                </a:lnTo>
                <a:lnTo>
                  <a:pt x="46193" y="75688"/>
                </a:lnTo>
                <a:lnTo>
                  <a:pt x="50494" y="71387"/>
                </a:lnTo>
                <a:close/>
                <a:moveTo>
                  <a:pt x="138709" y="71572"/>
                </a:moveTo>
                <a:lnTo>
                  <a:pt x="140668" y="73529"/>
                </a:lnTo>
                <a:lnTo>
                  <a:pt x="142627" y="75488"/>
                </a:lnTo>
                <a:lnTo>
                  <a:pt x="140476" y="77637"/>
                </a:lnTo>
                <a:lnTo>
                  <a:pt x="138327" y="79788"/>
                </a:lnTo>
                <a:lnTo>
                  <a:pt x="134408" y="75871"/>
                </a:lnTo>
                <a:lnTo>
                  <a:pt x="138709" y="71572"/>
                </a:lnTo>
                <a:close/>
                <a:moveTo>
                  <a:pt x="42074" y="71771"/>
                </a:moveTo>
                <a:lnTo>
                  <a:pt x="45991" y="75688"/>
                </a:lnTo>
                <a:lnTo>
                  <a:pt x="41690" y="79989"/>
                </a:lnTo>
                <a:lnTo>
                  <a:pt x="37773" y="76072"/>
                </a:lnTo>
                <a:lnTo>
                  <a:pt x="42074" y="71771"/>
                </a:lnTo>
                <a:close/>
                <a:moveTo>
                  <a:pt x="130290" y="71954"/>
                </a:moveTo>
                <a:lnTo>
                  <a:pt x="134206" y="75870"/>
                </a:lnTo>
                <a:lnTo>
                  <a:pt x="129906" y="80171"/>
                </a:lnTo>
                <a:lnTo>
                  <a:pt x="125989" y="76253"/>
                </a:lnTo>
                <a:lnTo>
                  <a:pt x="130290" y="71954"/>
                </a:lnTo>
                <a:close/>
                <a:moveTo>
                  <a:pt x="33655" y="72155"/>
                </a:moveTo>
                <a:lnTo>
                  <a:pt x="35613" y="74113"/>
                </a:lnTo>
                <a:lnTo>
                  <a:pt x="37571" y="76072"/>
                </a:lnTo>
                <a:lnTo>
                  <a:pt x="33270" y="80373"/>
                </a:lnTo>
                <a:lnTo>
                  <a:pt x="31313" y="78414"/>
                </a:lnTo>
                <a:lnTo>
                  <a:pt x="29354" y="76455"/>
                </a:lnTo>
                <a:lnTo>
                  <a:pt x="33655" y="72155"/>
                </a:lnTo>
                <a:close/>
                <a:moveTo>
                  <a:pt x="121870" y="72337"/>
                </a:moveTo>
                <a:lnTo>
                  <a:pt x="125787" y="76253"/>
                </a:lnTo>
                <a:lnTo>
                  <a:pt x="121486" y="80555"/>
                </a:lnTo>
                <a:lnTo>
                  <a:pt x="117569" y="76638"/>
                </a:lnTo>
                <a:lnTo>
                  <a:pt x="121870" y="72337"/>
                </a:lnTo>
                <a:close/>
                <a:moveTo>
                  <a:pt x="25234" y="72537"/>
                </a:moveTo>
                <a:lnTo>
                  <a:pt x="29152" y="76454"/>
                </a:lnTo>
                <a:lnTo>
                  <a:pt x="24851" y="80755"/>
                </a:lnTo>
                <a:lnTo>
                  <a:pt x="20934" y="76837"/>
                </a:lnTo>
                <a:lnTo>
                  <a:pt x="25234" y="72537"/>
                </a:lnTo>
                <a:close/>
                <a:moveTo>
                  <a:pt x="113450" y="72720"/>
                </a:moveTo>
                <a:lnTo>
                  <a:pt x="117367" y="76638"/>
                </a:lnTo>
                <a:lnTo>
                  <a:pt x="113066" y="80938"/>
                </a:lnTo>
                <a:lnTo>
                  <a:pt x="109150" y="77022"/>
                </a:lnTo>
                <a:lnTo>
                  <a:pt x="113450" y="72720"/>
                </a:lnTo>
                <a:close/>
                <a:moveTo>
                  <a:pt x="16815" y="72921"/>
                </a:moveTo>
                <a:lnTo>
                  <a:pt x="20733" y="76837"/>
                </a:lnTo>
                <a:lnTo>
                  <a:pt x="16431" y="81138"/>
                </a:lnTo>
                <a:lnTo>
                  <a:pt x="12514" y="77222"/>
                </a:lnTo>
                <a:lnTo>
                  <a:pt x="16815" y="72921"/>
                </a:lnTo>
                <a:close/>
                <a:moveTo>
                  <a:pt x="105029" y="73107"/>
                </a:moveTo>
                <a:lnTo>
                  <a:pt x="108945" y="77023"/>
                </a:lnTo>
                <a:lnTo>
                  <a:pt x="106796" y="79172"/>
                </a:lnTo>
                <a:lnTo>
                  <a:pt x="104647" y="81323"/>
                </a:lnTo>
                <a:lnTo>
                  <a:pt x="100729" y="77405"/>
                </a:lnTo>
                <a:lnTo>
                  <a:pt x="102880" y="75256"/>
                </a:lnTo>
                <a:lnTo>
                  <a:pt x="105029" y="73107"/>
                </a:lnTo>
                <a:close/>
                <a:moveTo>
                  <a:pt x="8396" y="73304"/>
                </a:moveTo>
                <a:lnTo>
                  <a:pt x="12312" y="77222"/>
                </a:lnTo>
                <a:lnTo>
                  <a:pt x="8012" y="81522"/>
                </a:lnTo>
                <a:lnTo>
                  <a:pt x="4094" y="77605"/>
                </a:lnTo>
                <a:lnTo>
                  <a:pt x="8396" y="73304"/>
                </a:lnTo>
                <a:close/>
                <a:moveTo>
                  <a:pt x="96608" y="73490"/>
                </a:moveTo>
                <a:lnTo>
                  <a:pt x="98567" y="75449"/>
                </a:lnTo>
                <a:lnTo>
                  <a:pt x="100526" y="77406"/>
                </a:lnTo>
                <a:lnTo>
                  <a:pt x="96225" y="81708"/>
                </a:lnTo>
                <a:lnTo>
                  <a:pt x="92310" y="77788"/>
                </a:lnTo>
                <a:lnTo>
                  <a:pt x="94459" y="75639"/>
                </a:lnTo>
                <a:lnTo>
                  <a:pt x="96608" y="73490"/>
                </a:lnTo>
                <a:close/>
                <a:moveTo>
                  <a:pt x="88191" y="73872"/>
                </a:moveTo>
                <a:lnTo>
                  <a:pt x="90149" y="75831"/>
                </a:lnTo>
                <a:lnTo>
                  <a:pt x="92108" y="77788"/>
                </a:lnTo>
                <a:lnTo>
                  <a:pt x="87807" y="82090"/>
                </a:lnTo>
                <a:lnTo>
                  <a:pt x="85849" y="80131"/>
                </a:lnTo>
                <a:lnTo>
                  <a:pt x="83890" y="78173"/>
                </a:lnTo>
                <a:lnTo>
                  <a:pt x="86039" y="76023"/>
                </a:lnTo>
                <a:lnTo>
                  <a:pt x="88191" y="73872"/>
                </a:lnTo>
                <a:close/>
                <a:moveTo>
                  <a:pt x="79771" y="74256"/>
                </a:moveTo>
                <a:lnTo>
                  <a:pt x="83688" y="78173"/>
                </a:lnTo>
                <a:lnTo>
                  <a:pt x="81539" y="80322"/>
                </a:lnTo>
                <a:lnTo>
                  <a:pt x="79387" y="82472"/>
                </a:lnTo>
                <a:lnTo>
                  <a:pt x="77428" y="80513"/>
                </a:lnTo>
                <a:lnTo>
                  <a:pt x="75469" y="78555"/>
                </a:lnTo>
                <a:lnTo>
                  <a:pt x="79771" y="74256"/>
                </a:lnTo>
                <a:close/>
                <a:moveTo>
                  <a:pt x="71351" y="74639"/>
                </a:moveTo>
                <a:lnTo>
                  <a:pt x="75269" y="78557"/>
                </a:lnTo>
                <a:lnTo>
                  <a:pt x="73117" y="80706"/>
                </a:lnTo>
                <a:lnTo>
                  <a:pt x="70968" y="82855"/>
                </a:lnTo>
                <a:lnTo>
                  <a:pt x="69009" y="80898"/>
                </a:lnTo>
                <a:lnTo>
                  <a:pt x="67050" y="78939"/>
                </a:lnTo>
                <a:lnTo>
                  <a:pt x="71351" y="74639"/>
                </a:lnTo>
                <a:close/>
                <a:moveTo>
                  <a:pt x="62932" y="75021"/>
                </a:moveTo>
                <a:lnTo>
                  <a:pt x="66848" y="78939"/>
                </a:lnTo>
                <a:lnTo>
                  <a:pt x="62549" y="83238"/>
                </a:lnTo>
                <a:lnTo>
                  <a:pt x="58631" y="79322"/>
                </a:lnTo>
                <a:lnTo>
                  <a:pt x="62932" y="75021"/>
                </a:lnTo>
                <a:close/>
                <a:moveTo>
                  <a:pt x="54513" y="75406"/>
                </a:moveTo>
                <a:lnTo>
                  <a:pt x="58429" y="79322"/>
                </a:lnTo>
                <a:lnTo>
                  <a:pt x="54128" y="83623"/>
                </a:lnTo>
                <a:lnTo>
                  <a:pt x="50211" y="79706"/>
                </a:lnTo>
                <a:lnTo>
                  <a:pt x="54513" y="75406"/>
                </a:lnTo>
                <a:close/>
                <a:moveTo>
                  <a:pt x="142725" y="75590"/>
                </a:moveTo>
                <a:lnTo>
                  <a:pt x="144684" y="77549"/>
                </a:lnTo>
                <a:lnTo>
                  <a:pt x="146643" y="79508"/>
                </a:lnTo>
                <a:lnTo>
                  <a:pt x="142343" y="83806"/>
                </a:lnTo>
                <a:lnTo>
                  <a:pt x="138427" y="79890"/>
                </a:lnTo>
                <a:lnTo>
                  <a:pt x="140576" y="77741"/>
                </a:lnTo>
                <a:lnTo>
                  <a:pt x="142725" y="75590"/>
                </a:lnTo>
                <a:close/>
                <a:moveTo>
                  <a:pt x="46092" y="75789"/>
                </a:moveTo>
                <a:lnTo>
                  <a:pt x="50010" y="79706"/>
                </a:lnTo>
                <a:lnTo>
                  <a:pt x="45708" y="84007"/>
                </a:lnTo>
                <a:lnTo>
                  <a:pt x="41792" y="80090"/>
                </a:lnTo>
                <a:lnTo>
                  <a:pt x="46092" y="75789"/>
                </a:lnTo>
                <a:close/>
                <a:moveTo>
                  <a:pt x="134307" y="75971"/>
                </a:moveTo>
                <a:lnTo>
                  <a:pt x="138225" y="79889"/>
                </a:lnTo>
                <a:lnTo>
                  <a:pt x="136076" y="82038"/>
                </a:lnTo>
                <a:lnTo>
                  <a:pt x="133925" y="84187"/>
                </a:lnTo>
                <a:lnTo>
                  <a:pt x="131965" y="82231"/>
                </a:lnTo>
                <a:lnTo>
                  <a:pt x="130007" y="80272"/>
                </a:lnTo>
                <a:lnTo>
                  <a:pt x="134307" y="75971"/>
                </a:lnTo>
                <a:close/>
                <a:moveTo>
                  <a:pt x="37672" y="76173"/>
                </a:moveTo>
                <a:lnTo>
                  <a:pt x="41590" y="80090"/>
                </a:lnTo>
                <a:lnTo>
                  <a:pt x="37289" y="84390"/>
                </a:lnTo>
                <a:lnTo>
                  <a:pt x="33371" y="80474"/>
                </a:lnTo>
                <a:lnTo>
                  <a:pt x="37672" y="76173"/>
                </a:lnTo>
                <a:close/>
                <a:moveTo>
                  <a:pt x="125888" y="76354"/>
                </a:moveTo>
                <a:lnTo>
                  <a:pt x="129806" y="80272"/>
                </a:lnTo>
                <a:lnTo>
                  <a:pt x="127655" y="82421"/>
                </a:lnTo>
                <a:lnTo>
                  <a:pt x="125506" y="84570"/>
                </a:lnTo>
                <a:lnTo>
                  <a:pt x="123545" y="82614"/>
                </a:lnTo>
                <a:lnTo>
                  <a:pt x="121586" y="80655"/>
                </a:lnTo>
                <a:lnTo>
                  <a:pt x="125888" y="76354"/>
                </a:lnTo>
                <a:close/>
                <a:moveTo>
                  <a:pt x="29254" y="76555"/>
                </a:moveTo>
                <a:lnTo>
                  <a:pt x="31212" y="78515"/>
                </a:lnTo>
                <a:lnTo>
                  <a:pt x="33169" y="80474"/>
                </a:lnTo>
                <a:lnTo>
                  <a:pt x="31020" y="82623"/>
                </a:lnTo>
                <a:lnTo>
                  <a:pt x="28871" y="84772"/>
                </a:lnTo>
                <a:lnTo>
                  <a:pt x="24953" y="80856"/>
                </a:lnTo>
                <a:lnTo>
                  <a:pt x="29254" y="76555"/>
                </a:lnTo>
                <a:close/>
                <a:moveTo>
                  <a:pt x="117468" y="76739"/>
                </a:moveTo>
                <a:lnTo>
                  <a:pt x="121385" y="80655"/>
                </a:lnTo>
                <a:lnTo>
                  <a:pt x="119236" y="82805"/>
                </a:lnTo>
                <a:lnTo>
                  <a:pt x="117086" y="84955"/>
                </a:lnTo>
                <a:lnTo>
                  <a:pt x="115126" y="82998"/>
                </a:lnTo>
                <a:lnTo>
                  <a:pt x="113167" y="81039"/>
                </a:lnTo>
                <a:lnTo>
                  <a:pt x="117468" y="76739"/>
                </a:lnTo>
                <a:close/>
                <a:moveTo>
                  <a:pt x="20834" y="76938"/>
                </a:moveTo>
                <a:lnTo>
                  <a:pt x="24750" y="80856"/>
                </a:lnTo>
                <a:lnTo>
                  <a:pt x="20449" y="85157"/>
                </a:lnTo>
                <a:lnTo>
                  <a:pt x="16532" y="81239"/>
                </a:lnTo>
                <a:lnTo>
                  <a:pt x="20834" y="76938"/>
                </a:lnTo>
                <a:close/>
                <a:moveTo>
                  <a:pt x="109046" y="77124"/>
                </a:moveTo>
                <a:lnTo>
                  <a:pt x="112964" y="81040"/>
                </a:lnTo>
                <a:lnTo>
                  <a:pt x="108663" y="85341"/>
                </a:lnTo>
                <a:lnTo>
                  <a:pt x="106707" y="83381"/>
                </a:lnTo>
                <a:lnTo>
                  <a:pt x="104748" y="81424"/>
                </a:lnTo>
                <a:lnTo>
                  <a:pt x="106897" y="79273"/>
                </a:lnTo>
                <a:lnTo>
                  <a:pt x="109046" y="77124"/>
                </a:lnTo>
                <a:close/>
                <a:moveTo>
                  <a:pt x="12413" y="77323"/>
                </a:moveTo>
                <a:lnTo>
                  <a:pt x="16331" y="81239"/>
                </a:lnTo>
                <a:lnTo>
                  <a:pt x="12029" y="85540"/>
                </a:lnTo>
                <a:lnTo>
                  <a:pt x="8113" y="81623"/>
                </a:lnTo>
                <a:lnTo>
                  <a:pt x="12413" y="77323"/>
                </a:lnTo>
                <a:close/>
                <a:moveTo>
                  <a:pt x="100631" y="77506"/>
                </a:moveTo>
                <a:lnTo>
                  <a:pt x="104547" y="81424"/>
                </a:lnTo>
                <a:lnTo>
                  <a:pt x="100246" y="85723"/>
                </a:lnTo>
                <a:lnTo>
                  <a:pt x="96330" y="81807"/>
                </a:lnTo>
                <a:lnTo>
                  <a:pt x="100631" y="77506"/>
                </a:lnTo>
                <a:close/>
                <a:moveTo>
                  <a:pt x="92210" y="77889"/>
                </a:moveTo>
                <a:lnTo>
                  <a:pt x="96128" y="81807"/>
                </a:lnTo>
                <a:lnTo>
                  <a:pt x="91827" y="86108"/>
                </a:lnTo>
                <a:lnTo>
                  <a:pt x="87910" y="82191"/>
                </a:lnTo>
                <a:lnTo>
                  <a:pt x="92210" y="77889"/>
                </a:lnTo>
                <a:close/>
                <a:moveTo>
                  <a:pt x="83786" y="78274"/>
                </a:moveTo>
                <a:lnTo>
                  <a:pt x="85745" y="80232"/>
                </a:lnTo>
                <a:lnTo>
                  <a:pt x="87704" y="82191"/>
                </a:lnTo>
                <a:lnTo>
                  <a:pt x="83406" y="86490"/>
                </a:lnTo>
                <a:lnTo>
                  <a:pt x="81447" y="84531"/>
                </a:lnTo>
                <a:lnTo>
                  <a:pt x="79488" y="82573"/>
                </a:lnTo>
                <a:lnTo>
                  <a:pt x="81637" y="80423"/>
                </a:lnTo>
                <a:lnTo>
                  <a:pt x="83786" y="78274"/>
                </a:lnTo>
                <a:close/>
                <a:moveTo>
                  <a:pt x="75369" y="78658"/>
                </a:moveTo>
                <a:lnTo>
                  <a:pt x="77327" y="80617"/>
                </a:lnTo>
                <a:lnTo>
                  <a:pt x="79286" y="82574"/>
                </a:lnTo>
                <a:lnTo>
                  <a:pt x="74985" y="86875"/>
                </a:lnTo>
                <a:lnTo>
                  <a:pt x="71070" y="82956"/>
                </a:lnTo>
                <a:lnTo>
                  <a:pt x="73219" y="80807"/>
                </a:lnTo>
                <a:lnTo>
                  <a:pt x="75369" y="78658"/>
                </a:lnTo>
                <a:close/>
                <a:moveTo>
                  <a:pt x="66949" y="79040"/>
                </a:moveTo>
                <a:lnTo>
                  <a:pt x="68908" y="80998"/>
                </a:lnTo>
                <a:lnTo>
                  <a:pt x="70867" y="82956"/>
                </a:lnTo>
                <a:lnTo>
                  <a:pt x="66566" y="87257"/>
                </a:lnTo>
                <a:lnTo>
                  <a:pt x="64607" y="85298"/>
                </a:lnTo>
                <a:lnTo>
                  <a:pt x="62649" y="83341"/>
                </a:lnTo>
                <a:lnTo>
                  <a:pt x="66949" y="79040"/>
                </a:lnTo>
                <a:close/>
                <a:moveTo>
                  <a:pt x="58530" y="79423"/>
                </a:moveTo>
                <a:lnTo>
                  <a:pt x="62446" y="83341"/>
                </a:lnTo>
                <a:lnTo>
                  <a:pt x="60297" y="85490"/>
                </a:lnTo>
                <a:lnTo>
                  <a:pt x="58148" y="87639"/>
                </a:lnTo>
                <a:lnTo>
                  <a:pt x="56187" y="85683"/>
                </a:lnTo>
                <a:lnTo>
                  <a:pt x="54229" y="83724"/>
                </a:lnTo>
                <a:lnTo>
                  <a:pt x="58530" y="79423"/>
                </a:lnTo>
                <a:close/>
                <a:moveTo>
                  <a:pt x="50110" y="79806"/>
                </a:moveTo>
                <a:lnTo>
                  <a:pt x="54027" y="83724"/>
                </a:lnTo>
                <a:lnTo>
                  <a:pt x="49726" y="88025"/>
                </a:lnTo>
                <a:lnTo>
                  <a:pt x="45809" y="84108"/>
                </a:lnTo>
                <a:lnTo>
                  <a:pt x="50110" y="79806"/>
                </a:lnTo>
                <a:close/>
                <a:moveTo>
                  <a:pt x="138323" y="79991"/>
                </a:moveTo>
                <a:lnTo>
                  <a:pt x="142241" y="83907"/>
                </a:lnTo>
                <a:lnTo>
                  <a:pt x="137942" y="88207"/>
                </a:lnTo>
                <a:lnTo>
                  <a:pt x="135983" y="86248"/>
                </a:lnTo>
                <a:lnTo>
                  <a:pt x="134025" y="84289"/>
                </a:lnTo>
                <a:lnTo>
                  <a:pt x="136174" y="82140"/>
                </a:lnTo>
                <a:lnTo>
                  <a:pt x="138323" y="79991"/>
                </a:lnTo>
                <a:close/>
                <a:moveTo>
                  <a:pt x="41691" y="80191"/>
                </a:moveTo>
                <a:lnTo>
                  <a:pt x="45607" y="84108"/>
                </a:lnTo>
                <a:lnTo>
                  <a:pt x="41306" y="88409"/>
                </a:lnTo>
                <a:lnTo>
                  <a:pt x="37390" y="84491"/>
                </a:lnTo>
                <a:lnTo>
                  <a:pt x="41691" y="80191"/>
                </a:lnTo>
                <a:close/>
                <a:moveTo>
                  <a:pt x="129906" y="80374"/>
                </a:moveTo>
                <a:lnTo>
                  <a:pt x="131864" y="82333"/>
                </a:lnTo>
                <a:lnTo>
                  <a:pt x="133823" y="84291"/>
                </a:lnTo>
                <a:lnTo>
                  <a:pt x="129522" y="88592"/>
                </a:lnTo>
                <a:lnTo>
                  <a:pt x="125607" y="84674"/>
                </a:lnTo>
                <a:lnTo>
                  <a:pt x="127756" y="82524"/>
                </a:lnTo>
                <a:lnTo>
                  <a:pt x="129906" y="80374"/>
                </a:lnTo>
                <a:close/>
                <a:moveTo>
                  <a:pt x="33269" y="80576"/>
                </a:moveTo>
                <a:lnTo>
                  <a:pt x="37188" y="84491"/>
                </a:lnTo>
                <a:lnTo>
                  <a:pt x="32887" y="88792"/>
                </a:lnTo>
                <a:lnTo>
                  <a:pt x="30928" y="86833"/>
                </a:lnTo>
                <a:lnTo>
                  <a:pt x="28970" y="84876"/>
                </a:lnTo>
                <a:lnTo>
                  <a:pt x="31120" y="82725"/>
                </a:lnTo>
                <a:lnTo>
                  <a:pt x="33269" y="80576"/>
                </a:lnTo>
                <a:close/>
                <a:moveTo>
                  <a:pt x="121486" y="80758"/>
                </a:moveTo>
                <a:lnTo>
                  <a:pt x="123444" y="82717"/>
                </a:lnTo>
                <a:lnTo>
                  <a:pt x="125403" y="84676"/>
                </a:lnTo>
                <a:lnTo>
                  <a:pt x="121102" y="88975"/>
                </a:lnTo>
                <a:lnTo>
                  <a:pt x="117187" y="85058"/>
                </a:lnTo>
                <a:lnTo>
                  <a:pt x="119336" y="82908"/>
                </a:lnTo>
                <a:lnTo>
                  <a:pt x="121486" y="80758"/>
                </a:lnTo>
                <a:close/>
                <a:moveTo>
                  <a:pt x="24851" y="80957"/>
                </a:moveTo>
                <a:lnTo>
                  <a:pt x="28769" y="84873"/>
                </a:lnTo>
                <a:lnTo>
                  <a:pt x="24467" y="89174"/>
                </a:lnTo>
                <a:lnTo>
                  <a:pt x="20550" y="85258"/>
                </a:lnTo>
                <a:lnTo>
                  <a:pt x="24851" y="80957"/>
                </a:lnTo>
                <a:close/>
                <a:moveTo>
                  <a:pt x="113066" y="81140"/>
                </a:moveTo>
                <a:lnTo>
                  <a:pt x="115025" y="83099"/>
                </a:lnTo>
                <a:lnTo>
                  <a:pt x="116984" y="85058"/>
                </a:lnTo>
                <a:lnTo>
                  <a:pt x="112683" y="89359"/>
                </a:lnTo>
                <a:lnTo>
                  <a:pt x="110724" y="87400"/>
                </a:lnTo>
                <a:lnTo>
                  <a:pt x="108765" y="85441"/>
                </a:lnTo>
                <a:lnTo>
                  <a:pt x="113066" y="81140"/>
                </a:lnTo>
                <a:close/>
                <a:moveTo>
                  <a:pt x="16431" y="81340"/>
                </a:moveTo>
                <a:lnTo>
                  <a:pt x="20348" y="85258"/>
                </a:lnTo>
                <a:lnTo>
                  <a:pt x="16048" y="89558"/>
                </a:lnTo>
                <a:lnTo>
                  <a:pt x="12130" y="85641"/>
                </a:lnTo>
                <a:lnTo>
                  <a:pt x="16431" y="81340"/>
                </a:lnTo>
                <a:close/>
                <a:moveTo>
                  <a:pt x="104648" y="81525"/>
                </a:moveTo>
                <a:lnTo>
                  <a:pt x="106607" y="83482"/>
                </a:lnTo>
                <a:lnTo>
                  <a:pt x="108566" y="85441"/>
                </a:lnTo>
                <a:lnTo>
                  <a:pt x="106415" y="87590"/>
                </a:lnTo>
                <a:lnTo>
                  <a:pt x="104266" y="89741"/>
                </a:lnTo>
                <a:lnTo>
                  <a:pt x="100347" y="85824"/>
                </a:lnTo>
                <a:lnTo>
                  <a:pt x="104648" y="81525"/>
                </a:lnTo>
                <a:close/>
                <a:moveTo>
                  <a:pt x="8014" y="81724"/>
                </a:moveTo>
                <a:lnTo>
                  <a:pt x="11930" y="85641"/>
                </a:lnTo>
                <a:lnTo>
                  <a:pt x="7630" y="89941"/>
                </a:lnTo>
                <a:lnTo>
                  <a:pt x="3712" y="86025"/>
                </a:lnTo>
                <a:lnTo>
                  <a:pt x="8014" y="81724"/>
                </a:lnTo>
                <a:close/>
                <a:moveTo>
                  <a:pt x="96229" y="81908"/>
                </a:moveTo>
                <a:lnTo>
                  <a:pt x="100145" y="85824"/>
                </a:lnTo>
                <a:lnTo>
                  <a:pt x="95845" y="90126"/>
                </a:lnTo>
                <a:lnTo>
                  <a:pt x="91928" y="86209"/>
                </a:lnTo>
                <a:lnTo>
                  <a:pt x="96229" y="81908"/>
                </a:lnTo>
                <a:close/>
                <a:moveTo>
                  <a:pt x="87807" y="82291"/>
                </a:moveTo>
                <a:lnTo>
                  <a:pt x="91724" y="86209"/>
                </a:lnTo>
                <a:lnTo>
                  <a:pt x="87423" y="90508"/>
                </a:lnTo>
                <a:lnTo>
                  <a:pt x="83507" y="86591"/>
                </a:lnTo>
                <a:lnTo>
                  <a:pt x="87807" y="82291"/>
                </a:lnTo>
                <a:close/>
                <a:moveTo>
                  <a:pt x="79387" y="82675"/>
                </a:moveTo>
                <a:lnTo>
                  <a:pt x="81346" y="84634"/>
                </a:lnTo>
                <a:lnTo>
                  <a:pt x="83305" y="86593"/>
                </a:lnTo>
                <a:lnTo>
                  <a:pt x="81154" y="88742"/>
                </a:lnTo>
                <a:lnTo>
                  <a:pt x="79005" y="90891"/>
                </a:lnTo>
                <a:lnTo>
                  <a:pt x="75089" y="86975"/>
                </a:lnTo>
                <a:lnTo>
                  <a:pt x="79387" y="82675"/>
                </a:lnTo>
                <a:close/>
                <a:moveTo>
                  <a:pt x="70968" y="83060"/>
                </a:moveTo>
                <a:lnTo>
                  <a:pt x="74884" y="86976"/>
                </a:lnTo>
                <a:lnTo>
                  <a:pt x="70584" y="91277"/>
                </a:lnTo>
                <a:lnTo>
                  <a:pt x="66667" y="87359"/>
                </a:lnTo>
                <a:lnTo>
                  <a:pt x="70968" y="83060"/>
                </a:lnTo>
                <a:close/>
                <a:moveTo>
                  <a:pt x="62549" y="83443"/>
                </a:moveTo>
                <a:lnTo>
                  <a:pt x="64506" y="85401"/>
                </a:lnTo>
                <a:lnTo>
                  <a:pt x="66465" y="87359"/>
                </a:lnTo>
                <a:lnTo>
                  <a:pt x="62164" y="91661"/>
                </a:lnTo>
                <a:lnTo>
                  <a:pt x="58247" y="87743"/>
                </a:lnTo>
                <a:lnTo>
                  <a:pt x="60398" y="85592"/>
                </a:lnTo>
                <a:lnTo>
                  <a:pt x="62549" y="83443"/>
                </a:lnTo>
                <a:close/>
                <a:moveTo>
                  <a:pt x="54128" y="83825"/>
                </a:moveTo>
                <a:lnTo>
                  <a:pt x="56087" y="85784"/>
                </a:lnTo>
                <a:lnTo>
                  <a:pt x="58045" y="87741"/>
                </a:lnTo>
                <a:lnTo>
                  <a:pt x="53744" y="92043"/>
                </a:lnTo>
                <a:lnTo>
                  <a:pt x="51785" y="90084"/>
                </a:lnTo>
                <a:lnTo>
                  <a:pt x="49829" y="88126"/>
                </a:lnTo>
                <a:lnTo>
                  <a:pt x="54128" y="83825"/>
                </a:lnTo>
                <a:close/>
                <a:moveTo>
                  <a:pt x="45708" y="84209"/>
                </a:moveTo>
                <a:lnTo>
                  <a:pt x="49626" y="88126"/>
                </a:lnTo>
                <a:lnTo>
                  <a:pt x="47475" y="90275"/>
                </a:lnTo>
                <a:lnTo>
                  <a:pt x="45326" y="92425"/>
                </a:lnTo>
                <a:lnTo>
                  <a:pt x="43366" y="90469"/>
                </a:lnTo>
                <a:lnTo>
                  <a:pt x="41407" y="88510"/>
                </a:lnTo>
                <a:lnTo>
                  <a:pt x="45708" y="84209"/>
                </a:lnTo>
                <a:close/>
                <a:moveTo>
                  <a:pt x="133924" y="84390"/>
                </a:moveTo>
                <a:lnTo>
                  <a:pt x="135883" y="86349"/>
                </a:lnTo>
                <a:lnTo>
                  <a:pt x="137841" y="88308"/>
                </a:lnTo>
                <a:lnTo>
                  <a:pt x="133540" y="92609"/>
                </a:lnTo>
                <a:lnTo>
                  <a:pt x="131581" y="90650"/>
                </a:lnTo>
                <a:lnTo>
                  <a:pt x="129622" y="88691"/>
                </a:lnTo>
                <a:lnTo>
                  <a:pt x="133924" y="84390"/>
                </a:lnTo>
                <a:close/>
                <a:moveTo>
                  <a:pt x="37289" y="84592"/>
                </a:moveTo>
                <a:lnTo>
                  <a:pt x="41205" y="88510"/>
                </a:lnTo>
                <a:lnTo>
                  <a:pt x="39056" y="90659"/>
                </a:lnTo>
                <a:lnTo>
                  <a:pt x="36907" y="92808"/>
                </a:lnTo>
                <a:lnTo>
                  <a:pt x="34948" y="90851"/>
                </a:lnTo>
                <a:lnTo>
                  <a:pt x="32989" y="88892"/>
                </a:lnTo>
                <a:lnTo>
                  <a:pt x="37289" y="84592"/>
                </a:lnTo>
                <a:close/>
                <a:moveTo>
                  <a:pt x="125506" y="84775"/>
                </a:moveTo>
                <a:lnTo>
                  <a:pt x="129424" y="88691"/>
                </a:lnTo>
                <a:lnTo>
                  <a:pt x="125122" y="92993"/>
                </a:lnTo>
                <a:lnTo>
                  <a:pt x="121205" y="89075"/>
                </a:lnTo>
                <a:lnTo>
                  <a:pt x="125506" y="84775"/>
                </a:lnTo>
                <a:close/>
                <a:moveTo>
                  <a:pt x="28871" y="84974"/>
                </a:moveTo>
                <a:lnTo>
                  <a:pt x="30827" y="86934"/>
                </a:lnTo>
                <a:lnTo>
                  <a:pt x="32786" y="88893"/>
                </a:lnTo>
                <a:lnTo>
                  <a:pt x="30637" y="91042"/>
                </a:lnTo>
                <a:lnTo>
                  <a:pt x="28486" y="93193"/>
                </a:lnTo>
                <a:lnTo>
                  <a:pt x="24570" y="89275"/>
                </a:lnTo>
                <a:lnTo>
                  <a:pt x="28871" y="84974"/>
                </a:lnTo>
                <a:close/>
                <a:moveTo>
                  <a:pt x="117086" y="85158"/>
                </a:moveTo>
                <a:lnTo>
                  <a:pt x="121003" y="89075"/>
                </a:lnTo>
                <a:lnTo>
                  <a:pt x="116703" y="93376"/>
                </a:lnTo>
                <a:lnTo>
                  <a:pt x="112785" y="89460"/>
                </a:lnTo>
                <a:lnTo>
                  <a:pt x="117086" y="85158"/>
                </a:lnTo>
                <a:close/>
                <a:moveTo>
                  <a:pt x="20449" y="85359"/>
                </a:moveTo>
                <a:lnTo>
                  <a:pt x="24367" y="89275"/>
                </a:lnTo>
                <a:lnTo>
                  <a:pt x="20065" y="93576"/>
                </a:lnTo>
                <a:lnTo>
                  <a:pt x="16149" y="89659"/>
                </a:lnTo>
                <a:lnTo>
                  <a:pt x="20449" y="85359"/>
                </a:lnTo>
                <a:close/>
                <a:moveTo>
                  <a:pt x="108664" y="85543"/>
                </a:moveTo>
                <a:lnTo>
                  <a:pt x="110623" y="87502"/>
                </a:lnTo>
                <a:lnTo>
                  <a:pt x="112582" y="89461"/>
                </a:lnTo>
                <a:lnTo>
                  <a:pt x="108281" y="93761"/>
                </a:lnTo>
                <a:lnTo>
                  <a:pt x="106325" y="91802"/>
                </a:lnTo>
                <a:lnTo>
                  <a:pt x="104366" y="89843"/>
                </a:lnTo>
                <a:lnTo>
                  <a:pt x="106515" y="87694"/>
                </a:lnTo>
                <a:lnTo>
                  <a:pt x="108664" y="85543"/>
                </a:lnTo>
                <a:close/>
                <a:moveTo>
                  <a:pt x="12031" y="85742"/>
                </a:moveTo>
                <a:lnTo>
                  <a:pt x="15947" y="89659"/>
                </a:lnTo>
                <a:lnTo>
                  <a:pt x="11646" y="93960"/>
                </a:lnTo>
                <a:lnTo>
                  <a:pt x="7731" y="90043"/>
                </a:lnTo>
                <a:lnTo>
                  <a:pt x="12031" y="85742"/>
                </a:lnTo>
                <a:close/>
                <a:moveTo>
                  <a:pt x="100246" y="85925"/>
                </a:moveTo>
                <a:lnTo>
                  <a:pt x="104164" y="89843"/>
                </a:lnTo>
                <a:lnTo>
                  <a:pt x="99863" y="94144"/>
                </a:lnTo>
                <a:lnTo>
                  <a:pt x="95946" y="90226"/>
                </a:lnTo>
                <a:lnTo>
                  <a:pt x="100246" y="85925"/>
                </a:lnTo>
                <a:close/>
                <a:moveTo>
                  <a:pt x="91827" y="86310"/>
                </a:moveTo>
                <a:lnTo>
                  <a:pt x="95745" y="90226"/>
                </a:lnTo>
                <a:lnTo>
                  <a:pt x="91442" y="94526"/>
                </a:lnTo>
                <a:lnTo>
                  <a:pt x="87526" y="90610"/>
                </a:lnTo>
                <a:lnTo>
                  <a:pt x="91827" y="86310"/>
                </a:lnTo>
                <a:close/>
                <a:moveTo>
                  <a:pt x="83405" y="86694"/>
                </a:moveTo>
                <a:lnTo>
                  <a:pt x="87322" y="90610"/>
                </a:lnTo>
                <a:lnTo>
                  <a:pt x="83021" y="94911"/>
                </a:lnTo>
                <a:lnTo>
                  <a:pt x="81065" y="92951"/>
                </a:lnTo>
                <a:lnTo>
                  <a:pt x="79106" y="90992"/>
                </a:lnTo>
                <a:lnTo>
                  <a:pt x="81255" y="88843"/>
                </a:lnTo>
                <a:lnTo>
                  <a:pt x="83405" y="86694"/>
                </a:lnTo>
                <a:close/>
                <a:moveTo>
                  <a:pt x="74988" y="87076"/>
                </a:moveTo>
                <a:lnTo>
                  <a:pt x="78904" y="90992"/>
                </a:lnTo>
                <a:lnTo>
                  <a:pt x="74603" y="95293"/>
                </a:lnTo>
                <a:lnTo>
                  <a:pt x="70687" y="91377"/>
                </a:lnTo>
                <a:lnTo>
                  <a:pt x="74988" y="87076"/>
                </a:lnTo>
                <a:close/>
                <a:moveTo>
                  <a:pt x="66567" y="87459"/>
                </a:moveTo>
                <a:lnTo>
                  <a:pt x="70485" y="91377"/>
                </a:lnTo>
                <a:lnTo>
                  <a:pt x="66184" y="95676"/>
                </a:lnTo>
                <a:lnTo>
                  <a:pt x="62266" y="91760"/>
                </a:lnTo>
                <a:lnTo>
                  <a:pt x="66567" y="87459"/>
                </a:lnTo>
                <a:close/>
                <a:moveTo>
                  <a:pt x="58148" y="87842"/>
                </a:moveTo>
                <a:lnTo>
                  <a:pt x="62066" y="91760"/>
                </a:lnTo>
                <a:lnTo>
                  <a:pt x="57764" y="96061"/>
                </a:lnTo>
                <a:lnTo>
                  <a:pt x="53847" y="92144"/>
                </a:lnTo>
                <a:lnTo>
                  <a:pt x="58148" y="87842"/>
                </a:lnTo>
                <a:close/>
                <a:moveTo>
                  <a:pt x="49727" y="88229"/>
                </a:moveTo>
                <a:lnTo>
                  <a:pt x="51684" y="90188"/>
                </a:lnTo>
                <a:lnTo>
                  <a:pt x="53643" y="92145"/>
                </a:lnTo>
                <a:lnTo>
                  <a:pt x="49342" y="96446"/>
                </a:lnTo>
                <a:lnTo>
                  <a:pt x="45427" y="92527"/>
                </a:lnTo>
                <a:lnTo>
                  <a:pt x="47576" y="90378"/>
                </a:lnTo>
                <a:lnTo>
                  <a:pt x="49727" y="88229"/>
                </a:lnTo>
                <a:close/>
                <a:moveTo>
                  <a:pt x="41306" y="88612"/>
                </a:moveTo>
                <a:lnTo>
                  <a:pt x="43265" y="90571"/>
                </a:lnTo>
                <a:lnTo>
                  <a:pt x="45224" y="92530"/>
                </a:lnTo>
                <a:lnTo>
                  <a:pt x="40923" y="96830"/>
                </a:lnTo>
                <a:lnTo>
                  <a:pt x="37008" y="92912"/>
                </a:lnTo>
                <a:lnTo>
                  <a:pt x="39157" y="90761"/>
                </a:lnTo>
                <a:lnTo>
                  <a:pt x="41306" y="88612"/>
                </a:lnTo>
                <a:close/>
                <a:moveTo>
                  <a:pt x="129524" y="88792"/>
                </a:moveTo>
                <a:lnTo>
                  <a:pt x="131482" y="90751"/>
                </a:lnTo>
                <a:lnTo>
                  <a:pt x="133441" y="92710"/>
                </a:lnTo>
                <a:lnTo>
                  <a:pt x="129140" y="97010"/>
                </a:lnTo>
                <a:lnTo>
                  <a:pt x="125223" y="93093"/>
                </a:lnTo>
                <a:lnTo>
                  <a:pt x="129524" y="88792"/>
                </a:lnTo>
                <a:close/>
                <a:moveTo>
                  <a:pt x="32887" y="88994"/>
                </a:moveTo>
                <a:lnTo>
                  <a:pt x="34846" y="90953"/>
                </a:lnTo>
                <a:lnTo>
                  <a:pt x="36805" y="92912"/>
                </a:lnTo>
                <a:lnTo>
                  <a:pt x="32503" y="97212"/>
                </a:lnTo>
                <a:lnTo>
                  <a:pt x="30544" y="95254"/>
                </a:lnTo>
                <a:lnTo>
                  <a:pt x="28586" y="93295"/>
                </a:lnTo>
                <a:lnTo>
                  <a:pt x="30738" y="91143"/>
                </a:lnTo>
                <a:lnTo>
                  <a:pt x="32887" y="88994"/>
                </a:lnTo>
                <a:close/>
                <a:moveTo>
                  <a:pt x="121104" y="89176"/>
                </a:moveTo>
                <a:lnTo>
                  <a:pt x="125021" y="93093"/>
                </a:lnTo>
                <a:lnTo>
                  <a:pt x="120720" y="97395"/>
                </a:lnTo>
                <a:lnTo>
                  <a:pt x="116804" y="93477"/>
                </a:lnTo>
                <a:lnTo>
                  <a:pt x="121104" y="89176"/>
                </a:lnTo>
                <a:close/>
                <a:moveTo>
                  <a:pt x="24469" y="89376"/>
                </a:moveTo>
                <a:lnTo>
                  <a:pt x="28384" y="93294"/>
                </a:lnTo>
                <a:lnTo>
                  <a:pt x="26235" y="95444"/>
                </a:lnTo>
                <a:lnTo>
                  <a:pt x="24085" y="97594"/>
                </a:lnTo>
                <a:lnTo>
                  <a:pt x="22127" y="95636"/>
                </a:lnTo>
                <a:lnTo>
                  <a:pt x="20168" y="93677"/>
                </a:lnTo>
                <a:lnTo>
                  <a:pt x="24469" y="89376"/>
                </a:lnTo>
                <a:close/>
                <a:moveTo>
                  <a:pt x="112684" y="89561"/>
                </a:moveTo>
                <a:lnTo>
                  <a:pt x="116602" y="93477"/>
                </a:lnTo>
                <a:lnTo>
                  <a:pt x="112301" y="97778"/>
                </a:lnTo>
                <a:lnTo>
                  <a:pt x="108383" y="93860"/>
                </a:lnTo>
                <a:lnTo>
                  <a:pt x="112684" y="89561"/>
                </a:lnTo>
                <a:close/>
                <a:moveTo>
                  <a:pt x="16049" y="89759"/>
                </a:moveTo>
                <a:lnTo>
                  <a:pt x="19964" y="93677"/>
                </a:lnTo>
                <a:lnTo>
                  <a:pt x="17815" y="95826"/>
                </a:lnTo>
                <a:lnTo>
                  <a:pt x="15666" y="97976"/>
                </a:lnTo>
                <a:lnTo>
                  <a:pt x="13707" y="96018"/>
                </a:lnTo>
                <a:lnTo>
                  <a:pt x="11748" y="94061"/>
                </a:lnTo>
                <a:lnTo>
                  <a:pt x="16049" y="89759"/>
                </a:lnTo>
                <a:close/>
                <a:moveTo>
                  <a:pt x="104265" y="89944"/>
                </a:moveTo>
                <a:lnTo>
                  <a:pt x="106224" y="91903"/>
                </a:lnTo>
                <a:lnTo>
                  <a:pt x="108181" y="93860"/>
                </a:lnTo>
                <a:lnTo>
                  <a:pt x="106032" y="96011"/>
                </a:lnTo>
                <a:lnTo>
                  <a:pt x="103883" y="98160"/>
                </a:lnTo>
                <a:lnTo>
                  <a:pt x="99964" y="94245"/>
                </a:lnTo>
                <a:lnTo>
                  <a:pt x="104265" y="89944"/>
                </a:lnTo>
                <a:close/>
                <a:moveTo>
                  <a:pt x="7630" y="90144"/>
                </a:moveTo>
                <a:lnTo>
                  <a:pt x="11546" y="94061"/>
                </a:lnTo>
                <a:lnTo>
                  <a:pt x="7244" y="98362"/>
                </a:lnTo>
                <a:lnTo>
                  <a:pt x="3329" y="94444"/>
                </a:lnTo>
                <a:lnTo>
                  <a:pt x="7630" y="90144"/>
                </a:lnTo>
                <a:close/>
                <a:moveTo>
                  <a:pt x="95845" y="90327"/>
                </a:moveTo>
                <a:lnTo>
                  <a:pt x="99762" y="94245"/>
                </a:lnTo>
                <a:lnTo>
                  <a:pt x="95461" y="98545"/>
                </a:lnTo>
                <a:lnTo>
                  <a:pt x="91544" y="94629"/>
                </a:lnTo>
                <a:lnTo>
                  <a:pt x="95845" y="90327"/>
                </a:lnTo>
                <a:close/>
                <a:moveTo>
                  <a:pt x="87423" y="90711"/>
                </a:moveTo>
                <a:lnTo>
                  <a:pt x="91341" y="94629"/>
                </a:lnTo>
                <a:lnTo>
                  <a:pt x="87040" y="98930"/>
                </a:lnTo>
                <a:lnTo>
                  <a:pt x="83122" y="95012"/>
                </a:lnTo>
                <a:lnTo>
                  <a:pt x="87423" y="90711"/>
                </a:lnTo>
                <a:close/>
                <a:moveTo>
                  <a:pt x="79004" y="91096"/>
                </a:moveTo>
                <a:lnTo>
                  <a:pt x="80963" y="93053"/>
                </a:lnTo>
                <a:lnTo>
                  <a:pt x="82920" y="95012"/>
                </a:lnTo>
                <a:lnTo>
                  <a:pt x="80771" y="97161"/>
                </a:lnTo>
                <a:lnTo>
                  <a:pt x="78622" y="99312"/>
                </a:lnTo>
                <a:lnTo>
                  <a:pt x="74704" y="95394"/>
                </a:lnTo>
                <a:lnTo>
                  <a:pt x="79004" y="91096"/>
                </a:lnTo>
                <a:close/>
                <a:moveTo>
                  <a:pt x="70584" y="91479"/>
                </a:moveTo>
                <a:lnTo>
                  <a:pt x="74501" y="95395"/>
                </a:lnTo>
                <a:lnTo>
                  <a:pt x="70200" y="99697"/>
                </a:lnTo>
                <a:lnTo>
                  <a:pt x="66283" y="95780"/>
                </a:lnTo>
                <a:lnTo>
                  <a:pt x="70584" y="91479"/>
                </a:lnTo>
                <a:close/>
                <a:moveTo>
                  <a:pt x="62164" y="91861"/>
                </a:moveTo>
                <a:lnTo>
                  <a:pt x="66081" y="95777"/>
                </a:lnTo>
                <a:lnTo>
                  <a:pt x="61780" y="100079"/>
                </a:lnTo>
                <a:lnTo>
                  <a:pt x="57865" y="96162"/>
                </a:lnTo>
                <a:lnTo>
                  <a:pt x="62164" y="91861"/>
                </a:lnTo>
                <a:close/>
                <a:moveTo>
                  <a:pt x="53744" y="92244"/>
                </a:moveTo>
                <a:lnTo>
                  <a:pt x="57662" y="96162"/>
                </a:lnTo>
                <a:lnTo>
                  <a:pt x="53361" y="100462"/>
                </a:lnTo>
                <a:lnTo>
                  <a:pt x="49443" y="96546"/>
                </a:lnTo>
                <a:lnTo>
                  <a:pt x="53744" y="92244"/>
                </a:lnTo>
                <a:close/>
                <a:moveTo>
                  <a:pt x="45325" y="92628"/>
                </a:moveTo>
                <a:lnTo>
                  <a:pt x="49241" y="96546"/>
                </a:lnTo>
                <a:lnTo>
                  <a:pt x="44941" y="100845"/>
                </a:lnTo>
                <a:lnTo>
                  <a:pt x="41024" y="96929"/>
                </a:lnTo>
                <a:lnTo>
                  <a:pt x="45325" y="92628"/>
                </a:lnTo>
                <a:close/>
                <a:moveTo>
                  <a:pt x="36906" y="93013"/>
                </a:moveTo>
                <a:lnTo>
                  <a:pt x="40822" y="96929"/>
                </a:lnTo>
                <a:lnTo>
                  <a:pt x="36524" y="101229"/>
                </a:lnTo>
                <a:lnTo>
                  <a:pt x="32606" y="97311"/>
                </a:lnTo>
                <a:lnTo>
                  <a:pt x="36906" y="93013"/>
                </a:lnTo>
                <a:close/>
                <a:moveTo>
                  <a:pt x="125122" y="93194"/>
                </a:moveTo>
                <a:lnTo>
                  <a:pt x="129039" y="97111"/>
                </a:lnTo>
                <a:lnTo>
                  <a:pt x="124739" y="101412"/>
                </a:lnTo>
                <a:lnTo>
                  <a:pt x="120821" y="97496"/>
                </a:lnTo>
                <a:lnTo>
                  <a:pt x="125122" y="93194"/>
                </a:lnTo>
                <a:close/>
                <a:moveTo>
                  <a:pt x="28485" y="93396"/>
                </a:moveTo>
                <a:lnTo>
                  <a:pt x="30444" y="95355"/>
                </a:lnTo>
                <a:lnTo>
                  <a:pt x="32402" y="97312"/>
                </a:lnTo>
                <a:lnTo>
                  <a:pt x="28101" y="101614"/>
                </a:lnTo>
                <a:lnTo>
                  <a:pt x="26145" y="99653"/>
                </a:lnTo>
                <a:lnTo>
                  <a:pt x="24186" y="97694"/>
                </a:lnTo>
                <a:lnTo>
                  <a:pt x="26336" y="95545"/>
                </a:lnTo>
                <a:lnTo>
                  <a:pt x="28485" y="93396"/>
                </a:lnTo>
                <a:close/>
                <a:moveTo>
                  <a:pt x="116703" y="93578"/>
                </a:moveTo>
                <a:lnTo>
                  <a:pt x="120619" y="97496"/>
                </a:lnTo>
                <a:lnTo>
                  <a:pt x="116318" y="101795"/>
                </a:lnTo>
                <a:lnTo>
                  <a:pt x="112402" y="97879"/>
                </a:lnTo>
                <a:lnTo>
                  <a:pt x="116703" y="93578"/>
                </a:lnTo>
                <a:close/>
                <a:moveTo>
                  <a:pt x="20065" y="93780"/>
                </a:moveTo>
                <a:lnTo>
                  <a:pt x="22024" y="95737"/>
                </a:lnTo>
                <a:lnTo>
                  <a:pt x="23983" y="97694"/>
                </a:lnTo>
                <a:lnTo>
                  <a:pt x="19682" y="101996"/>
                </a:lnTo>
                <a:lnTo>
                  <a:pt x="15767" y="98079"/>
                </a:lnTo>
                <a:lnTo>
                  <a:pt x="17916" y="95929"/>
                </a:lnTo>
                <a:lnTo>
                  <a:pt x="20065" y="93780"/>
                </a:lnTo>
                <a:close/>
                <a:moveTo>
                  <a:pt x="108281" y="93964"/>
                </a:moveTo>
                <a:lnTo>
                  <a:pt x="112197" y="97880"/>
                </a:lnTo>
                <a:lnTo>
                  <a:pt x="107897" y="102182"/>
                </a:lnTo>
                <a:lnTo>
                  <a:pt x="105940" y="100221"/>
                </a:lnTo>
                <a:lnTo>
                  <a:pt x="103982" y="98262"/>
                </a:lnTo>
                <a:lnTo>
                  <a:pt x="106132" y="96113"/>
                </a:lnTo>
                <a:lnTo>
                  <a:pt x="108281" y="93964"/>
                </a:lnTo>
                <a:close/>
                <a:moveTo>
                  <a:pt x="11646" y="94162"/>
                </a:moveTo>
                <a:lnTo>
                  <a:pt x="13605" y="96120"/>
                </a:lnTo>
                <a:lnTo>
                  <a:pt x="15562" y="98079"/>
                </a:lnTo>
                <a:lnTo>
                  <a:pt x="11263" y="102379"/>
                </a:lnTo>
                <a:lnTo>
                  <a:pt x="9304" y="100422"/>
                </a:lnTo>
                <a:lnTo>
                  <a:pt x="7345" y="98463"/>
                </a:lnTo>
                <a:lnTo>
                  <a:pt x="11646" y="94162"/>
                </a:lnTo>
                <a:close/>
                <a:moveTo>
                  <a:pt x="99863" y="94346"/>
                </a:moveTo>
                <a:lnTo>
                  <a:pt x="103781" y="98262"/>
                </a:lnTo>
                <a:lnTo>
                  <a:pt x="101630" y="100412"/>
                </a:lnTo>
                <a:lnTo>
                  <a:pt x="99481" y="102562"/>
                </a:lnTo>
                <a:lnTo>
                  <a:pt x="97520" y="100605"/>
                </a:lnTo>
                <a:lnTo>
                  <a:pt x="95562" y="98646"/>
                </a:lnTo>
                <a:lnTo>
                  <a:pt x="99863" y="94346"/>
                </a:lnTo>
                <a:close/>
                <a:moveTo>
                  <a:pt x="91443" y="94729"/>
                </a:moveTo>
                <a:lnTo>
                  <a:pt x="95360" y="98646"/>
                </a:lnTo>
                <a:lnTo>
                  <a:pt x="91058" y="102947"/>
                </a:lnTo>
                <a:lnTo>
                  <a:pt x="87142" y="99031"/>
                </a:lnTo>
                <a:lnTo>
                  <a:pt x="91443" y="94729"/>
                </a:lnTo>
                <a:close/>
                <a:moveTo>
                  <a:pt x="83021" y="95113"/>
                </a:moveTo>
                <a:lnTo>
                  <a:pt x="86939" y="99031"/>
                </a:lnTo>
                <a:lnTo>
                  <a:pt x="82638" y="103330"/>
                </a:lnTo>
                <a:lnTo>
                  <a:pt x="80680" y="101370"/>
                </a:lnTo>
                <a:lnTo>
                  <a:pt x="78723" y="99413"/>
                </a:lnTo>
                <a:lnTo>
                  <a:pt x="80872" y="97262"/>
                </a:lnTo>
                <a:lnTo>
                  <a:pt x="83021" y="95113"/>
                </a:lnTo>
                <a:close/>
                <a:moveTo>
                  <a:pt x="74603" y="95495"/>
                </a:moveTo>
                <a:lnTo>
                  <a:pt x="78521" y="99413"/>
                </a:lnTo>
                <a:lnTo>
                  <a:pt x="74220" y="103712"/>
                </a:lnTo>
                <a:lnTo>
                  <a:pt x="70302" y="99796"/>
                </a:lnTo>
                <a:lnTo>
                  <a:pt x="74603" y="95495"/>
                </a:lnTo>
                <a:close/>
                <a:moveTo>
                  <a:pt x="66184" y="95878"/>
                </a:moveTo>
                <a:lnTo>
                  <a:pt x="70102" y="99796"/>
                </a:lnTo>
                <a:lnTo>
                  <a:pt x="65800" y="104097"/>
                </a:lnTo>
                <a:lnTo>
                  <a:pt x="61883" y="100179"/>
                </a:lnTo>
                <a:lnTo>
                  <a:pt x="66184" y="95878"/>
                </a:lnTo>
                <a:close/>
                <a:moveTo>
                  <a:pt x="57764" y="96263"/>
                </a:moveTo>
                <a:lnTo>
                  <a:pt x="61681" y="100179"/>
                </a:lnTo>
                <a:lnTo>
                  <a:pt x="57381" y="104481"/>
                </a:lnTo>
                <a:lnTo>
                  <a:pt x="53463" y="100563"/>
                </a:lnTo>
                <a:lnTo>
                  <a:pt x="57764" y="96263"/>
                </a:lnTo>
                <a:close/>
                <a:moveTo>
                  <a:pt x="49345" y="96647"/>
                </a:moveTo>
                <a:lnTo>
                  <a:pt x="53261" y="100563"/>
                </a:lnTo>
                <a:lnTo>
                  <a:pt x="48960" y="104864"/>
                </a:lnTo>
                <a:lnTo>
                  <a:pt x="45044" y="100948"/>
                </a:lnTo>
                <a:lnTo>
                  <a:pt x="49345" y="96647"/>
                </a:lnTo>
                <a:close/>
                <a:moveTo>
                  <a:pt x="40924" y="97030"/>
                </a:moveTo>
                <a:lnTo>
                  <a:pt x="44842" y="100948"/>
                </a:lnTo>
                <a:lnTo>
                  <a:pt x="40541" y="105246"/>
                </a:lnTo>
                <a:lnTo>
                  <a:pt x="36624" y="101331"/>
                </a:lnTo>
                <a:lnTo>
                  <a:pt x="40924" y="97030"/>
                </a:lnTo>
                <a:close/>
                <a:moveTo>
                  <a:pt x="32503" y="97413"/>
                </a:moveTo>
                <a:lnTo>
                  <a:pt x="36420" y="101331"/>
                </a:lnTo>
                <a:lnTo>
                  <a:pt x="32120" y="105632"/>
                </a:lnTo>
                <a:lnTo>
                  <a:pt x="28202" y="101715"/>
                </a:lnTo>
                <a:lnTo>
                  <a:pt x="32503" y="97413"/>
                </a:lnTo>
                <a:close/>
                <a:moveTo>
                  <a:pt x="120720" y="97596"/>
                </a:moveTo>
                <a:lnTo>
                  <a:pt x="124638" y="101513"/>
                </a:lnTo>
                <a:lnTo>
                  <a:pt x="120337" y="105814"/>
                </a:lnTo>
                <a:lnTo>
                  <a:pt x="116419" y="101896"/>
                </a:lnTo>
                <a:lnTo>
                  <a:pt x="120720" y="97596"/>
                </a:lnTo>
                <a:close/>
                <a:moveTo>
                  <a:pt x="24084" y="97798"/>
                </a:moveTo>
                <a:lnTo>
                  <a:pt x="26041" y="99756"/>
                </a:lnTo>
                <a:lnTo>
                  <a:pt x="28000" y="101715"/>
                </a:lnTo>
                <a:lnTo>
                  <a:pt x="25851" y="103864"/>
                </a:lnTo>
                <a:lnTo>
                  <a:pt x="23702" y="106014"/>
                </a:lnTo>
                <a:lnTo>
                  <a:pt x="19784" y="102097"/>
                </a:lnTo>
                <a:lnTo>
                  <a:pt x="24084" y="97798"/>
                </a:lnTo>
                <a:close/>
                <a:moveTo>
                  <a:pt x="112301" y="97980"/>
                </a:moveTo>
                <a:lnTo>
                  <a:pt x="116217" y="101896"/>
                </a:lnTo>
                <a:lnTo>
                  <a:pt x="111917" y="106197"/>
                </a:lnTo>
                <a:lnTo>
                  <a:pt x="108000" y="102281"/>
                </a:lnTo>
                <a:lnTo>
                  <a:pt x="112301" y="97980"/>
                </a:lnTo>
                <a:close/>
                <a:moveTo>
                  <a:pt x="15663" y="98180"/>
                </a:moveTo>
                <a:lnTo>
                  <a:pt x="19581" y="102097"/>
                </a:lnTo>
                <a:lnTo>
                  <a:pt x="15280" y="106398"/>
                </a:lnTo>
                <a:lnTo>
                  <a:pt x="11363" y="102480"/>
                </a:lnTo>
                <a:lnTo>
                  <a:pt x="15663" y="98180"/>
                </a:lnTo>
                <a:close/>
                <a:moveTo>
                  <a:pt x="103879" y="98365"/>
                </a:moveTo>
                <a:lnTo>
                  <a:pt x="105837" y="100324"/>
                </a:lnTo>
                <a:lnTo>
                  <a:pt x="107796" y="102282"/>
                </a:lnTo>
                <a:lnTo>
                  <a:pt x="103495" y="106582"/>
                </a:lnTo>
                <a:lnTo>
                  <a:pt x="99580" y="102664"/>
                </a:lnTo>
                <a:lnTo>
                  <a:pt x="101729" y="100515"/>
                </a:lnTo>
                <a:lnTo>
                  <a:pt x="103879" y="98365"/>
                </a:lnTo>
                <a:close/>
                <a:moveTo>
                  <a:pt x="7244" y="98565"/>
                </a:moveTo>
                <a:lnTo>
                  <a:pt x="9203" y="100524"/>
                </a:lnTo>
                <a:lnTo>
                  <a:pt x="11162" y="102481"/>
                </a:lnTo>
                <a:lnTo>
                  <a:pt x="6860" y="106783"/>
                </a:lnTo>
                <a:lnTo>
                  <a:pt x="2944" y="102865"/>
                </a:lnTo>
                <a:lnTo>
                  <a:pt x="5095" y="100714"/>
                </a:lnTo>
                <a:lnTo>
                  <a:pt x="7244" y="98565"/>
                </a:lnTo>
                <a:close/>
                <a:moveTo>
                  <a:pt x="95461" y="98747"/>
                </a:moveTo>
                <a:lnTo>
                  <a:pt x="97420" y="100706"/>
                </a:lnTo>
                <a:lnTo>
                  <a:pt x="99378" y="102664"/>
                </a:lnTo>
                <a:lnTo>
                  <a:pt x="95077" y="106966"/>
                </a:lnTo>
                <a:lnTo>
                  <a:pt x="93118" y="105007"/>
                </a:lnTo>
                <a:lnTo>
                  <a:pt x="91161" y="103048"/>
                </a:lnTo>
                <a:lnTo>
                  <a:pt x="95461" y="98747"/>
                </a:lnTo>
                <a:close/>
                <a:moveTo>
                  <a:pt x="87040" y="99132"/>
                </a:moveTo>
                <a:lnTo>
                  <a:pt x="90956" y="103048"/>
                </a:lnTo>
                <a:lnTo>
                  <a:pt x="88807" y="105197"/>
                </a:lnTo>
                <a:lnTo>
                  <a:pt x="86658" y="107348"/>
                </a:lnTo>
                <a:lnTo>
                  <a:pt x="84699" y="105389"/>
                </a:lnTo>
                <a:lnTo>
                  <a:pt x="82740" y="103430"/>
                </a:lnTo>
                <a:lnTo>
                  <a:pt x="87040" y="99132"/>
                </a:lnTo>
                <a:close/>
                <a:moveTo>
                  <a:pt x="78620" y="99515"/>
                </a:moveTo>
                <a:lnTo>
                  <a:pt x="80578" y="101474"/>
                </a:lnTo>
                <a:lnTo>
                  <a:pt x="82537" y="103431"/>
                </a:lnTo>
                <a:lnTo>
                  <a:pt x="80388" y="105582"/>
                </a:lnTo>
                <a:lnTo>
                  <a:pt x="78238" y="107731"/>
                </a:lnTo>
                <a:lnTo>
                  <a:pt x="76280" y="105772"/>
                </a:lnTo>
                <a:lnTo>
                  <a:pt x="74321" y="103813"/>
                </a:lnTo>
                <a:lnTo>
                  <a:pt x="78620" y="99515"/>
                </a:lnTo>
                <a:close/>
                <a:moveTo>
                  <a:pt x="70202" y="99898"/>
                </a:moveTo>
                <a:lnTo>
                  <a:pt x="74119" y="103815"/>
                </a:lnTo>
                <a:lnTo>
                  <a:pt x="69818" y="108116"/>
                </a:lnTo>
                <a:lnTo>
                  <a:pt x="65901" y="104198"/>
                </a:lnTo>
                <a:lnTo>
                  <a:pt x="70202" y="99898"/>
                </a:lnTo>
                <a:close/>
                <a:moveTo>
                  <a:pt x="61782" y="100280"/>
                </a:moveTo>
                <a:lnTo>
                  <a:pt x="65699" y="104198"/>
                </a:lnTo>
                <a:lnTo>
                  <a:pt x="61398" y="108498"/>
                </a:lnTo>
                <a:lnTo>
                  <a:pt x="57480" y="104582"/>
                </a:lnTo>
                <a:lnTo>
                  <a:pt x="61782" y="100280"/>
                </a:lnTo>
                <a:close/>
                <a:moveTo>
                  <a:pt x="53362" y="100664"/>
                </a:moveTo>
                <a:lnTo>
                  <a:pt x="57280" y="104582"/>
                </a:lnTo>
                <a:lnTo>
                  <a:pt x="52979" y="108883"/>
                </a:lnTo>
                <a:lnTo>
                  <a:pt x="49061" y="104965"/>
                </a:lnTo>
                <a:lnTo>
                  <a:pt x="53362" y="100664"/>
                </a:lnTo>
                <a:close/>
                <a:moveTo>
                  <a:pt x="44943" y="101049"/>
                </a:moveTo>
                <a:lnTo>
                  <a:pt x="48859" y="104965"/>
                </a:lnTo>
                <a:lnTo>
                  <a:pt x="44559" y="109265"/>
                </a:lnTo>
                <a:lnTo>
                  <a:pt x="40642" y="105347"/>
                </a:lnTo>
                <a:lnTo>
                  <a:pt x="44943" y="101049"/>
                </a:lnTo>
                <a:close/>
                <a:moveTo>
                  <a:pt x="36524" y="101432"/>
                </a:moveTo>
                <a:lnTo>
                  <a:pt x="40440" y="105348"/>
                </a:lnTo>
                <a:lnTo>
                  <a:pt x="36139" y="109650"/>
                </a:lnTo>
                <a:lnTo>
                  <a:pt x="32222" y="105733"/>
                </a:lnTo>
                <a:lnTo>
                  <a:pt x="36524" y="101432"/>
                </a:lnTo>
                <a:close/>
                <a:moveTo>
                  <a:pt x="28101" y="101815"/>
                </a:moveTo>
                <a:lnTo>
                  <a:pt x="32019" y="105733"/>
                </a:lnTo>
                <a:lnTo>
                  <a:pt x="27718" y="110033"/>
                </a:lnTo>
                <a:lnTo>
                  <a:pt x="25759" y="108076"/>
                </a:lnTo>
                <a:lnTo>
                  <a:pt x="23803" y="106115"/>
                </a:lnTo>
                <a:lnTo>
                  <a:pt x="25952" y="103965"/>
                </a:lnTo>
                <a:lnTo>
                  <a:pt x="28101" y="101815"/>
                </a:lnTo>
                <a:close/>
                <a:moveTo>
                  <a:pt x="116318" y="101997"/>
                </a:moveTo>
                <a:lnTo>
                  <a:pt x="120236" y="105915"/>
                </a:lnTo>
                <a:lnTo>
                  <a:pt x="115935" y="110216"/>
                </a:lnTo>
                <a:lnTo>
                  <a:pt x="112018" y="106298"/>
                </a:lnTo>
                <a:lnTo>
                  <a:pt x="116318" y="101997"/>
                </a:lnTo>
                <a:close/>
                <a:moveTo>
                  <a:pt x="19683" y="102197"/>
                </a:moveTo>
                <a:lnTo>
                  <a:pt x="23600" y="106115"/>
                </a:lnTo>
                <a:lnTo>
                  <a:pt x="19300" y="110415"/>
                </a:lnTo>
                <a:lnTo>
                  <a:pt x="15382" y="106499"/>
                </a:lnTo>
                <a:lnTo>
                  <a:pt x="19683" y="102197"/>
                </a:lnTo>
                <a:close/>
                <a:moveTo>
                  <a:pt x="107899" y="102382"/>
                </a:moveTo>
                <a:lnTo>
                  <a:pt x="111816" y="106298"/>
                </a:lnTo>
                <a:lnTo>
                  <a:pt x="107515" y="110599"/>
                </a:lnTo>
                <a:lnTo>
                  <a:pt x="103597" y="106682"/>
                </a:lnTo>
                <a:lnTo>
                  <a:pt x="107899" y="102382"/>
                </a:lnTo>
                <a:close/>
                <a:moveTo>
                  <a:pt x="11264" y="102581"/>
                </a:moveTo>
                <a:lnTo>
                  <a:pt x="15179" y="106499"/>
                </a:lnTo>
                <a:lnTo>
                  <a:pt x="10878" y="110800"/>
                </a:lnTo>
                <a:lnTo>
                  <a:pt x="6963" y="106882"/>
                </a:lnTo>
                <a:lnTo>
                  <a:pt x="11264" y="102581"/>
                </a:lnTo>
                <a:close/>
                <a:moveTo>
                  <a:pt x="99479" y="102765"/>
                </a:moveTo>
                <a:lnTo>
                  <a:pt x="103396" y="106682"/>
                </a:lnTo>
                <a:lnTo>
                  <a:pt x="99094" y="110983"/>
                </a:lnTo>
                <a:lnTo>
                  <a:pt x="95178" y="107067"/>
                </a:lnTo>
                <a:lnTo>
                  <a:pt x="99479" y="102765"/>
                </a:lnTo>
                <a:close/>
                <a:moveTo>
                  <a:pt x="91057" y="103150"/>
                </a:moveTo>
                <a:lnTo>
                  <a:pt x="93016" y="105109"/>
                </a:lnTo>
                <a:lnTo>
                  <a:pt x="94975" y="107068"/>
                </a:lnTo>
                <a:lnTo>
                  <a:pt x="90674" y="111368"/>
                </a:lnTo>
                <a:lnTo>
                  <a:pt x="86759" y="107450"/>
                </a:lnTo>
                <a:lnTo>
                  <a:pt x="88908" y="105301"/>
                </a:lnTo>
                <a:lnTo>
                  <a:pt x="91057" y="103150"/>
                </a:lnTo>
                <a:close/>
                <a:moveTo>
                  <a:pt x="82638" y="103535"/>
                </a:moveTo>
                <a:lnTo>
                  <a:pt x="84597" y="105493"/>
                </a:lnTo>
                <a:lnTo>
                  <a:pt x="86554" y="107451"/>
                </a:lnTo>
                <a:lnTo>
                  <a:pt x="82254" y="111753"/>
                </a:lnTo>
                <a:lnTo>
                  <a:pt x="78338" y="107833"/>
                </a:lnTo>
                <a:lnTo>
                  <a:pt x="80489" y="105684"/>
                </a:lnTo>
                <a:lnTo>
                  <a:pt x="82638" y="103535"/>
                </a:lnTo>
                <a:close/>
                <a:moveTo>
                  <a:pt x="74220" y="103914"/>
                </a:moveTo>
                <a:lnTo>
                  <a:pt x="76179" y="105873"/>
                </a:lnTo>
                <a:lnTo>
                  <a:pt x="78138" y="107832"/>
                </a:lnTo>
                <a:lnTo>
                  <a:pt x="75987" y="109981"/>
                </a:lnTo>
                <a:lnTo>
                  <a:pt x="73838" y="112130"/>
                </a:lnTo>
                <a:lnTo>
                  <a:pt x="71877" y="110174"/>
                </a:lnTo>
                <a:lnTo>
                  <a:pt x="69919" y="108215"/>
                </a:lnTo>
                <a:lnTo>
                  <a:pt x="74220" y="103914"/>
                </a:lnTo>
                <a:close/>
                <a:moveTo>
                  <a:pt x="65800" y="104299"/>
                </a:moveTo>
                <a:lnTo>
                  <a:pt x="69717" y="108215"/>
                </a:lnTo>
                <a:lnTo>
                  <a:pt x="67568" y="110365"/>
                </a:lnTo>
                <a:lnTo>
                  <a:pt x="65418" y="112515"/>
                </a:lnTo>
                <a:lnTo>
                  <a:pt x="63458" y="110558"/>
                </a:lnTo>
                <a:lnTo>
                  <a:pt x="61499" y="108599"/>
                </a:lnTo>
                <a:lnTo>
                  <a:pt x="65800" y="104299"/>
                </a:lnTo>
                <a:close/>
                <a:moveTo>
                  <a:pt x="57381" y="104682"/>
                </a:moveTo>
                <a:lnTo>
                  <a:pt x="61297" y="108599"/>
                </a:lnTo>
                <a:lnTo>
                  <a:pt x="59148" y="110749"/>
                </a:lnTo>
                <a:lnTo>
                  <a:pt x="56996" y="112900"/>
                </a:lnTo>
                <a:lnTo>
                  <a:pt x="55039" y="110941"/>
                </a:lnTo>
                <a:lnTo>
                  <a:pt x="53080" y="108984"/>
                </a:lnTo>
                <a:lnTo>
                  <a:pt x="57381" y="104682"/>
                </a:lnTo>
                <a:close/>
                <a:moveTo>
                  <a:pt x="48960" y="105066"/>
                </a:moveTo>
                <a:lnTo>
                  <a:pt x="52878" y="108984"/>
                </a:lnTo>
                <a:lnTo>
                  <a:pt x="48577" y="113282"/>
                </a:lnTo>
                <a:lnTo>
                  <a:pt x="44660" y="109367"/>
                </a:lnTo>
                <a:lnTo>
                  <a:pt x="48960" y="105066"/>
                </a:lnTo>
                <a:close/>
                <a:moveTo>
                  <a:pt x="40541" y="105449"/>
                </a:moveTo>
                <a:lnTo>
                  <a:pt x="44459" y="109367"/>
                </a:lnTo>
                <a:lnTo>
                  <a:pt x="40157" y="113668"/>
                </a:lnTo>
                <a:lnTo>
                  <a:pt x="36240" y="109750"/>
                </a:lnTo>
                <a:lnTo>
                  <a:pt x="40541" y="105449"/>
                </a:lnTo>
                <a:close/>
                <a:moveTo>
                  <a:pt x="32121" y="105834"/>
                </a:moveTo>
                <a:lnTo>
                  <a:pt x="36038" y="109750"/>
                </a:lnTo>
                <a:lnTo>
                  <a:pt x="31738" y="114052"/>
                </a:lnTo>
                <a:lnTo>
                  <a:pt x="27820" y="110132"/>
                </a:lnTo>
                <a:lnTo>
                  <a:pt x="32121" y="105834"/>
                </a:lnTo>
                <a:close/>
                <a:moveTo>
                  <a:pt x="23702" y="106218"/>
                </a:moveTo>
                <a:lnTo>
                  <a:pt x="25659" y="108176"/>
                </a:lnTo>
                <a:lnTo>
                  <a:pt x="27618" y="110134"/>
                </a:lnTo>
                <a:lnTo>
                  <a:pt x="25469" y="112285"/>
                </a:lnTo>
                <a:lnTo>
                  <a:pt x="23319" y="114434"/>
                </a:lnTo>
                <a:lnTo>
                  <a:pt x="19402" y="110516"/>
                </a:lnTo>
                <a:lnTo>
                  <a:pt x="23702" y="106218"/>
                </a:lnTo>
                <a:close/>
                <a:moveTo>
                  <a:pt x="111917" y="106399"/>
                </a:moveTo>
                <a:lnTo>
                  <a:pt x="115834" y="110317"/>
                </a:lnTo>
                <a:lnTo>
                  <a:pt x="111533" y="114617"/>
                </a:lnTo>
                <a:lnTo>
                  <a:pt x="107616" y="110700"/>
                </a:lnTo>
                <a:lnTo>
                  <a:pt x="111917" y="106399"/>
                </a:lnTo>
                <a:close/>
                <a:moveTo>
                  <a:pt x="15281" y="106600"/>
                </a:moveTo>
                <a:lnTo>
                  <a:pt x="19199" y="110516"/>
                </a:lnTo>
                <a:lnTo>
                  <a:pt x="14898" y="114817"/>
                </a:lnTo>
                <a:lnTo>
                  <a:pt x="10981" y="110901"/>
                </a:lnTo>
                <a:lnTo>
                  <a:pt x="15281" y="106600"/>
                </a:lnTo>
                <a:close/>
                <a:moveTo>
                  <a:pt x="103497" y="106783"/>
                </a:moveTo>
                <a:lnTo>
                  <a:pt x="107414" y="110700"/>
                </a:lnTo>
                <a:lnTo>
                  <a:pt x="103113" y="115002"/>
                </a:lnTo>
                <a:lnTo>
                  <a:pt x="99197" y="111084"/>
                </a:lnTo>
                <a:lnTo>
                  <a:pt x="103497" y="106783"/>
                </a:lnTo>
                <a:close/>
                <a:moveTo>
                  <a:pt x="6862" y="106983"/>
                </a:moveTo>
                <a:lnTo>
                  <a:pt x="10780" y="110901"/>
                </a:lnTo>
                <a:lnTo>
                  <a:pt x="6478" y="115201"/>
                </a:lnTo>
                <a:lnTo>
                  <a:pt x="2561" y="111284"/>
                </a:lnTo>
                <a:lnTo>
                  <a:pt x="6862" y="106983"/>
                </a:lnTo>
                <a:close/>
                <a:moveTo>
                  <a:pt x="95077" y="107167"/>
                </a:moveTo>
                <a:lnTo>
                  <a:pt x="98995" y="111084"/>
                </a:lnTo>
                <a:lnTo>
                  <a:pt x="94694" y="115385"/>
                </a:lnTo>
                <a:lnTo>
                  <a:pt x="90776" y="111467"/>
                </a:lnTo>
                <a:lnTo>
                  <a:pt x="95077" y="107167"/>
                </a:lnTo>
                <a:close/>
                <a:moveTo>
                  <a:pt x="86658" y="107551"/>
                </a:moveTo>
                <a:lnTo>
                  <a:pt x="90574" y="111467"/>
                </a:lnTo>
                <a:lnTo>
                  <a:pt x="86273" y="115768"/>
                </a:lnTo>
                <a:lnTo>
                  <a:pt x="82357" y="111852"/>
                </a:lnTo>
                <a:lnTo>
                  <a:pt x="86658" y="107551"/>
                </a:lnTo>
                <a:close/>
                <a:moveTo>
                  <a:pt x="78236" y="107934"/>
                </a:moveTo>
                <a:lnTo>
                  <a:pt x="82153" y="111851"/>
                </a:lnTo>
                <a:lnTo>
                  <a:pt x="77852" y="116152"/>
                </a:lnTo>
                <a:lnTo>
                  <a:pt x="75893" y="114193"/>
                </a:lnTo>
                <a:lnTo>
                  <a:pt x="73937" y="112234"/>
                </a:lnTo>
                <a:lnTo>
                  <a:pt x="76086" y="110083"/>
                </a:lnTo>
                <a:lnTo>
                  <a:pt x="78236" y="107934"/>
                </a:lnTo>
                <a:close/>
                <a:moveTo>
                  <a:pt x="69816" y="108318"/>
                </a:moveTo>
                <a:lnTo>
                  <a:pt x="71775" y="110277"/>
                </a:lnTo>
                <a:lnTo>
                  <a:pt x="73734" y="112236"/>
                </a:lnTo>
                <a:lnTo>
                  <a:pt x="69433" y="116535"/>
                </a:lnTo>
                <a:lnTo>
                  <a:pt x="65515" y="112619"/>
                </a:lnTo>
                <a:lnTo>
                  <a:pt x="67667" y="110468"/>
                </a:lnTo>
                <a:lnTo>
                  <a:pt x="69816" y="108318"/>
                </a:lnTo>
                <a:close/>
                <a:moveTo>
                  <a:pt x="61397" y="108703"/>
                </a:moveTo>
                <a:lnTo>
                  <a:pt x="63356" y="110660"/>
                </a:lnTo>
                <a:lnTo>
                  <a:pt x="65313" y="112619"/>
                </a:lnTo>
                <a:lnTo>
                  <a:pt x="61015" y="116919"/>
                </a:lnTo>
                <a:lnTo>
                  <a:pt x="57097" y="113001"/>
                </a:lnTo>
                <a:lnTo>
                  <a:pt x="59248" y="110852"/>
                </a:lnTo>
                <a:lnTo>
                  <a:pt x="61397" y="108703"/>
                </a:lnTo>
                <a:close/>
                <a:moveTo>
                  <a:pt x="52979" y="109085"/>
                </a:moveTo>
                <a:lnTo>
                  <a:pt x="54938" y="111042"/>
                </a:lnTo>
                <a:lnTo>
                  <a:pt x="56895" y="113001"/>
                </a:lnTo>
                <a:lnTo>
                  <a:pt x="52595" y="117302"/>
                </a:lnTo>
                <a:lnTo>
                  <a:pt x="50637" y="115343"/>
                </a:lnTo>
                <a:lnTo>
                  <a:pt x="48678" y="113384"/>
                </a:lnTo>
                <a:lnTo>
                  <a:pt x="52979" y="109085"/>
                </a:lnTo>
                <a:close/>
                <a:moveTo>
                  <a:pt x="44559" y="109468"/>
                </a:moveTo>
                <a:lnTo>
                  <a:pt x="48476" y="113384"/>
                </a:lnTo>
                <a:lnTo>
                  <a:pt x="46325" y="115535"/>
                </a:lnTo>
                <a:lnTo>
                  <a:pt x="44175" y="117684"/>
                </a:lnTo>
                <a:lnTo>
                  <a:pt x="42217" y="115727"/>
                </a:lnTo>
                <a:lnTo>
                  <a:pt x="40258" y="113768"/>
                </a:lnTo>
                <a:lnTo>
                  <a:pt x="44559" y="109468"/>
                </a:lnTo>
                <a:close/>
                <a:moveTo>
                  <a:pt x="36139" y="109851"/>
                </a:moveTo>
                <a:lnTo>
                  <a:pt x="40056" y="113769"/>
                </a:lnTo>
                <a:lnTo>
                  <a:pt x="37906" y="115918"/>
                </a:lnTo>
                <a:lnTo>
                  <a:pt x="35757" y="118067"/>
                </a:lnTo>
                <a:lnTo>
                  <a:pt x="33798" y="116109"/>
                </a:lnTo>
                <a:lnTo>
                  <a:pt x="31839" y="114153"/>
                </a:lnTo>
                <a:lnTo>
                  <a:pt x="36139" y="109851"/>
                </a:lnTo>
                <a:close/>
                <a:moveTo>
                  <a:pt x="27718" y="110235"/>
                </a:moveTo>
                <a:lnTo>
                  <a:pt x="31634" y="114153"/>
                </a:lnTo>
                <a:lnTo>
                  <a:pt x="27334" y="118454"/>
                </a:lnTo>
                <a:lnTo>
                  <a:pt x="25376" y="116495"/>
                </a:lnTo>
                <a:lnTo>
                  <a:pt x="23417" y="114536"/>
                </a:lnTo>
                <a:lnTo>
                  <a:pt x="25569" y="112385"/>
                </a:lnTo>
                <a:lnTo>
                  <a:pt x="27718" y="110235"/>
                </a:lnTo>
                <a:close/>
                <a:moveTo>
                  <a:pt x="19300" y="110617"/>
                </a:moveTo>
                <a:lnTo>
                  <a:pt x="23216" y="114535"/>
                </a:lnTo>
                <a:lnTo>
                  <a:pt x="18916" y="118836"/>
                </a:lnTo>
                <a:lnTo>
                  <a:pt x="14999" y="114918"/>
                </a:lnTo>
                <a:lnTo>
                  <a:pt x="19300" y="110617"/>
                </a:lnTo>
                <a:close/>
                <a:moveTo>
                  <a:pt x="107515" y="110801"/>
                </a:moveTo>
                <a:lnTo>
                  <a:pt x="111432" y="114718"/>
                </a:lnTo>
                <a:lnTo>
                  <a:pt x="107132" y="119019"/>
                </a:lnTo>
                <a:lnTo>
                  <a:pt x="103214" y="115102"/>
                </a:lnTo>
                <a:lnTo>
                  <a:pt x="107515" y="110801"/>
                </a:lnTo>
                <a:close/>
                <a:moveTo>
                  <a:pt x="10881" y="111002"/>
                </a:moveTo>
                <a:lnTo>
                  <a:pt x="14797" y="114918"/>
                </a:lnTo>
                <a:lnTo>
                  <a:pt x="10496" y="119219"/>
                </a:lnTo>
                <a:lnTo>
                  <a:pt x="6579" y="115301"/>
                </a:lnTo>
                <a:lnTo>
                  <a:pt x="10881" y="111002"/>
                </a:lnTo>
                <a:close/>
                <a:moveTo>
                  <a:pt x="99096" y="111185"/>
                </a:moveTo>
                <a:lnTo>
                  <a:pt x="103012" y="115102"/>
                </a:lnTo>
                <a:lnTo>
                  <a:pt x="98711" y="119402"/>
                </a:lnTo>
                <a:lnTo>
                  <a:pt x="94795" y="115486"/>
                </a:lnTo>
                <a:lnTo>
                  <a:pt x="99096" y="111185"/>
                </a:lnTo>
                <a:close/>
                <a:moveTo>
                  <a:pt x="90675" y="111568"/>
                </a:moveTo>
                <a:lnTo>
                  <a:pt x="94593" y="115486"/>
                </a:lnTo>
                <a:lnTo>
                  <a:pt x="90292" y="119787"/>
                </a:lnTo>
                <a:lnTo>
                  <a:pt x="86374" y="115869"/>
                </a:lnTo>
                <a:lnTo>
                  <a:pt x="90675" y="111568"/>
                </a:lnTo>
                <a:close/>
                <a:moveTo>
                  <a:pt x="82256" y="111953"/>
                </a:moveTo>
                <a:lnTo>
                  <a:pt x="86173" y="115869"/>
                </a:lnTo>
                <a:lnTo>
                  <a:pt x="81872" y="120171"/>
                </a:lnTo>
                <a:lnTo>
                  <a:pt x="77954" y="116253"/>
                </a:lnTo>
                <a:lnTo>
                  <a:pt x="82256" y="111953"/>
                </a:lnTo>
                <a:close/>
                <a:moveTo>
                  <a:pt x="73836" y="112334"/>
                </a:moveTo>
                <a:lnTo>
                  <a:pt x="75795" y="114292"/>
                </a:lnTo>
                <a:lnTo>
                  <a:pt x="77753" y="116251"/>
                </a:lnTo>
                <a:lnTo>
                  <a:pt x="75604" y="118400"/>
                </a:lnTo>
                <a:lnTo>
                  <a:pt x="73454" y="120550"/>
                </a:lnTo>
                <a:lnTo>
                  <a:pt x="69535" y="116635"/>
                </a:lnTo>
                <a:lnTo>
                  <a:pt x="73836" y="112334"/>
                </a:lnTo>
                <a:close/>
                <a:moveTo>
                  <a:pt x="65417" y="112718"/>
                </a:moveTo>
                <a:lnTo>
                  <a:pt x="69333" y="116635"/>
                </a:lnTo>
                <a:lnTo>
                  <a:pt x="65032" y="120936"/>
                </a:lnTo>
                <a:lnTo>
                  <a:pt x="61116" y="117020"/>
                </a:lnTo>
                <a:lnTo>
                  <a:pt x="65417" y="112718"/>
                </a:lnTo>
                <a:close/>
                <a:moveTo>
                  <a:pt x="56996" y="113102"/>
                </a:moveTo>
                <a:lnTo>
                  <a:pt x="60914" y="117018"/>
                </a:lnTo>
                <a:lnTo>
                  <a:pt x="56613" y="121319"/>
                </a:lnTo>
                <a:lnTo>
                  <a:pt x="52696" y="117403"/>
                </a:lnTo>
                <a:lnTo>
                  <a:pt x="56996" y="113102"/>
                </a:lnTo>
                <a:close/>
                <a:moveTo>
                  <a:pt x="48575" y="113488"/>
                </a:moveTo>
                <a:lnTo>
                  <a:pt x="50534" y="115446"/>
                </a:lnTo>
                <a:lnTo>
                  <a:pt x="52492" y="117404"/>
                </a:lnTo>
                <a:lnTo>
                  <a:pt x="48192" y="121706"/>
                </a:lnTo>
                <a:lnTo>
                  <a:pt x="44276" y="117786"/>
                </a:lnTo>
                <a:lnTo>
                  <a:pt x="46426" y="115637"/>
                </a:lnTo>
                <a:lnTo>
                  <a:pt x="48575" y="113488"/>
                </a:lnTo>
                <a:close/>
                <a:moveTo>
                  <a:pt x="40156" y="113872"/>
                </a:moveTo>
                <a:lnTo>
                  <a:pt x="42113" y="115830"/>
                </a:lnTo>
                <a:lnTo>
                  <a:pt x="44072" y="117788"/>
                </a:lnTo>
                <a:lnTo>
                  <a:pt x="39771" y="122089"/>
                </a:lnTo>
                <a:lnTo>
                  <a:pt x="35856" y="118170"/>
                </a:lnTo>
                <a:lnTo>
                  <a:pt x="38005" y="116021"/>
                </a:lnTo>
                <a:lnTo>
                  <a:pt x="40156" y="113872"/>
                </a:lnTo>
                <a:close/>
                <a:moveTo>
                  <a:pt x="31738" y="114253"/>
                </a:moveTo>
                <a:lnTo>
                  <a:pt x="33695" y="116212"/>
                </a:lnTo>
                <a:lnTo>
                  <a:pt x="35654" y="118170"/>
                </a:lnTo>
                <a:lnTo>
                  <a:pt x="31353" y="122471"/>
                </a:lnTo>
                <a:lnTo>
                  <a:pt x="29396" y="120512"/>
                </a:lnTo>
                <a:lnTo>
                  <a:pt x="27437" y="118555"/>
                </a:lnTo>
                <a:lnTo>
                  <a:pt x="31738" y="114253"/>
                </a:lnTo>
                <a:close/>
                <a:moveTo>
                  <a:pt x="23317" y="114637"/>
                </a:moveTo>
                <a:lnTo>
                  <a:pt x="25276" y="116596"/>
                </a:lnTo>
                <a:lnTo>
                  <a:pt x="27235" y="118555"/>
                </a:lnTo>
                <a:lnTo>
                  <a:pt x="25086" y="120704"/>
                </a:lnTo>
                <a:lnTo>
                  <a:pt x="22935" y="122853"/>
                </a:lnTo>
                <a:lnTo>
                  <a:pt x="20978" y="120894"/>
                </a:lnTo>
                <a:lnTo>
                  <a:pt x="19017" y="118937"/>
                </a:lnTo>
                <a:lnTo>
                  <a:pt x="23317" y="114637"/>
                </a:lnTo>
                <a:close/>
                <a:moveTo>
                  <a:pt x="14898" y="115019"/>
                </a:moveTo>
                <a:lnTo>
                  <a:pt x="18816" y="118935"/>
                </a:lnTo>
                <a:lnTo>
                  <a:pt x="16665" y="121086"/>
                </a:lnTo>
                <a:lnTo>
                  <a:pt x="14516" y="123235"/>
                </a:lnTo>
                <a:lnTo>
                  <a:pt x="10597" y="119320"/>
                </a:lnTo>
                <a:lnTo>
                  <a:pt x="14898" y="115019"/>
                </a:lnTo>
                <a:close/>
                <a:moveTo>
                  <a:pt x="103113" y="115202"/>
                </a:moveTo>
                <a:lnTo>
                  <a:pt x="107031" y="119120"/>
                </a:lnTo>
                <a:lnTo>
                  <a:pt x="102730" y="123421"/>
                </a:lnTo>
                <a:lnTo>
                  <a:pt x="98812" y="119503"/>
                </a:lnTo>
                <a:lnTo>
                  <a:pt x="103113" y="115202"/>
                </a:lnTo>
                <a:close/>
                <a:moveTo>
                  <a:pt x="94694" y="115587"/>
                </a:moveTo>
                <a:lnTo>
                  <a:pt x="98610" y="119503"/>
                </a:lnTo>
                <a:lnTo>
                  <a:pt x="94309" y="123804"/>
                </a:lnTo>
                <a:lnTo>
                  <a:pt x="90393" y="119887"/>
                </a:lnTo>
                <a:lnTo>
                  <a:pt x="94694" y="115587"/>
                </a:lnTo>
                <a:close/>
                <a:moveTo>
                  <a:pt x="86274" y="115970"/>
                </a:moveTo>
                <a:lnTo>
                  <a:pt x="90191" y="119887"/>
                </a:lnTo>
                <a:lnTo>
                  <a:pt x="85890" y="124188"/>
                </a:lnTo>
                <a:lnTo>
                  <a:pt x="81973" y="120271"/>
                </a:lnTo>
                <a:lnTo>
                  <a:pt x="86274" y="115970"/>
                </a:lnTo>
                <a:close/>
                <a:moveTo>
                  <a:pt x="77854" y="116354"/>
                </a:moveTo>
                <a:lnTo>
                  <a:pt x="81771" y="120271"/>
                </a:lnTo>
                <a:lnTo>
                  <a:pt x="77470" y="124573"/>
                </a:lnTo>
                <a:lnTo>
                  <a:pt x="75511" y="122612"/>
                </a:lnTo>
                <a:lnTo>
                  <a:pt x="73552" y="120653"/>
                </a:lnTo>
                <a:lnTo>
                  <a:pt x="75704" y="118504"/>
                </a:lnTo>
                <a:lnTo>
                  <a:pt x="77854" y="116354"/>
                </a:lnTo>
                <a:close/>
                <a:moveTo>
                  <a:pt x="69434" y="116738"/>
                </a:moveTo>
                <a:lnTo>
                  <a:pt x="73352" y="120655"/>
                </a:lnTo>
                <a:lnTo>
                  <a:pt x="69051" y="124955"/>
                </a:lnTo>
                <a:lnTo>
                  <a:pt x="65133" y="121037"/>
                </a:lnTo>
                <a:lnTo>
                  <a:pt x="69434" y="116738"/>
                </a:lnTo>
                <a:close/>
                <a:moveTo>
                  <a:pt x="61015" y="117120"/>
                </a:moveTo>
                <a:lnTo>
                  <a:pt x="64931" y="121037"/>
                </a:lnTo>
                <a:lnTo>
                  <a:pt x="60631" y="125338"/>
                </a:lnTo>
                <a:lnTo>
                  <a:pt x="56714" y="121420"/>
                </a:lnTo>
                <a:lnTo>
                  <a:pt x="61015" y="117120"/>
                </a:lnTo>
                <a:close/>
                <a:moveTo>
                  <a:pt x="52595" y="117504"/>
                </a:moveTo>
                <a:lnTo>
                  <a:pt x="56512" y="121420"/>
                </a:lnTo>
                <a:lnTo>
                  <a:pt x="52211" y="125721"/>
                </a:lnTo>
                <a:lnTo>
                  <a:pt x="48294" y="121805"/>
                </a:lnTo>
                <a:lnTo>
                  <a:pt x="52595" y="117504"/>
                </a:lnTo>
                <a:close/>
                <a:moveTo>
                  <a:pt x="44175" y="117887"/>
                </a:moveTo>
                <a:lnTo>
                  <a:pt x="48092" y="121804"/>
                </a:lnTo>
                <a:lnTo>
                  <a:pt x="43791" y="126105"/>
                </a:lnTo>
                <a:lnTo>
                  <a:pt x="39875" y="122189"/>
                </a:lnTo>
                <a:lnTo>
                  <a:pt x="44175" y="117887"/>
                </a:lnTo>
                <a:close/>
                <a:moveTo>
                  <a:pt x="35755" y="118271"/>
                </a:moveTo>
                <a:lnTo>
                  <a:pt x="39672" y="122189"/>
                </a:lnTo>
                <a:lnTo>
                  <a:pt x="35372" y="126490"/>
                </a:lnTo>
                <a:lnTo>
                  <a:pt x="31454" y="122572"/>
                </a:lnTo>
                <a:lnTo>
                  <a:pt x="35755" y="118271"/>
                </a:lnTo>
                <a:close/>
                <a:moveTo>
                  <a:pt x="27336" y="118656"/>
                </a:moveTo>
                <a:lnTo>
                  <a:pt x="29295" y="120613"/>
                </a:lnTo>
                <a:lnTo>
                  <a:pt x="31252" y="122572"/>
                </a:lnTo>
                <a:lnTo>
                  <a:pt x="26952" y="126873"/>
                </a:lnTo>
                <a:lnTo>
                  <a:pt x="23035" y="122954"/>
                </a:lnTo>
                <a:lnTo>
                  <a:pt x="25187" y="120805"/>
                </a:lnTo>
                <a:lnTo>
                  <a:pt x="27336" y="118656"/>
                </a:lnTo>
                <a:close/>
                <a:moveTo>
                  <a:pt x="18914" y="119039"/>
                </a:moveTo>
                <a:lnTo>
                  <a:pt x="20873" y="120998"/>
                </a:lnTo>
                <a:lnTo>
                  <a:pt x="22831" y="122955"/>
                </a:lnTo>
                <a:lnTo>
                  <a:pt x="20682" y="125106"/>
                </a:lnTo>
                <a:lnTo>
                  <a:pt x="18532" y="127255"/>
                </a:lnTo>
                <a:lnTo>
                  <a:pt x="14615" y="123337"/>
                </a:lnTo>
                <a:lnTo>
                  <a:pt x="16764" y="121188"/>
                </a:lnTo>
                <a:lnTo>
                  <a:pt x="18914" y="119039"/>
                </a:lnTo>
                <a:close/>
                <a:moveTo>
                  <a:pt x="98711" y="119604"/>
                </a:moveTo>
                <a:lnTo>
                  <a:pt x="102629" y="123522"/>
                </a:lnTo>
                <a:lnTo>
                  <a:pt x="98328" y="127823"/>
                </a:lnTo>
                <a:lnTo>
                  <a:pt x="96369" y="125864"/>
                </a:lnTo>
                <a:lnTo>
                  <a:pt x="94410" y="123905"/>
                </a:lnTo>
                <a:lnTo>
                  <a:pt x="98711" y="119604"/>
                </a:lnTo>
                <a:close/>
                <a:moveTo>
                  <a:pt x="90292" y="119989"/>
                </a:moveTo>
                <a:lnTo>
                  <a:pt x="94209" y="123905"/>
                </a:lnTo>
                <a:lnTo>
                  <a:pt x="89908" y="128206"/>
                </a:lnTo>
                <a:lnTo>
                  <a:pt x="85990" y="124289"/>
                </a:lnTo>
                <a:lnTo>
                  <a:pt x="90292" y="119989"/>
                </a:lnTo>
                <a:close/>
                <a:moveTo>
                  <a:pt x="81872" y="120372"/>
                </a:moveTo>
                <a:lnTo>
                  <a:pt x="85789" y="124289"/>
                </a:lnTo>
                <a:lnTo>
                  <a:pt x="81489" y="128590"/>
                </a:lnTo>
                <a:lnTo>
                  <a:pt x="77571" y="124674"/>
                </a:lnTo>
                <a:lnTo>
                  <a:pt x="81872" y="120372"/>
                </a:lnTo>
                <a:close/>
                <a:moveTo>
                  <a:pt x="73453" y="120754"/>
                </a:moveTo>
                <a:lnTo>
                  <a:pt x="75410" y="122712"/>
                </a:lnTo>
                <a:lnTo>
                  <a:pt x="77369" y="124671"/>
                </a:lnTo>
                <a:lnTo>
                  <a:pt x="73068" y="128972"/>
                </a:lnTo>
                <a:lnTo>
                  <a:pt x="71111" y="127013"/>
                </a:lnTo>
                <a:lnTo>
                  <a:pt x="69152" y="125054"/>
                </a:lnTo>
                <a:lnTo>
                  <a:pt x="73453" y="120754"/>
                </a:lnTo>
                <a:close/>
                <a:moveTo>
                  <a:pt x="65032" y="121138"/>
                </a:moveTo>
                <a:lnTo>
                  <a:pt x="68950" y="125054"/>
                </a:lnTo>
                <a:lnTo>
                  <a:pt x="64649" y="129355"/>
                </a:lnTo>
                <a:lnTo>
                  <a:pt x="60732" y="125439"/>
                </a:lnTo>
                <a:lnTo>
                  <a:pt x="65032" y="121138"/>
                </a:lnTo>
                <a:close/>
                <a:moveTo>
                  <a:pt x="56613" y="121521"/>
                </a:moveTo>
                <a:lnTo>
                  <a:pt x="60531" y="125439"/>
                </a:lnTo>
                <a:lnTo>
                  <a:pt x="56229" y="129740"/>
                </a:lnTo>
                <a:lnTo>
                  <a:pt x="52311" y="125822"/>
                </a:lnTo>
                <a:lnTo>
                  <a:pt x="56613" y="121521"/>
                </a:lnTo>
                <a:close/>
                <a:moveTo>
                  <a:pt x="48193" y="121905"/>
                </a:moveTo>
                <a:lnTo>
                  <a:pt x="52110" y="125822"/>
                </a:lnTo>
                <a:lnTo>
                  <a:pt x="47810" y="130124"/>
                </a:lnTo>
                <a:lnTo>
                  <a:pt x="43892" y="126206"/>
                </a:lnTo>
                <a:lnTo>
                  <a:pt x="48193" y="121905"/>
                </a:lnTo>
                <a:close/>
                <a:moveTo>
                  <a:pt x="39774" y="122289"/>
                </a:moveTo>
                <a:lnTo>
                  <a:pt x="43690" y="126206"/>
                </a:lnTo>
                <a:lnTo>
                  <a:pt x="39389" y="130507"/>
                </a:lnTo>
                <a:lnTo>
                  <a:pt x="35473" y="126589"/>
                </a:lnTo>
                <a:lnTo>
                  <a:pt x="39774" y="122289"/>
                </a:lnTo>
                <a:close/>
                <a:moveTo>
                  <a:pt x="31353" y="122673"/>
                </a:moveTo>
                <a:lnTo>
                  <a:pt x="35271" y="126589"/>
                </a:lnTo>
                <a:lnTo>
                  <a:pt x="30970" y="130890"/>
                </a:lnTo>
                <a:lnTo>
                  <a:pt x="27053" y="126973"/>
                </a:lnTo>
                <a:lnTo>
                  <a:pt x="31353" y="122673"/>
                </a:lnTo>
                <a:close/>
                <a:moveTo>
                  <a:pt x="22932" y="123056"/>
                </a:moveTo>
                <a:lnTo>
                  <a:pt x="26849" y="126974"/>
                </a:lnTo>
                <a:lnTo>
                  <a:pt x="22549" y="131275"/>
                </a:lnTo>
                <a:lnTo>
                  <a:pt x="18633" y="127356"/>
                </a:lnTo>
                <a:lnTo>
                  <a:pt x="20783" y="125207"/>
                </a:lnTo>
                <a:lnTo>
                  <a:pt x="22932" y="123056"/>
                </a:lnTo>
                <a:close/>
                <a:moveTo>
                  <a:pt x="94309" y="124005"/>
                </a:moveTo>
                <a:lnTo>
                  <a:pt x="96268" y="125962"/>
                </a:lnTo>
                <a:lnTo>
                  <a:pt x="98227" y="127921"/>
                </a:lnTo>
                <a:lnTo>
                  <a:pt x="93925" y="132222"/>
                </a:lnTo>
                <a:lnTo>
                  <a:pt x="91967" y="130263"/>
                </a:lnTo>
                <a:lnTo>
                  <a:pt x="90009" y="128304"/>
                </a:lnTo>
                <a:lnTo>
                  <a:pt x="94309" y="124005"/>
                </a:lnTo>
                <a:close/>
                <a:moveTo>
                  <a:pt x="85890" y="124390"/>
                </a:moveTo>
                <a:lnTo>
                  <a:pt x="89807" y="128307"/>
                </a:lnTo>
                <a:lnTo>
                  <a:pt x="87658" y="130456"/>
                </a:lnTo>
                <a:lnTo>
                  <a:pt x="85508" y="132606"/>
                </a:lnTo>
                <a:lnTo>
                  <a:pt x="83547" y="130648"/>
                </a:lnTo>
                <a:lnTo>
                  <a:pt x="81588" y="128689"/>
                </a:lnTo>
                <a:lnTo>
                  <a:pt x="85890" y="124390"/>
                </a:lnTo>
                <a:close/>
                <a:moveTo>
                  <a:pt x="77470" y="124774"/>
                </a:moveTo>
                <a:lnTo>
                  <a:pt x="81388" y="128691"/>
                </a:lnTo>
                <a:lnTo>
                  <a:pt x="79237" y="130840"/>
                </a:lnTo>
                <a:lnTo>
                  <a:pt x="77087" y="132991"/>
                </a:lnTo>
                <a:lnTo>
                  <a:pt x="75128" y="131032"/>
                </a:lnTo>
                <a:lnTo>
                  <a:pt x="73172" y="129073"/>
                </a:lnTo>
                <a:lnTo>
                  <a:pt x="77470" y="124774"/>
                </a:lnTo>
                <a:close/>
                <a:moveTo>
                  <a:pt x="69051" y="125158"/>
                </a:moveTo>
                <a:lnTo>
                  <a:pt x="71010" y="127117"/>
                </a:lnTo>
                <a:lnTo>
                  <a:pt x="72967" y="129074"/>
                </a:lnTo>
                <a:lnTo>
                  <a:pt x="70817" y="131225"/>
                </a:lnTo>
                <a:lnTo>
                  <a:pt x="68667" y="133374"/>
                </a:lnTo>
                <a:lnTo>
                  <a:pt x="64750" y="129456"/>
                </a:lnTo>
                <a:lnTo>
                  <a:pt x="69051" y="125158"/>
                </a:lnTo>
                <a:close/>
                <a:moveTo>
                  <a:pt x="60631" y="125540"/>
                </a:moveTo>
                <a:lnTo>
                  <a:pt x="64548" y="129456"/>
                </a:lnTo>
                <a:lnTo>
                  <a:pt x="60247" y="133757"/>
                </a:lnTo>
                <a:lnTo>
                  <a:pt x="56330" y="129841"/>
                </a:lnTo>
                <a:lnTo>
                  <a:pt x="60631" y="125540"/>
                </a:lnTo>
                <a:close/>
                <a:moveTo>
                  <a:pt x="52211" y="125923"/>
                </a:moveTo>
                <a:lnTo>
                  <a:pt x="56128" y="129840"/>
                </a:lnTo>
                <a:lnTo>
                  <a:pt x="51827" y="134141"/>
                </a:lnTo>
                <a:lnTo>
                  <a:pt x="47911" y="130224"/>
                </a:lnTo>
                <a:lnTo>
                  <a:pt x="52211" y="125923"/>
                </a:lnTo>
                <a:close/>
                <a:moveTo>
                  <a:pt x="43791" y="126307"/>
                </a:moveTo>
                <a:lnTo>
                  <a:pt x="47708" y="130224"/>
                </a:lnTo>
                <a:lnTo>
                  <a:pt x="43408" y="134526"/>
                </a:lnTo>
                <a:lnTo>
                  <a:pt x="39490" y="130608"/>
                </a:lnTo>
                <a:lnTo>
                  <a:pt x="43791" y="126307"/>
                </a:lnTo>
                <a:close/>
                <a:moveTo>
                  <a:pt x="35372" y="126692"/>
                </a:moveTo>
                <a:lnTo>
                  <a:pt x="39288" y="130608"/>
                </a:lnTo>
                <a:lnTo>
                  <a:pt x="34988" y="134909"/>
                </a:lnTo>
                <a:lnTo>
                  <a:pt x="31071" y="130991"/>
                </a:lnTo>
                <a:lnTo>
                  <a:pt x="35372" y="126692"/>
                </a:lnTo>
                <a:close/>
                <a:moveTo>
                  <a:pt x="26954" y="127072"/>
                </a:moveTo>
                <a:lnTo>
                  <a:pt x="30870" y="130990"/>
                </a:lnTo>
                <a:lnTo>
                  <a:pt x="26570" y="135291"/>
                </a:lnTo>
                <a:lnTo>
                  <a:pt x="22653" y="131373"/>
                </a:lnTo>
                <a:lnTo>
                  <a:pt x="26954" y="127072"/>
                </a:lnTo>
                <a:close/>
                <a:moveTo>
                  <a:pt x="89905" y="128408"/>
                </a:moveTo>
                <a:lnTo>
                  <a:pt x="91864" y="130367"/>
                </a:lnTo>
                <a:lnTo>
                  <a:pt x="93823" y="132325"/>
                </a:lnTo>
                <a:lnTo>
                  <a:pt x="89525" y="136624"/>
                </a:lnTo>
                <a:lnTo>
                  <a:pt x="85607" y="132707"/>
                </a:lnTo>
                <a:lnTo>
                  <a:pt x="87756" y="130557"/>
                </a:lnTo>
                <a:lnTo>
                  <a:pt x="89905" y="128408"/>
                </a:lnTo>
                <a:close/>
                <a:moveTo>
                  <a:pt x="81487" y="128793"/>
                </a:moveTo>
                <a:lnTo>
                  <a:pt x="83446" y="130752"/>
                </a:lnTo>
                <a:lnTo>
                  <a:pt x="85405" y="132711"/>
                </a:lnTo>
                <a:lnTo>
                  <a:pt x="81104" y="137008"/>
                </a:lnTo>
                <a:lnTo>
                  <a:pt x="77189" y="133093"/>
                </a:lnTo>
                <a:lnTo>
                  <a:pt x="79338" y="130944"/>
                </a:lnTo>
                <a:lnTo>
                  <a:pt x="81487" y="128793"/>
                </a:lnTo>
                <a:close/>
                <a:moveTo>
                  <a:pt x="73067" y="129175"/>
                </a:moveTo>
                <a:lnTo>
                  <a:pt x="75027" y="131134"/>
                </a:lnTo>
                <a:lnTo>
                  <a:pt x="76986" y="133093"/>
                </a:lnTo>
                <a:lnTo>
                  <a:pt x="72685" y="137391"/>
                </a:lnTo>
                <a:lnTo>
                  <a:pt x="70726" y="135434"/>
                </a:lnTo>
                <a:lnTo>
                  <a:pt x="68767" y="133475"/>
                </a:lnTo>
                <a:lnTo>
                  <a:pt x="70917" y="131326"/>
                </a:lnTo>
                <a:lnTo>
                  <a:pt x="73067" y="129175"/>
                </a:lnTo>
                <a:close/>
                <a:moveTo>
                  <a:pt x="64649" y="129557"/>
                </a:moveTo>
                <a:lnTo>
                  <a:pt x="68566" y="133475"/>
                </a:lnTo>
                <a:lnTo>
                  <a:pt x="66416" y="135624"/>
                </a:lnTo>
                <a:lnTo>
                  <a:pt x="64267" y="137773"/>
                </a:lnTo>
                <a:lnTo>
                  <a:pt x="62306" y="135817"/>
                </a:lnTo>
                <a:lnTo>
                  <a:pt x="60347" y="133858"/>
                </a:lnTo>
                <a:lnTo>
                  <a:pt x="64649" y="129557"/>
                </a:lnTo>
                <a:close/>
                <a:moveTo>
                  <a:pt x="56229" y="129940"/>
                </a:moveTo>
                <a:lnTo>
                  <a:pt x="60146" y="133858"/>
                </a:lnTo>
                <a:lnTo>
                  <a:pt x="57996" y="136007"/>
                </a:lnTo>
                <a:lnTo>
                  <a:pt x="55847" y="138157"/>
                </a:lnTo>
                <a:lnTo>
                  <a:pt x="53887" y="136201"/>
                </a:lnTo>
                <a:lnTo>
                  <a:pt x="51928" y="134242"/>
                </a:lnTo>
                <a:lnTo>
                  <a:pt x="56229" y="129940"/>
                </a:lnTo>
                <a:close/>
                <a:moveTo>
                  <a:pt x="47811" y="130325"/>
                </a:moveTo>
                <a:lnTo>
                  <a:pt x="51728" y="134242"/>
                </a:lnTo>
                <a:lnTo>
                  <a:pt x="47428" y="138543"/>
                </a:lnTo>
                <a:lnTo>
                  <a:pt x="43510" y="134625"/>
                </a:lnTo>
                <a:lnTo>
                  <a:pt x="47811" y="130325"/>
                </a:lnTo>
                <a:close/>
                <a:moveTo>
                  <a:pt x="39392" y="130709"/>
                </a:moveTo>
                <a:lnTo>
                  <a:pt x="43308" y="134625"/>
                </a:lnTo>
                <a:lnTo>
                  <a:pt x="39007" y="138926"/>
                </a:lnTo>
                <a:lnTo>
                  <a:pt x="35091" y="135010"/>
                </a:lnTo>
                <a:lnTo>
                  <a:pt x="39392" y="130709"/>
                </a:lnTo>
                <a:close/>
                <a:moveTo>
                  <a:pt x="30971" y="131091"/>
                </a:moveTo>
                <a:lnTo>
                  <a:pt x="34889" y="135007"/>
                </a:lnTo>
                <a:lnTo>
                  <a:pt x="30588" y="139308"/>
                </a:lnTo>
                <a:lnTo>
                  <a:pt x="26671" y="135392"/>
                </a:lnTo>
                <a:lnTo>
                  <a:pt x="30971" y="131091"/>
                </a:lnTo>
                <a:close/>
                <a:moveTo>
                  <a:pt x="85508" y="132810"/>
                </a:moveTo>
                <a:lnTo>
                  <a:pt x="89425" y="136727"/>
                </a:lnTo>
                <a:lnTo>
                  <a:pt x="85123" y="141026"/>
                </a:lnTo>
                <a:lnTo>
                  <a:pt x="81208" y="137110"/>
                </a:lnTo>
                <a:lnTo>
                  <a:pt x="85508" y="132810"/>
                </a:lnTo>
                <a:close/>
                <a:moveTo>
                  <a:pt x="77087" y="133191"/>
                </a:moveTo>
                <a:lnTo>
                  <a:pt x="81003" y="137109"/>
                </a:lnTo>
                <a:lnTo>
                  <a:pt x="76703" y="141410"/>
                </a:lnTo>
                <a:lnTo>
                  <a:pt x="72786" y="137492"/>
                </a:lnTo>
                <a:lnTo>
                  <a:pt x="77087" y="133191"/>
                </a:lnTo>
                <a:close/>
                <a:moveTo>
                  <a:pt x="68667" y="133577"/>
                </a:moveTo>
                <a:lnTo>
                  <a:pt x="70625" y="135536"/>
                </a:lnTo>
                <a:lnTo>
                  <a:pt x="72584" y="137495"/>
                </a:lnTo>
                <a:lnTo>
                  <a:pt x="70435" y="139644"/>
                </a:lnTo>
                <a:lnTo>
                  <a:pt x="68285" y="141793"/>
                </a:lnTo>
                <a:lnTo>
                  <a:pt x="64368" y="137875"/>
                </a:lnTo>
                <a:lnTo>
                  <a:pt x="66517" y="135726"/>
                </a:lnTo>
                <a:lnTo>
                  <a:pt x="68667" y="133577"/>
                </a:lnTo>
                <a:close/>
                <a:moveTo>
                  <a:pt x="60245" y="133961"/>
                </a:moveTo>
                <a:lnTo>
                  <a:pt x="62204" y="135919"/>
                </a:lnTo>
                <a:lnTo>
                  <a:pt x="64163" y="137878"/>
                </a:lnTo>
                <a:lnTo>
                  <a:pt x="59863" y="142177"/>
                </a:lnTo>
                <a:lnTo>
                  <a:pt x="55947" y="138260"/>
                </a:lnTo>
                <a:lnTo>
                  <a:pt x="58096" y="136111"/>
                </a:lnTo>
                <a:lnTo>
                  <a:pt x="60245" y="133961"/>
                </a:lnTo>
                <a:close/>
                <a:moveTo>
                  <a:pt x="51827" y="134343"/>
                </a:moveTo>
                <a:lnTo>
                  <a:pt x="53786" y="136301"/>
                </a:lnTo>
                <a:lnTo>
                  <a:pt x="55745" y="138260"/>
                </a:lnTo>
                <a:lnTo>
                  <a:pt x="51444" y="142562"/>
                </a:lnTo>
                <a:lnTo>
                  <a:pt x="49485" y="140603"/>
                </a:lnTo>
                <a:lnTo>
                  <a:pt x="47526" y="138644"/>
                </a:lnTo>
                <a:lnTo>
                  <a:pt x="51827" y="134343"/>
                </a:lnTo>
                <a:close/>
                <a:moveTo>
                  <a:pt x="43409" y="134725"/>
                </a:moveTo>
                <a:lnTo>
                  <a:pt x="47327" y="138642"/>
                </a:lnTo>
                <a:lnTo>
                  <a:pt x="45175" y="140793"/>
                </a:lnTo>
                <a:lnTo>
                  <a:pt x="43026" y="142944"/>
                </a:lnTo>
                <a:lnTo>
                  <a:pt x="41067" y="140985"/>
                </a:lnTo>
                <a:lnTo>
                  <a:pt x="39108" y="139026"/>
                </a:lnTo>
                <a:lnTo>
                  <a:pt x="43409" y="134725"/>
                </a:lnTo>
                <a:close/>
                <a:moveTo>
                  <a:pt x="34988" y="135109"/>
                </a:moveTo>
                <a:lnTo>
                  <a:pt x="38905" y="139026"/>
                </a:lnTo>
                <a:lnTo>
                  <a:pt x="34604" y="143327"/>
                </a:lnTo>
                <a:lnTo>
                  <a:pt x="30687" y="139409"/>
                </a:lnTo>
                <a:lnTo>
                  <a:pt x="34988" y="135109"/>
                </a:lnTo>
                <a:close/>
                <a:moveTo>
                  <a:pt x="67142" y="1"/>
                </a:moveTo>
                <a:lnTo>
                  <a:pt x="70301" y="3159"/>
                </a:lnTo>
                <a:lnTo>
                  <a:pt x="68151" y="5310"/>
                </a:lnTo>
                <a:lnTo>
                  <a:pt x="66001" y="7462"/>
                </a:lnTo>
                <a:lnTo>
                  <a:pt x="64042" y="5504"/>
                </a:lnTo>
                <a:lnTo>
                  <a:pt x="62083" y="3545"/>
                </a:lnTo>
                <a:lnTo>
                  <a:pt x="65625" y="2"/>
                </a:lnTo>
                <a:lnTo>
                  <a:pt x="65421" y="2"/>
                </a:lnTo>
                <a:lnTo>
                  <a:pt x="61982" y="3443"/>
                </a:lnTo>
                <a:lnTo>
                  <a:pt x="58541" y="5"/>
                </a:lnTo>
                <a:lnTo>
                  <a:pt x="58337" y="5"/>
                </a:lnTo>
                <a:lnTo>
                  <a:pt x="61880" y="3547"/>
                </a:lnTo>
                <a:lnTo>
                  <a:pt x="57578" y="7848"/>
                </a:lnTo>
                <a:lnTo>
                  <a:pt x="53664" y="3929"/>
                </a:lnTo>
                <a:lnTo>
                  <a:pt x="57587" y="5"/>
                </a:lnTo>
                <a:lnTo>
                  <a:pt x="57384" y="5"/>
                </a:lnTo>
                <a:lnTo>
                  <a:pt x="53561" y="3828"/>
                </a:lnTo>
                <a:lnTo>
                  <a:pt x="51604" y="1869"/>
                </a:lnTo>
                <a:lnTo>
                  <a:pt x="49739" y="4"/>
                </a:lnTo>
                <a:lnTo>
                  <a:pt x="49349" y="4"/>
                </a:lnTo>
                <a:lnTo>
                  <a:pt x="45143" y="4211"/>
                </a:lnTo>
                <a:lnTo>
                  <a:pt x="41225" y="295"/>
                </a:lnTo>
                <a:lnTo>
                  <a:pt x="41515" y="5"/>
                </a:lnTo>
                <a:lnTo>
                  <a:pt x="41312" y="5"/>
                </a:lnTo>
                <a:lnTo>
                  <a:pt x="41123" y="194"/>
                </a:lnTo>
                <a:lnTo>
                  <a:pt x="40934" y="5"/>
                </a:lnTo>
                <a:lnTo>
                  <a:pt x="40730" y="5"/>
                </a:lnTo>
                <a:lnTo>
                  <a:pt x="41021" y="295"/>
                </a:lnTo>
                <a:lnTo>
                  <a:pt x="36721" y="4593"/>
                </a:lnTo>
                <a:lnTo>
                  <a:pt x="32805" y="677"/>
                </a:lnTo>
                <a:lnTo>
                  <a:pt x="33478" y="2"/>
                </a:lnTo>
                <a:lnTo>
                  <a:pt x="33275" y="2"/>
                </a:lnTo>
                <a:lnTo>
                  <a:pt x="32704" y="574"/>
                </a:lnTo>
                <a:lnTo>
                  <a:pt x="32603" y="675"/>
                </a:lnTo>
                <a:lnTo>
                  <a:pt x="28302" y="4975"/>
                </a:lnTo>
                <a:lnTo>
                  <a:pt x="28201" y="5076"/>
                </a:lnTo>
                <a:lnTo>
                  <a:pt x="23900" y="9377"/>
                </a:lnTo>
                <a:lnTo>
                  <a:pt x="23799" y="9478"/>
                </a:lnTo>
                <a:lnTo>
                  <a:pt x="19497" y="13779"/>
                </a:lnTo>
                <a:lnTo>
                  <a:pt x="19396" y="13880"/>
                </a:lnTo>
                <a:lnTo>
                  <a:pt x="14994" y="18281"/>
                </a:lnTo>
                <a:lnTo>
                  <a:pt x="10594" y="22686"/>
                </a:lnTo>
                <a:lnTo>
                  <a:pt x="6292" y="26986"/>
                </a:lnTo>
                <a:lnTo>
                  <a:pt x="6192" y="27086"/>
                </a:lnTo>
                <a:lnTo>
                  <a:pt x="1893" y="31386"/>
                </a:lnTo>
                <a:lnTo>
                  <a:pt x="1791" y="31487"/>
                </a:lnTo>
                <a:lnTo>
                  <a:pt x="2" y="33276"/>
                </a:lnTo>
                <a:lnTo>
                  <a:pt x="2" y="33479"/>
                </a:lnTo>
                <a:lnTo>
                  <a:pt x="1892" y="31589"/>
                </a:lnTo>
                <a:lnTo>
                  <a:pt x="5810" y="35507"/>
                </a:lnTo>
                <a:lnTo>
                  <a:pt x="1508" y="39807"/>
                </a:lnTo>
                <a:lnTo>
                  <a:pt x="1" y="38299"/>
                </a:lnTo>
                <a:lnTo>
                  <a:pt x="1" y="38503"/>
                </a:lnTo>
                <a:lnTo>
                  <a:pt x="1406" y="39908"/>
                </a:lnTo>
                <a:lnTo>
                  <a:pt x="1" y="41313"/>
                </a:lnTo>
                <a:lnTo>
                  <a:pt x="1" y="41518"/>
                </a:lnTo>
                <a:lnTo>
                  <a:pt x="1508" y="40009"/>
                </a:lnTo>
                <a:lnTo>
                  <a:pt x="5426" y="43927"/>
                </a:lnTo>
                <a:lnTo>
                  <a:pt x="1125" y="48228"/>
                </a:lnTo>
                <a:lnTo>
                  <a:pt x="1" y="47103"/>
                </a:lnTo>
                <a:lnTo>
                  <a:pt x="1" y="47307"/>
                </a:lnTo>
                <a:lnTo>
                  <a:pt x="1023" y="48329"/>
                </a:lnTo>
                <a:lnTo>
                  <a:pt x="1" y="49349"/>
                </a:lnTo>
                <a:lnTo>
                  <a:pt x="1" y="49554"/>
                </a:lnTo>
                <a:lnTo>
                  <a:pt x="1125" y="48430"/>
                </a:lnTo>
                <a:lnTo>
                  <a:pt x="3084" y="50387"/>
                </a:lnTo>
                <a:lnTo>
                  <a:pt x="5041" y="52346"/>
                </a:lnTo>
                <a:lnTo>
                  <a:pt x="742" y="56647"/>
                </a:lnTo>
                <a:lnTo>
                  <a:pt x="1" y="55906"/>
                </a:lnTo>
                <a:lnTo>
                  <a:pt x="1" y="56109"/>
                </a:lnTo>
                <a:lnTo>
                  <a:pt x="641" y="56749"/>
                </a:lnTo>
                <a:lnTo>
                  <a:pt x="1" y="57389"/>
                </a:lnTo>
                <a:lnTo>
                  <a:pt x="1" y="57593"/>
                </a:lnTo>
                <a:lnTo>
                  <a:pt x="742" y="56852"/>
                </a:lnTo>
                <a:lnTo>
                  <a:pt x="4658" y="60770"/>
                </a:lnTo>
                <a:lnTo>
                  <a:pt x="357" y="65071"/>
                </a:lnTo>
                <a:lnTo>
                  <a:pt x="1" y="64713"/>
                </a:lnTo>
                <a:lnTo>
                  <a:pt x="1" y="64917"/>
                </a:lnTo>
                <a:lnTo>
                  <a:pt x="256" y="65173"/>
                </a:lnTo>
                <a:lnTo>
                  <a:pt x="1" y="65428"/>
                </a:lnTo>
                <a:lnTo>
                  <a:pt x="1" y="65633"/>
                </a:lnTo>
                <a:lnTo>
                  <a:pt x="357" y="65275"/>
                </a:lnTo>
                <a:lnTo>
                  <a:pt x="4274" y="69192"/>
                </a:lnTo>
                <a:lnTo>
                  <a:pt x="2" y="73460"/>
                </a:lnTo>
                <a:lnTo>
                  <a:pt x="2" y="73715"/>
                </a:lnTo>
                <a:lnTo>
                  <a:pt x="1934" y="75646"/>
                </a:lnTo>
                <a:lnTo>
                  <a:pt x="3892" y="77605"/>
                </a:lnTo>
                <a:lnTo>
                  <a:pt x="2" y="81496"/>
                </a:lnTo>
                <a:lnTo>
                  <a:pt x="2" y="81699"/>
                </a:lnTo>
                <a:lnTo>
                  <a:pt x="3993" y="77708"/>
                </a:lnTo>
                <a:lnTo>
                  <a:pt x="7911" y="81626"/>
                </a:lnTo>
                <a:lnTo>
                  <a:pt x="3610" y="85925"/>
                </a:lnTo>
                <a:lnTo>
                  <a:pt x="1" y="82317"/>
                </a:lnTo>
                <a:lnTo>
                  <a:pt x="1" y="82521"/>
                </a:lnTo>
                <a:lnTo>
                  <a:pt x="3508" y="86026"/>
                </a:lnTo>
                <a:lnTo>
                  <a:pt x="2" y="89532"/>
                </a:lnTo>
                <a:lnTo>
                  <a:pt x="2" y="89735"/>
                </a:lnTo>
                <a:lnTo>
                  <a:pt x="3611" y="86126"/>
                </a:lnTo>
                <a:lnTo>
                  <a:pt x="7529" y="90043"/>
                </a:lnTo>
                <a:lnTo>
                  <a:pt x="3227" y="94342"/>
                </a:lnTo>
                <a:lnTo>
                  <a:pt x="1" y="91117"/>
                </a:lnTo>
                <a:lnTo>
                  <a:pt x="1" y="91320"/>
                </a:lnTo>
                <a:lnTo>
                  <a:pt x="3123" y="94443"/>
                </a:lnTo>
                <a:lnTo>
                  <a:pt x="2" y="97568"/>
                </a:lnTo>
                <a:lnTo>
                  <a:pt x="2" y="97771"/>
                </a:lnTo>
                <a:lnTo>
                  <a:pt x="3228" y="94545"/>
                </a:lnTo>
                <a:lnTo>
                  <a:pt x="7144" y="98463"/>
                </a:lnTo>
                <a:lnTo>
                  <a:pt x="4994" y="100612"/>
                </a:lnTo>
                <a:lnTo>
                  <a:pt x="2845" y="102761"/>
                </a:lnTo>
                <a:lnTo>
                  <a:pt x="886" y="100804"/>
                </a:lnTo>
                <a:lnTo>
                  <a:pt x="2" y="99920"/>
                </a:lnTo>
                <a:lnTo>
                  <a:pt x="2" y="100123"/>
                </a:lnTo>
                <a:lnTo>
                  <a:pt x="785" y="100906"/>
                </a:lnTo>
                <a:lnTo>
                  <a:pt x="2744" y="102865"/>
                </a:lnTo>
                <a:lnTo>
                  <a:pt x="2" y="105604"/>
                </a:lnTo>
                <a:lnTo>
                  <a:pt x="2" y="105807"/>
                </a:lnTo>
                <a:lnTo>
                  <a:pt x="2845" y="102966"/>
                </a:lnTo>
                <a:lnTo>
                  <a:pt x="6761" y="106882"/>
                </a:lnTo>
                <a:lnTo>
                  <a:pt x="2460" y="111183"/>
                </a:lnTo>
                <a:lnTo>
                  <a:pt x="2" y="108726"/>
                </a:lnTo>
                <a:lnTo>
                  <a:pt x="2" y="108929"/>
                </a:lnTo>
                <a:lnTo>
                  <a:pt x="2359" y="111286"/>
                </a:lnTo>
                <a:lnTo>
                  <a:pt x="2460" y="111387"/>
                </a:lnTo>
                <a:lnTo>
                  <a:pt x="6378" y="115304"/>
                </a:lnTo>
                <a:lnTo>
                  <a:pt x="6478" y="115405"/>
                </a:lnTo>
                <a:lnTo>
                  <a:pt x="10496" y="119422"/>
                </a:lnTo>
                <a:lnTo>
                  <a:pt x="14514" y="123441"/>
                </a:lnTo>
                <a:lnTo>
                  <a:pt x="18431" y="127357"/>
                </a:lnTo>
                <a:lnTo>
                  <a:pt x="22449" y="131376"/>
                </a:lnTo>
                <a:lnTo>
                  <a:pt x="26467" y="135393"/>
                </a:lnTo>
                <a:lnTo>
                  <a:pt x="26568" y="135494"/>
                </a:lnTo>
                <a:lnTo>
                  <a:pt x="30485" y="139412"/>
                </a:lnTo>
                <a:lnTo>
                  <a:pt x="30586" y="139513"/>
                </a:lnTo>
                <a:lnTo>
                  <a:pt x="34604" y="143530"/>
                </a:lnTo>
                <a:lnTo>
                  <a:pt x="34712" y="143638"/>
                </a:lnTo>
                <a:lnTo>
                  <a:pt x="34916" y="143638"/>
                </a:lnTo>
                <a:lnTo>
                  <a:pt x="34707" y="143429"/>
                </a:lnTo>
                <a:lnTo>
                  <a:pt x="39007" y="139128"/>
                </a:lnTo>
                <a:lnTo>
                  <a:pt x="40966" y="141087"/>
                </a:lnTo>
                <a:lnTo>
                  <a:pt x="42925" y="143046"/>
                </a:lnTo>
                <a:lnTo>
                  <a:pt x="42332" y="143638"/>
                </a:lnTo>
                <a:lnTo>
                  <a:pt x="42536" y="143638"/>
                </a:lnTo>
                <a:lnTo>
                  <a:pt x="43026" y="143148"/>
                </a:lnTo>
                <a:lnTo>
                  <a:pt x="43516" y="143638"/>
                </a:lnTo>
                <a:lnTo>
                  <a:pt x="43719" y="143638"/>
                </a:lnTo>
                <a:lnTo>
                  <a:pt x="43127" y="143046"/>
                </a:lnTo>
                <a:lnTo>
                  <a:pt x="45276" y="140897"/>
                </a:lnTo>
                <a:lnTo>
                  <a:pt x="47425" y="138746"/>
                </a:lnTo>
                <a:lnTo>
                  <a:pt x="49384" y="140705"/>
                </a:lnTo>
                <a:lnTo>
                  <a:pt x="51343" y="142664"/>
                </a:lnTo>
                <a:lnTo>
                  <a:pt x="50366" y="143640"/>
                </a:lnTo>
                <a:lnTo>
                  <a:pt x="50570" y="143640"/>
                </a:lnTo>
                <a:lnTo>
                  <a:pt x="51444" y="142766"/>
                </a:lnTo>
                <a:lnTo>
                  <a:pt x="52317" y="143640"/>
                </a:lnTo>
                <a:lnTo>
                  <a:pt x="52520" y="143640"/>
                </a:lnTo>
                <a:lnTo>
                  <a:pt x="51545" y="142664"/>
                </a:lnTo>
                <a:lnTo>
                  <a:pt x="55846" y="138363"/>
                </a:lnTo>
                <a:lnTo>
                  <a:pt x="59762" y="142280"/>
                </a:lnTo>
                <a:lnTo>
                  <a:pt x="58404" y="143638"/>
                </a:lnTo>
                <a:lnTo>
                  <a:pt x="58608" y="143638"/>
                </a:lnTo>
                <a:lnTo>
                  <a:pt x="59865" y="142381"/>
                </a:lnTo>
                <a:lnTo>
                  <a:pt x="61123" y="143638"/>
                </a:lnTo>
                <a:lnTo>
                  <a:pt x="61326" y="143638"/>
                </a:lnTo>
                <a:lnTo>
                  <a:pt x="59968" y="142280"/>
                </a:lnTo>
                <a:lnTo>
                  <a:pt x="64268" y="137979"/>
                </a:lnTo>
                <a:lnTo>
                  <a:pt x="68186" y="141896"/>
                </a:lnTo>
                <a:lnTo>
                  <a:pt x="66443" y="143638"/>
                </a:lnTo>
                <a:lnTo>
                  <a:pt x="66646" y="143638"/>
                </a:lnTo>
                <a:lnTo>
                  <a:pt x="68288" y="141997"/>
                </a:lnTo>
                <a:lnTo>
                  <a:pt x="69930" y="143638"/>
                </a:lnTo>
                <a:lnTo>
                  <a:pt x="70133" y="143638"/>
                </a:lnTo>
                <a:lnTo>
                  <a:pt x="68391" y="141896"/>
                </a:lnTo>
                <a:lnTo>
                  <a:pt x="70540" y="139746"/>
                </a:lnTo>
                <a:lnTo>
                  <a:pt x="72690" y="137597"/>
                </a:lnTo>
                <a:lnTo>
                  <a:pt x="76607" y="141514"/>
                </a:lnTo>
                <a:lnTo>
                  <a:pt x="74481" y="143640"/>
                </a:lnTo>
                <a:lnTo>
                  <a:pt x="74684" y="143640"/>
                </a:lnTo>
                <a:lnTo>
                  <a:pt x="76709" y="141615"/>
                </a:lnTo>
                <a:lnTo>
                  <a:pt x="78734" y="143640"/>
                </a:lnTo>
                <a:lnTo>
                  <a:pt x="78939" y="143640"/>
                </a:lnTo>
                <a:lnTo>
                  <a:pt x="76813" y="141514"/>
                </a:lnTo>
                <a:lnTo>
                  <a:pt x="81113" y="137214"/>
                </a:lnTo>
                <a:lnTo>
                  <a:pt x="85030" y="141130"/>
                </a:lnTo>
                <a:lnTo>
                  <a:pt x="82521" y="143640"/>
                </a:lnTo>
                <a:lnTo>
                  <a:pt x="82724" y="143640"/>
                </a:lnTo>
                <a:lnTo>
                  <a:pt x="85131" y="141233"/>
                </a:lnTo>
                <a:lnTo>
                  <a:pt x="85232" y="141132"/>
                </a:lnTo>
                <a:lnTo>
                  <a:pt x="89533" y="136832"/>
                </a:lnTo>
                <a:lnTo>
                  <a:pt x="89634" y="136731"/>
                </a:lnTo>
                <a:lnTo>
                  <a:pt x="93934" y="132430"/>
                </a:lnTo>
                <a:lnTo>
                  <a:pt x="94035" y="132329"/>
                </a:lnTo>
                <a:lnTo>
                  <a:pt x="98437" y="127927"/>
                </a:lnTo>
                <a:lnTo>
                  <a:pt x="102839" y="123525"/>
                </a:lnTo>
                <a:lnTo>
                  <a:pt x="107141" y="119225"/>
                </a:lnTo>
                <a:lnTo>
                  <a:pt x="107241" y="119124"/>
                </a:lnTo>
                <a:lnTo>
                  <a:pt x="111541" y="114823"/>
                </a:lnTo>
                <a:lnTo>
                  <a:pt x="111644" y="114722"/>
                </a:lnTo>
                <a:lnTo>
                  <a:pt x="115943" y="110421"/>
                </a:lnTo>
                <a:lnTo>
                  <a:pt x="116044" y="110320"/>
                </a:lnTo>
                <a:lnTo>
                  <a:pt x="120345" y="106019"/>
                </a:lnTo>
                <a:lnTo>
                  <a:pt x="120446" y="105918"/>
                </a:lnTo>
                <a:lnTo>
                  <a:pt x="124748" y="101617"/>
                </a:lnTo>
                <a:lnTo>
                  <a:pt x="124848" y="101516"/>
                </a:lnTo>
                <a:lnTo>
                  <a:pt x="129150" y="97216"/>
                </a:lnTo>
                <a:lnTo>
                  <a:pt x="133550" y="92814"/>
                </a:lnTo>
                <a:lnTo>
                  <a:pt x="137952" y="88412"/>
                </a:lnTo>
                <a:lnTo>
                  <a:pt x="138053" y="88311"/>
                </a:lnTo>
                <a:lnTo>
                  <a:pt x="142355" y="84010"/>
                </a:lnTo>
                <a:lnTo>
                  <a:pt x="142455" y="83909"/>
                </a:lnTo>
                <a:lnTo>
                  <a:pt x="146858" y="79508"/>
                </a:lnTo>
                <a:lnTo>
                  <a:pt x="151258" y="75106"/>
                </a:lnTo>
                <a:lnTo>
                  <a:pt x="147241" y="71087"/>
                </a:lnTo>
                <a:lnTo>
                  <a:pt x="147140" y="70986"/>
                </a:lnTo>
                <a:lnTo>
                  <a:pt x="143222" y="67070"/>
                </a:lnTo>
                <a:lnTo>
                  <a:pt x="139205" y="63051"/>
                </a:lnTo>
                <a:lnTo>
                  <a:pt x="135186" y="59034"/>
                </a:lnTo>
                <a:lnTo>
                  <a:pt x="135085" y="58933"/>
                </a:lnTo>
                <a:lnTo>
                  <a:pt x="131169" y="55015"/>
                </a:lnTo>
                <a:lnTo>
                  <a:pt x="131068" y="54915"/>
                </a:lnTo>
                <a:lnTo>
                  <a:pt x="127150" y="50998"/>
                </a:lnTo>
                <a:lnTo>
                  <a:pt x="127049" y="50897"/>
                </a:lnTo>
                <a:lnTo>
                  <a:pt x="123133" y="46980"/>
                </a:lnTo>
                <a:lnTo>
                  <a:pt x="123032" y="46879"/>
                </a:lnTo>
                <a:lnTo>
                  <a:pt x="119114" y="42962"/>
                </a:lnTo>
                <a:lnTo>
                  <a:pt x="119014" y="42861"/>
                </a:lnTo>
                <a:lnTo>
                  <a:pt x="115097" y="38944"/>
                </a:lnTo>
                <a:lnTo>
                  <a:pt x="114996" y="38843"/>
                </a:lnTo>
                <a:lnTo>
                  <a:pt x="110978" y="34825"/>
                </a:lnTo>
                <a:lnTo>
                  <a:pt x="106960" y="30807"/>
                </a:lnTo>
                <a:lnTo>
                  <a:pt x="103043" y="26890"/>
                </a:lnTo>
                <a:lnTo>
                  <a:pt x="99025" y="22872"/>
                </a:lnTo>
                <a:lnTo>
                  <a:pt x="95007" y="18855"/>
                </a:lnTo>
                <a:lnTo>
                  <a:pt x="94906" y="18754"/>
                </a:lnTo>
                <a:lnTo>
                  <a:pt x="90989" y="14836"/>
                </a:lnTo>
                <a:lnTo>
                  <a:pt x="90888" y="14735"/>
                </a:lnTo>
                <a:lnTo>
                  <a:pt x="86971" y="10819"/>
                </a:lnTo>
                <a:lnTo>
                  <a:pt x="86870" y="10718"/>
                </a:lnTo>
                <a:lnTo>
                  <a:pt x="82852" y="6699"/>
                </a:lnTo>
                <a:lnTo>
                  <a:pt x="78834" y="2682"/>
                </a:lnTo>
                <a:lnTo>
                  <a:pt x="76163" y="9"/>
                </a:lnTo>
                <a:lnTo>
                  <a:pt x="75958" y="9"/>
                </a:lnTo>
                <a:lnTo>
                  <a:pt x="78718" y="2777"/>
                </a:lnTo>
                <a:lnTo>
                  <a:pt x="76569" y="4928"/>
                </a:lnTo>
                <a:lnTo>
                  <a:pt x="74420" y="7077"/>
                </a:lnTo>
                <a:lnTo>
                  <a:pt x="72461" y="5118"/>
                </a:lnTo>
                <a:lnTo>
                  <a:pt x="70502" y="3159"/>
                </a:lnTo>
                <a:lnTo>
                  <a:pt x="73660" y="1"/>
                </a:lnTo>
                <a:lnTo>
                  <a:pt x="73457" y="1"/>
                </a:lnTo>
                <a:lnTo>
                  <a:pt x="70401" y="3057"/>
                </a:lnTo>
                <a:lnTo>
                  <a:pt x="67346" y="1"/>
                </a:lnTo>
                <a:close/>
              </a:path>
            </a:pathLst>
          </a:custGeom>
          <a:solidFill>
            <a:srgbClr val="171E51"/>
          </a:solidFill>
          <a:ln w="9525" cap="flat" cmpd="sng">
            <a:solidFill>
              <a:srgbClr val="171E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4"/>
          <p:cNvSpPr/>
          <p:nvPr/>
        </p:nvSpPr>
        <p:spPr>
          <a:xfrm rot="10800000">
            <a:off x="1" y="0"/>
            <a:ext cx="9144000" cy="402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4"/>
          <p:cNvSpPr/>
          <p:nvPr/>
        </p:nvSpPr>
        <p:spPr>
          <a:xfrm>
            <a:off x="-75" y="4741200"/>
            <a:ext cx="9144000" cy="40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14"/>
          <p:cNvGrpSpPr/>
          <p:nvPr/>
        </p:nvGrpSpPr>
        <p:grpSpPr>
          <a:xfrm rot="10800000">
            <a:off x="7809237" y="4795803"/>
            <a:ext cx="614700" cy="293100"/>
            <a:chOff x="719989" y="54597"/>
            <a:chExt cx="614700" cy="293100"/>
          </a:xfrm>
        </p:grpSpPr>
        <p:sp>
          <p:nvSpPr>
            <p:cNvPr id="453" name="Google Shape;453;p14"/>
            <p:cNvSpPr/>
            <p:nvPr/>
          </p:nvSpPr>
          <p:spPr>
            <a:xfrm flipH="1">
              <a:off x="719989" y="54597"/>
              <a:ext cx="614700" cy="29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4"/>
            <p:cNvSpPr/>
            <p:nvPr/>
          </p:nvSpPr>
          <p:spPr>
            <a:xfrm flipH="1">
              <a:off x="787600" y="115551"/>
              <a:ext cx="479700" cy="171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14"/>
          <p:cNvGrpSpPr/>
          <p:nvPr/>
        </p:nvGrpSpPr>
        <p:grpSpPr>
          <a:xfrm rot="10800000">
            <a:off x="6037662" y="4795803"/>
            <a:ext cx="614700" cy="293100"/>
            <a:chOff x="719989" y="54597"/>
            <a:chExt cx="614700" cy="293100"/>
          </a:xfrm>
        </p:grpSpPr>
        <p:sp>
          <p:nvSpPr>
            <p:cNvPr id="456" name="Google Shape;456;p14"/>
            <p:cNvSpPr/>
            <p:nvPr/>
          </p:nvSpPr>
          <p:spPr>
            <a:xfrm flipH="1">
              <a:off x="719989" y="54597"/>
              <a:ext cx="614700" cy="29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4"/>
            <p:cNvSpPr/>
            <p:nvPr/>
          </p:nvSpPr>
          <p:spPr>
            <a:xfrm flipH="1">
              <a:off x="787600" y="115551"/>
              <a:ext cx="479700" cy="171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14"/>
          <p:cNvGrpSpPr/>
          <p:nvPr/>
        </p:nvGrpSpPr>
        <p:grpSpPr>
          <a:xfrm rot="10800000">
            <a:off x="4266087" y="4795803"/>
            <a:ext cx="614700" cy="293100"/>
            <a:chOff x="719989" y="54597"/>
            <a:chExt cx="614700" cy="293100"/>
          </a:xfrm>
        </p:grpSpPr>
        <p:sp>
          <p:nvSpPr>
            <p:cNvPr id="459" name="Google Shape;459;p14"/>
            <p:cNvSpPr/>
            <p:nvPr/>
          </p:nvSpPr>
          <p:spPr>
            <a:xfrm flipH="1">
              <a:off x="719989" y="54597"/>
              <a:ext cx="614700" cy="29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4"/>
            <p:cNvSpPr/>
            <p:nvPr/>
          </p:nvSpPr>
          <p:spPr>
            <a:xfrm flipH="1">
              <a:off x="787600" y="115551"/>
              <a:ext cx="479700" cy="171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14"/>
          <p:cNvGrpSpPr/>
          <p:nvPr/>
        </p:nvGrpSpPr>
        <p:grpSpPr>
          <a:xfrm rot="10800000">
            <a:off x="2494512" y="4795803"/>
            <a:ext cx="614700" cy="293100"/>
            <a:chOff x="719989" y="54597"/>
            <a:chExt cx="614700" cy="293100"/>
          </a:xfrm>
        </p:grpSpPr>
        <p:sp>
          <p:nvSpPr>
            <p:cNvPr id="462" name="Google Shape;462;p14"/>
            <p:cNvSpPr/>
            <p:nvPr/>
          </p:nvSpPr>
          <p:spPr>
            <a:xfrm flipH="1">
              <a:off x="719989" y="54597"/>
              <a:ext cx="614700" cy="29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4"/>
            <p:cNvSpPr/>
            <p:nvPr/>
          </p:nvSpPr>
          <p:spPr>
            <a:xfrm flipH="1">
              <a:off x="787600" y="115551"/>
              <a:ext cx="479700" cy="171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4"/>
          <p:cNvGrpSpPr/>
          <p:nvPr/>
        </p:nvGrpSpPr>
        <p:grpSpPr>
          <a:xfrm rot="10800000">
            <a:off x="722937" y="4795803"/>
            <a:ext cx="614700" cy="293100"/>
            <a:chOff x="719989" y="54597"/>
            <a:chExt cx="614700" cy="293100"/>
          </a:xfrm>
        </p:grpSpPr>
        <p:sp>
          <p:nvSpPr>
            <p:cNvPr id="465" name="Google Shape;465;p14"/>
            <p:cNvSpPr/>
            <p:nvPr/>
          </p:nvSpPr>
          <p:spPr>
            <a:xfrm flipH="1">
              <a:off x="719989" y="54597"/>
              <a:ext cx="614700" cy="29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4"/>
            <p:cNvSpPr/>
            <p:nvPr/>
          </p:nvSpPr>
          <p:spPr>
            <a:xfrm flipH="1">
              <a:off x="787600" y="115551"/>
              <a:ext cx="479700" cy="171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 name="Google Shape;467;p14"/>
          <p:cNvSpPr txBox="1">
            <a:spLocks noGrp="1"/>
          </p:cNvSpPr>
          <p:nvPr>
            <p:ph type="title"/>
          </p:nvPr>
        </p:nvSpPr>
        <p:spPr>
          <a:xfrm>
            <a:off x="5963800" y="3633013"/>
            <a:ext cx="24603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68" name="Google Shape;468;p14"/>
          <p:cNvSpPr txBox="1">
            <a:spLocks noGrp="1"/>
          </p:cNvSpPr>
          <p:nvPr>
            <p:ph type="subTitle" idx="1"/>
          </p:nvPr>
        </p:nvSpPr>
        <p:spPr>
          <a:xfrm>
            <a:off x="4063800" y="978588"/>
            <a:ext cx="4360200" cy="26544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SzPts val="1400"/>
              <a:buNone/>
              <a:defRPr sz="31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3">
  <p:cSld name="SECTION_HEADER_1_1_1">
    <p:spTree>
      <p:nvGrpSpPr>
        <p:cNvPr id="1" name="Shape 502"/>
        <p:cNvGrpSpPr/>
        <p:nvPr/>
      </p:nvGrpSpPr>
      <p:grpSpPr>
        <a:xfrm>
          <a:off x="0" y="0"/>
          <a:ext cx="0" cy="0"/>
          <a:chOff x="0" y="0"/>
          <a:chExt cx="0" cy="0"/>
        </a:xfrm>
      </p:grpSpPr>
      <p:sp>
        <p:nvSpPr>
          <p:cNvPr id="503" name="Google Shape;503;p17"/>
          <p:cNvSpPr/>
          <p:nvPr/>
        </p:nvSpPr>
        <p:spPr>
          <a:xfrm rot="5400000" flipH="1">
            <a:off x="1988518" y="2441742"/>
            <a:ext cx="5416207" cy="5143389"/>
          </a:xfrm>
          <a:custGeom>
            <a:avLst/>
            <a:gdLst/>
            <a:ahLst/>
            <a:cxnLst/>
            <a:rect l="l" t="t" r="r" b="b"/>
            <a:pathLst>
              <a:path w="151259" h="143640" extrusionOk="0">
                <a:moveTo>
                  <a:pt x="49543" y="12"/>
                </a:moveTo>
                <a:lnTo>
                  <a:pt x="51501" y="1970"/>
                </a:lnTo>
                <a:lnTo>
                  <a:pt x="53460" y="3929"/>
                </a:lnTo>
                <a:lnTo>
                  <a:pt x="51310" y="6078"/>
                </a:lnTo>
                <a:lnTo>
                  <a:pt x="49161" y="8228"/>
                </a:lnTo>
                <a:lnTo>
                  <a:pt x="45244" y="4312"/>
                </a:lnTo>
                <a:lnTo>
                  <a:pt x="49543" y="12"/>
                </a:lnTo>
                <a:close/>
                <a:moveTo>
                  <a:pt x="41123" y="396"/>
                </a:moveTo>
                <a:lnTo>
                  <a:pt x="45039" y="4312"/>
                </a:lnTo>
                <a:lnTo>
                  <a:pt x="40740" y="8612"/>
                </a:lnTo>
                <a:lnTo>
                  <a:pt x="36822" y="4694"/>
                </a:lnTo>
                <a:lnTo>
                  <a:pt x="41123" y="396"/>
                </a:lnTo>
                <a:close/>
                <a:moveTo>
                  <a:pt x="32704" y="779"/>
                </a:moveTo>
                <a:lnTo>
                  <a:pt x="36620" y="4697"/>
                </a:lnTo>
                <a:lnTo>
                  <a:pt x="32319" y="8997"/>
                </a:lnTo>
                <a:lnTo>
                  <a:pt x="28403" y="5080"/>
                </a:lnTo>
                <a:lnTo>
                  <a:pt x="32704" y="779"/>
                </a:lnTo>
                <a:close/>
                <a:moveTo>
                  <a:pt x="78818" y="2879"/>
                </a:moveTo>
                <a:lnTo>
                  <a:pt x="82737" y="6796"/>
                </a:lnTo>
                <a:lnTo>
                  <a:pt x="78436" y="11095"/>
                </a:lnTo>
                <a:lnTo>
                  <a:pt x="74518" y="7179"/>
                </a:lnTo>
                <a:lnTo>
                  <a:pt x="76669" y="5030"/>
                </a:lnTo>
                <a:lnTo>
                  <a:pt x="78818" y="2879"/>
                </a:lnTo>
                <a:close/>
                <a:moveTo>
                  <a:pt x="70400" y="3264"/>
                </a:moveTo>
                <a:lnTo>
                  <a:pt x="72359" y="5222"/>
                </a:lnTo>
                <a:lnTo>
                  <a:pt x="74318" y="7180"/>
                </a:lnTo>
                <a:lnTo>
                  <a:pt x="70018" y="11480"/>
                </a:lnTo>
                <a:lnTo>
                  <a:pt x="66102" y="7562"/>
                </a:lnTo>
                <a:lnTo>
                  <a:pt x="68251" y="5413"/>
                </a:lnTo>
                <a:lnTo>
                  <a:pt x="70400" y="3264"/>
                </a:lnTo>
                <a:close/>
                <a:moveTo>
                  <a:pt x="61981" y="3646"/>
                </a:moveTo>
                <a:lnTo>
                  <a:pt x="63939" y="5605"/>
                </a:lnTo>
                <a:lnTo>
                  <a:pt x="65897" y="7562"/>
                </a:lnTo>
                <a:lnTo>
                  <a:pt x="61597" y="11864"/>
                </a:lnTo>
                <a:lnTo>
                  <a:pt x="59640" y="9905"/>
                </a:lnTo>
                <a:lnTo>
                  <a:pt x="57681" y="7947"/>
                </a:lnTo>
                <a:lnTo>
                  <a:pt x="61981" y="3646"/>
                </a:lnTo>
                <a:close/>
                <a:moveTo>
                  <a:pt x="53561" y="4031"/>
                </a:moveTo>
                <a:lnTo>
                  <a:pt x="57478" y="7947"/>
                </a:lnTo>
                <a:lnTo>
                  <a:pt x="55328" y="10096"/>
                </a:lnTo>
                <a:lnTo>
                  <a:pt x="53179" y="12246"/>
                </a:lnTo>
                <a:lnTo>
                  <a:pt x="51220" y="10290"/>
                </a:lnTo>
                <a:lnTo>
                  <a:pt x="49261" y="8331"/>
                </a:lnTo>
                <a:lnTo>
                  <a:pt x="51411" y="6182"/>
                </a:lnTo>
                <a:lnTo>
                  <a:pt x="53561" y="4031"/>
                </a:lnTo>
                <a:close/>
                <a:moveTo>
                  <a:pt x="45143" y="4412"/>
                </a:moveTo>
                <a:lnTo>
                  <a:pt x="49058" y="8331"/>
                </a:lnTo>
                <a:lnTo>
                  <a:pt x="46909" y="10480"/>
                </a:lnTo>
                <a:lnTo>
                  <a:pt x="44758" y="12629"/>
                </a:lnTo>
                <a:lnTo>
                  <a:pt x="42801" y="10672"/>
                </a:lnTo>
                <a:lnTo>
                  <a:pt x="40842" y="8713"/>
                </a:lnTo>
                <a:lnTo>
                  <a:pt x="45143" y="4412"/>
                </a:lnTo>
                <a:close/>
                <a:moveTo>
                  <a:pt x="36721" y="4796"/>
                </a:moveTo>
                <a:lnTo>
                  <a:pt x="40639" y="8714"/>
                </a:lnTo>
                <a:lnTo>
                  <a:pt x="36338" y="13015"/>
                </a:lnTo>
                <a:lnTo>
                  <a:pt x="32420" y="9098"/>
                </a:lnTo>
                <a:lnTo>
                  <a:pt x="36721" y="4796"/>
                </a:lnTo>
                <a:close/>
                <a:moveTo>
                  <a:pt x="28302" y="5181"/>
                </a:moveTo>
                <a:lnTo>
                  <a:pt x="32218" y="9098"/>
                </a:lnTo>
                <a:lnTo>
                  <a:pt x="27918" y="13399"/>
                </a:lnTo>
                <a:lnTo>
                  <a:pt x="24000" y="9481"/>
                </a:lnTo>
                <a:lnTo>
                  <a:pt x="28302" y="5181"/>
                </a:lnTo>
                <a:close/>
                <a:moveTo>
                  <a:pt x="82838" y="6898"/>
                </a:moveTo>
                <a:lnTo>
                  <a:pt x="86754" y="10814"/>
                </a:lnTo>
                <a:lnTo>
                  <a:pt x="82453" y="15115"/>
                </a:lnTo>
                <a:lnTo>
                  <a:pt x="78537" y="11199"/>
                </a:lnTo>
                <a:lnTo>
                  <a:pt x="82838" y="6898"/>
                </a:lnTo>
                <a:close/>
                <a:moveTo>
                  <a:pt x="74420" y="7280"/>
                </a:moveTo>
                <a:lnTo>
                  <a:pt x="78335" y="11198"/>
                </a:lnTo>
                <a:lnTo>
                  <a:pt x="74037" y="15497"/>
                </a:lnTo>
                <a:lnTo>
                  <a:pt x="70119" y="11581"/>
                </a:lnTo>
                <a:lnTo>
                  <a:pt x="74420" y="7280"/>
                </a:lnTo>
                <a:close/>
                <a:moveTo>
                  <a:pt x="66001" y="7663"/>
                </a:moveTo>
                <a:lnTo>
                  <a:pt x="69916" y="11581"/>
                </a:lnTo>
                <a:lnTo>
                  <a:pt x="65614" y="15881"/>
                </a:lnTo>
                <a:lnTo>
                  <a:pt x="61700" y="11965"/>
                </a:lnTo>
                <a:lnTo>
                  <a:pt x="66001" y="7663"/>
                </a:lnTo>
                <a:close/>
                <a:moveTo>
                  <a:pt x="57578" y="8050"/>
                </a:moveTo>
                <a:lnTo>
                  <a:pt x="59537" y="10006"/>
                </a:lnTo>
                <a:lnTo>
                  <a:pt x="61496" y="11965"/>
                </a:lnTo>
                <a:lnTo>
                  <a:pt x="57195" y="16266"/>
                </a:lnTo>
                <a:lnTo>
                  <a:pt x="53280" y="12348"/>
                </a:lnTo>
                <a:lnTo>
                  <a:pt x="55429" y="10199"/>
                </a:lnTo>
                <a:lnTo>
                  <a:pt x="57578" y="8050"/>
                </a:lnTo>
                <a:close/>
                <a:moveTo>
                  <a:pt x="49159" y="8432"/>
                </a:moveTo>
                <a:lnTo>
                  <a:pt x="51118" y="10389"/>
                </a:lnTo>
                <a:lnTo>
                  <a:pt x="53075" y="12348"/>
                </a:lnTo>
                <a:lnTo>
                  <a:pt x="50926" y="14499"/>
                </a:lnTo>
                <a:lnTo>
                  <a:pt x="48777" y="16648"/>
                </a:lnTo>
                <a:lnTo>
                  <a:pt x="44859" y="12730"/>
                </a:lnTo>
                <a:lnTo>
                  <a:pt x="47010" y="10581"/>
                </a:lnTo>
                <a:lnTo>
                  <a:pt x="49159" y="8432"/>
                </a:lnTo>
                <a:close/>
                <a:moveTo>
                  <a:pt x="40741" y="8814"/>
                </a:moveTo>
                <a:lnTo>
                  <a:pt x="42700" y="10772"/>
                </a:lnTo>
                <a:lnTo>
                  <a:pt x="44658" y="12730"/>
                </a:lnTo>
                <a:lnTo>
                  <a:pt x="40358" y="17031"/>
                </a:lnTo>
                <a:lnTo>
                  <a:pt x="38399" y="15072"/>
                </a:lnTo>
                <a:lnTo>
                  <a:pt x="36440" y="13115"/>
                </a:lnTo>
                <a:lnTo>
                  <a:pt x="40741" y="8814"/>
                </a:lnTo>
                <a:close/>
                <a:moveTo>
                  <a:pt x="32322" y="9197"/>
                </a:moveTo>
                <a:lnTo>
                  <a:pt x="36238" y="13115"/>
                </a:lnTo>
                <a:lnTo>
                  <a:pt x="34088" y="15265"/>
                </a:lnTo>
                <a:lnTo>
                  <a:pt x="31937" y="17415"/>
                </a:lnTo>
                <a:lnTo>
                  <a:pt x="29979" y="15457"/>
                </a:lnTo>
                <a:lnTo>
                  <a:pt x="28021" y="13498"/>
                </a:lnTo>
                <a:lnTo>
                  <a:pt x="32322" y="9197"/>
                </a:lnTo>
                <a:close/>
                <a:moveTo>
                  <a:pt x="23900" y="9583"/>
                </a:moveTo>
                <a:lnTo>
                  <a:pt x="27816" y="13500"/>
                </a:lnTo>
                <a:lnTo>
                  <a:pt x="25667" y="15649"/>
                </a:lnTo>
                <a:lnTo>
                  <a:pt x="23518" y="17799"/>
                </a:lnTo>
                <a:lnTo>
                  <a:pt x="21559" y="15841"/>
                </a:lnTo>
                <a:lnTo>
                  <a:pt x="19600" y="13882"/>
                </a:lnTo>
                <a:lnTo>
                  <a:pt x="23900" y="9583"/>
                </a:lnTo>
                <a:close/>
                <a:moveTo>
                  <a:pt x="86855" y="10915"/>
                </a:moveTo>
                <a:lnTo>
                  <a:pt x="90773" y="14833"/>
                </a:lnTo>
                <a:lnTo>
                  <a:pt x="86472" y="19134"/>
                </a:lnTo>
                <a:lnTo>
                  <a:pt x="82554" y="15216"/>
                </a:lnTo>
                <a:lnTo>
                  <a:pt x="86855" y="10915"/>
                </a:lnTo>
                <a:close/>
                <a:moveTo>
                  <a:pt x="78437" y="11299"/>
                </a:moveTo>
                <a:lnTo>
                  <a:pt x="82355" y="15215"/>
                </a:lnTo>
                <a:lnTo>
                  <a:pt x="78054" y="19516"/>
                </a:lnTo>
                <a:lnTo>
                  <a:pt x="74138" y="15598"/>
                </a:lnTo>
                <a:lnTo>
                  <a:pt x="78437" y="11299"/>
                </a:lnTo>
                <a:close/>
                <a:moveTo>
                  <a:pt x="70018" y="11682"/>
                </a:moveTo>
                <a:lnTo>
                  <a:pt x="73936" y="15598"/>
                </a:lnTo>
                <a:lnTo>
                  <a:pt x="69635" y="19900"/>
                </a:lnTo>
                <a:lnTo>
                  <a:pt x="65717" y="15983"/>
                </a:lnTo>
                <a:lnTo>
                  <a:pt x="70018" y="11682"/>
                </a:lnTo>
                <a:close/>
                <a:moveTo>
                  <a:pt x="61599" y="12065"/>
                </a:moveTo>
                <a:lnTo>
                  <a:pt x="65514" y="15983"/>
                </a:lnTo>
                <a:lnTo>
                  <a:pt x="61215" y="20283"/>
                </a:lnTo>
                <a:lnTo>
                  <a:pt x="57297" y="16367"/>
                </a:lnTo>
                <a:lnTo>
                  <a:pt x="61599" y="12065"/>
                </a:lnTo>
                <a:close/>
                <a:moveTo>
                  <a:pt x="53176" y="12452"/>
                </a:moveTo>
                <a:lnTo>
                  <a:pt x="57094" y="16368"/>
                </a:lnTo>
                <a:lnTo>
                  <a:pt x="52794" y="20668"/>
                </a:lnTo>
                <a:lnTo>
                  <a:pt x="50837" y="18709"/>
                </a:lnTo>
                <a:lnTo>
                  <a:pt x="48878" y="16750"/>
                </a:lnTo>
                <a:lnTo>
                  <a:pt x="51027" y="14601"/>
                </a:lnTo>
                <a:lnTo>
                  <a:pt x="53176" y="12452"/>
                </a:lnTo>
                <a:close/>
                <a:moveTo>
                  <a:pt x="44757" y="12834"/>
                </a:moveTo>
                <a:lnTo>
                  <a:pt x="48675" y="16750"/>
                </a:lnTo>
                <a:lnTo>
                  <a:pt x="44374" y="21051"/>
                </a:lnTo>
                <a:lnTo>
                  <a:pt x="40456" y="17133"/>
                </a:lnTo>
                <a:lnTo>
                  <a:pt x="44757" y="12834"/>
                </a:lnTo>
                <a:close/>
                <a:moveTo>
                  <a:pt x="36336" y="13219"/>
                </a:moveTo>
                <a:lnTo>
                  <a:pt x="38296" y="15176"/>
                </a:lnTo>
                <a:lnTo>
                  <a:pt x="40254" y="17133"/>
                </a:lnTo>
                <a:lnTo>
                  <a:pt x="35954" y="21435"/>
                </a:lnTo>
                <a:lnTo>
                  <a:pt x="32036" y="17517"/>
                </a:lnTo>
                <a:lnTo>
                  <a:pt x="34186" y="15368"/>
                </a:lnTo>
                <a:lnTo>
                  <a:pt x="36336" y="13219"/>
                </a:lnTo>
                <a:close/>
                <a:moveTo>
                  <a:pt x="27915" y="13601"/>
                </a:moveTo>
                <a:lnTo>
                  <a:pt x="29876" y="15558"/>
                </a:lnTo>
                <a:lnTo>
                  <a:pt x="31835" y="17515"/>
                </a:lnTo>
                <a:lnTo>
                  <a:pt x="27533" y="21817"/>
                </a:lnTo>
                <a:lnTo>
                  <a:pt x="23617" y="17899"/>
                </a:lnTo>
                <a:lnTo>
                  <a:pt x="25766" y="15750"/>
                </a:lnTo>
                <a:lnTo>
                  <a:pt x="27915" y="13601"/>
                </a:lnTo>
                <a:close/>
                <a:moveTo>
                  <a:pt x="19500" y="13983"/>
                </a:moveTo>
                <a:lnTo>
                  <a:pt x="21458" y="15941"/>
                </a:lnTo>
                <a:lnTo>
                  <a:pt x="23417" y="17899"/>
                </a:lnTo>
                <a:lnTo>
                  <a:pt x="19115" y="22200"/>
                </a:lnTo>
                <a:lnTo>
                  <a:pt x="17158" y="20241"/>
                </a:lnTo>
                <a:lnTo>
                  <a:pt x="15199" y="18284"/>
                </a:lnTo>
                <a:lnTo>
                  <a:pt x="19500" y="13983"/>
                </a:lnTo>
                <a:close/>
                <a:moveTo>
                  <a:pt x="90874" y="14934"/>
                </a:moveTo>
                <a:lnTo>
                  <a:pt x="94790" y="18852"/>
                </a:lnTo>
                <a:lnTo>
                  <a:pt x="90489" y="23151"/>
                </a:lnTo>
                <a:lnTo>
                  <a:pt x="86573" y="19235"/>
                </a:lnTo>
                <a:lnTo>
                  <a:pt x="90874" y="14934"/>
                </a:lnTo>
                <a:close/>
                <a:moveTo>
                  <a:pt x="82456" y="15316"/>
                </a:moveTo>
                <a:lnTo>
                  <a:pt x="86372" y="19234"/>
                </a:lnTo>
                <a:lnTo>
                  <a:pt x="82073" y="23533"/>
                </a:lnTo>
                <a:lnTo>
                  <a:pt x="78155" y="19617"/>
                </a:lnTo>
                <a:lnTo>
                  <a:pt x="82456" y="15316"/>
                </a:lnTo>
                <a:close/>
                <a:moveTo>
                  <a:pt x="74037" y="15699"/>
                </a:moveTo>
                <a:lnTo>
                  <a:pt x="77953" y="19617"/>
                </a:lnTo>
                <a:lnTo>
                  <a:pt x="73652" y="23918"/>
                </a:lnTo>
                <a:lnTo>
                  <a:pt x="69735" y="20000"/>
                </a:lnTo>
                <a:lnTo>
                  <a:pt x="74037" y="15699"/>
                </a:lnTo>
                <a:close/>
                <a:moveTo>
                  <a:pt x="65616" y="16084"/>
                </a:moveTo>
                <a:lnTo>
                  <a:pt x="69532" y="20000"/>
                </a:lnTo>
                <a:lnTo>
                  <a:pt x="65231" y="24302"/>
                </a:lnTo>
                <a:lnTo>
                  <a:pt x="61316" y="20384"/>
                </a:lnTo>
                <a:lnTo>
                  <a:pt x="65616" y="16084"/>
                </a:lnTo>
                <a:close/>
                <a:moveTo>
                  <a:pt x="57196" y="16468"/>
                </a:moveTo>
                <a:lnTo>
                  <a:pt x="61111" y="20384"/>
                </a:lnTo>
                <a:lnTo>
                  <a:pt x="56813" y="24685"/>
                </a:lnTo>
                <a:lnTo>
                  <a:pt x="52895" y="20769"/>
                </a:lnTo>
                <a:lnTo>
                  <a:pt x="57196" y="16468"/>
                </a:lnTo>
                <a:close/>
                <a:moveTo>
                  <a:pt x="48777" y="16850"/>
                </a:moveTo>
                <a:lnTo>
                  <a:pt x="50736" y="18808"/>
                </a:lnTo>
                <a:lnTo>
                  <a:pt x="52693" y="20766"/>
                </a:lnTo>
                <a:lnTo>
                  <a:pt x="48394" y="25067"/>
                </a:lnTo>
                <a:lnTo>
                  <a:pt x="46435" y="23108"/>
                </a:lnTo>
                <a:lnTo>
                  <a:pt x="44476" y="21151"/>
                </a:lnTo>
                <a:lnTo>
                  <a:pt x="48777" y="16850"/>
                </a:lnTo>
                <a:close/>
                <a:moveTo>
                  <a:pt x="40358" y="17233"/>
                </a:moveTo>
                <a:lnTo>
                  <a:pt x="44274" y="21151"/>
                </a:lnTo>
                <a:lnTo>
                  <a:pt x="39973" y="25450"/>
                </a:lnTo>
                <a:lnTo>
                  <a:pt x="36057" y="21534"/>
                </a:lnTo>
                <a:lnTo>
                  <a:pt x="40358" y="17233"/>
                </a:lnTo>
                <a:close/>
                <a:moveTo>
                  <a:pt x="31937" y="17616"/>
                </a:moveTo>
                <a:lnTo>
                  <a:pt x="35855" y="21534"/>
                </a:lnTo>
                <a:lnTo>
                  <a:pt x="31553" y="25835"/>
                </a:lnTo>
                <a:lnTo>
                  <a:pt x="27637" y="21918"/>
                </a:lnTo>
                <a:lnTo>
                  <a:pt x="31937" y="17616"/>
                </a:lnTo>
                <a:close/>
                <a:moveTo>
                  <a:pt x="23516" y="18001"/>
                </a:moveTo>
                <a:lnTo>
                  <a:pt x="27432" y="21918"/>
                </a:lnTo>
                <a:lnTo>
                  <a:pt x="23133" y="26219"/>
                </a:lnTo>
                <a:lnTo>
                  <a:pt x="19215" y="22301"/>
                </a:lnTo>
                <a:lnTo>
                  <a:pt x="23516" y="18001"/>
                </a:lnTo>
                <a:close/>
                <a:moveTo>
                  <a:pt x="15098" y="18385"/>
                </a:moveTo>
                <a:lnTo>
                  <a:pt x="17057" y="20344"/>
                </a:lnTo>
                <a:lnTo>
                  <a:pt x="19015" y="22301"/>
                </a:lnTo>
                <a:lnTo>
                  <a:pt x="14715" y="26602"/>
                </a:lnTo>
                <a:lnTo>
                  <a:pt x="10797" y="22686"/>
                </a:lnTo>
                <a:lnTo>
                  <a:pt x="15098" y="18385"/>
                </a:lnTo>
                <a:close/>
                <a:moveTo>
                  <a:pt x="94894" y="18950"/>
                </a:moveTo>
                <a:lnTo>
                  <a:pt x="98809" y="22869"/>
                </a:lnTo>
                <a:lnTo>
                  <a:pt x="96660" y="25018"/>
                </a:lnTo>
                <a:lnTo>
                  <a:pt x="94509" y="27169"/>
                </a:lnTo>
                <a:lnTo>
                  <a:pt x="92552" y="25210"/>
                </a:lnTo>
                <a:lnTo>
                  <a:pt x="90593" y="23251"/>
                </a:lnTo>
                <a:lnTo>
                  <a:pt x="94894" y="18950"/>
                </a:lnTo>
                <a:close/>
                <a:moveTo>
                  <a:pt x="86473" y="19335"/>
                </a:moveTo>
                <a:lnTo>
                  <a:pt x="90391" y="23251"/>
                </a:lnTo>
                <a:lnTo>
                  <a:pt x="88239" y="25403"/>
                </a:lnTo>
                <a:lnTo>
                  <a:pt x="86090" y="27552"/>
                </a:lnTo>
                <a:lnTo>
                  <a:pt x="84131" y="25593"/>
                </a:lnTo>
                <a:lnTo>
                  <a:pt x="82172" y="23634"/>
                </a:lnTo>
                <a:lnTo>
                  <a:pt x="86473" y="19335"/>
                </a:lnTo>
                <a:close/>
                <a:moveTo>
                  <a:pt x="78054" y="19718"/>
                </a:moveTo>
                <a:lnTo>
                  <a:pt x="81972" y="23634"/>
                </a:lnTo>
                <a:lnTo>
                  <a:pt x="77671" y="27935"/>
                </a:lnTo>
                <a:lnTo>
                  <a:pt x="73753" y="24019"/>
                </a:lnTo>
                <a:lnTo>
                  <a:pt x="78054" y="19718"/>
                </a:lnTo>
                <a:close/>
                <a:moveTo>
                  <a:pt x="69635" y="20101"/>
                </a:moveTo>
                <a:lnTo>
                  <a:pt x="73549" y="24019"/>
                </a:lnTo>
                <a:lnTo>
                  <a:pt x="69251" y="28319"/>
                </a:lnTo>
                <a:lnTo>
                  <a:pt x="65333" y="24403"/>
                </a:lnTo>
                <a:lnTo>
                  <a:pt x="69635" y="20101"/>
                </a:lnTo>
                <a:close/>
                <a:moveTo>
                  <a:pt x="61215" y="20485"/>
                </a:moveTo>
                <a:lnTo>
                  <a:pt x="65132" y="24403"/>
                </a:lnTo>
                <a:lnTo>
                  <a:pt x="60830" y="28704"/>
                </a:lnTo>
                <a:lnTo>
                  <a:pt x="56914" y="24786"/>
                </a:lnTo>
                <a:lnTo>
                  <a:pt x="61215" y="20485"/>
                </a:lnTo>
                <a:close/>
                <a:moveTo>
                  <a:pt x="52794" y="20870"/>
                </a:moveTo>
                <a:lnTo>
                  <a:pt x="56712" y="24786"/>
                </a:lnTo>
                <a:lnTo>
                  <a:pt x="52411" y="29087"/>
                </a:lnTo>
                <a:lnTo>
                  <a:pt x="48495" y="25169"/>
                </a:lnTo>
                <a:lnTo>
                  <a:pt x="52794" y="20870"/>
                </a:lnTo>
                <a:close/>
                <a:moveTo>
                  <a:pt x="44376" y="21252"/>
                </a:moveTo>
                <a:lnTo>
                  <a:pt x="46334" y="23212"/>
                </a:lnTo>
                <a:lnTo>
                  <a:pt x="48293" y="25169"/>
                </a:lnTo>
                <a:lnTo>
                  <a:pt x="46142" y="27320"/>
                </a:lnTo>
                <a:lnTo>
                  <a:pt x="43993" y="29469"/>
                </a:lnTo>
                <a:lnTo>
                  <a:pt x="40077" y="25551"/>
                </a:lnTo>
                <a:lnTo>
                  <a:pt x="44376" y="21252"/>
                </a:lnTo>
                <a:close/>
                <a:moveTo>
                  <a:pt x="35954" y="21635"/>
                </a:moveTo>
                <a:lnTo>
                  <a:pt x="39871" y="25551"/>
                </a:lnTo>
                <a:lnTo>
                  <a:pt x="35569" y="29853"/>
                </a:lnTo>
                <a:lnTo>
                  <a:pt x="31653" y="25935"/>
                </a:lnTo>
                <a:lnTo>
                  <a:pt x="35954" y="21635"/>
                </a:lnTo>
                <a:close/>
                <a:moveTo>
                  <a:pt x="27533" y="22018"/>
                </a:moveTo>
                <a:lnTo>
                  <a:pt x="31451" y="25936"/>
                </a:lnTo>
                <a:lnTo>
                  <a:pt x="27150" y="30236"/>
                </a:lnTo>
                <a:lnTo>
                  <a:pt x="23234" y="26320"/>
                </a:lnTo>
                <a:lnTo>
                  <a:pt x="27533" y="22018"/>
                </a:lnTo>
                <a:close/>
                <a:moveTo>
                  <a:pt x="19115" y="22402"/>
                </a:moveTo>
                <a:lnTo>
                  <a:pt x="23032" y="26320"/>
                </a:lnTo>
                <a:lnTo>
                  <a:pt x="18731" y="30619"/>
                </a:lnTo>
                <a:lnTo>
                  <a:pt x="14816" y="26703"/>
                </a:lnTo>
                <a:lnTo>
                  <a:pt x="19115" y="22402"/>
                </a:lnTo>
                <a:close/>
                <a:moveTo>
                  <a:pt x="10696" y="22787"/>
                </a:moveTo>
                <a:lnTo>
                  <a:pt x="14614" y="26703"/>
                </a:lnTo>
                <a:lnTo>
                  <a:pt x="10313" y="31004"/>
                </a:lnTo>
                <a:lnTo>
                  <a:pt x="6395" y="27086"/>
                </a:lnTo>
                <a:lnTo>
                  <a:pt x="10696" y="22787"/>
                </a:lnTo>
                <a:close/>
                <a:moveTo>
                  <a:pt x="98910" y="22971"/>
                </a:moveTo>
                <a:lnTo>
                  <a:pt x="102829" y="26888"/>
                </a:lnTo>
                <a:lnTo>
                  <a:pt x="98528" y="31187"/>
                </a:lnTo>
                <a:lnTo>
                  <a:pt x="96569" y="29230"/>
                </a:lnTo>
                <a:lnTo>
                  <a:pt x="94610" y="27271"/>
                </a:lnTo>
                <a:lnTo>
                  <a:pt x="96759" y="25122"/>
                </a:lnTo>
                <a:lnTo>
                  <a:pt x="98910" y="22971"/>
                </a:lnTo>
                <a:close/>
                <a:moveTo>
                  <a:pt x="90489" y="23353"/>
                </a:moveTo>
                <a:lnTo>
                  <a:pt x="92448" y="25312"/>
                </a:lnTo>
                <a:lnTo>
                  <a:pt x="94407" y="27271"/>
                </a:lnTo>
                <a:lnTo>
                  <a:pt x="90109" y="31569"/>
                </a:lnTo>
                <a:lnTo>
                  <a:pt x="86191" y="27653"/>
                </a:lnTo>
                <a:lnTo>
                  <a:pt x="88340" y="25502"/>
                </a:lnTo>
                <a:lnTo>
                  <a:pt x="90489" y="23353"/>
                </a:lnTo>
                <a:close/>
                <a:moveTo>
                  <a:pt x="82073" y="23735"/>
                </a:moveTo>
                <a:lnTo>
                  <a:pt x="84030" y="25694"/>
                </a:lnTo>
                <a:lnTo>
                  <a:pt x="85989" y="27653"/>
                </a:lnTo>
                <a:lnTo>
                  <a:pt x="81688" y="31954"/>
                </a:lnTo>
                <a:lnTo>
                  <a:pt x="79730" y="29995"/>
                </a:lnTo>
                <a:lnTo>
                  <a:pt x="77771" y="28036"/>
                </a:lnTo>
                <a:lnTo>
                  <a:pt x="82073" y="23735"/>
                </a:lnTo>
                <a:close/>
                <a:moveTo>
                  <a:pt x="73652" y="24120"/>
                </a:moveTo>
                <a:lnTo>
                  <a:pt x="77570" y="28036"/>
                </a:lnTo>
                <a:lnTo>
                  <a:pt x="75418" y="30188"/>
                </a:lnTo>
                <a:lnTo>
                  <a:pt x="73268" y="32338"/>
                </a:lnTo>
                <a:lnTo>
                  <a:pt x="71309" y="30379"/>
                </a:lnTo>
                <a:lnTo>
                  <a:pt x="69352" y="28420"/>
                </a:lnTo>
                <a:lnTo>
                  <a:pt x="73652" y="24120"/>
                </a:lnTo>
                <a:close/>
                <a:moveTo>
                  <a:pt x="65232" y="24503"/>
                </a:moveTo>
                <a:lnTo>
                  <a:pt x="69149" y="28420"/>
                </a:lnTo>
                <a:lnTo>
                  <a:pt x="67000" y="30570"/>
                </a:lnTo>
                <a:lnTo>
                  <a:pt x="64849" y="32721"/>
                </a:lnTo>
                <a:lnTo>
                  <a:pt x="62890" y="30762"/>
                </a:lnTo>
                <a:lnTo>
                  <a:pt x="60931" y="28805"/>
                </a:lnTo>
                <a:lnTo>
                  <a:pt x="65232" y="24503"/>
                </a:lnTo>
                <a:close/>
                <a:moveTo>
                  <a:pt x="56813" y="24887"/>
                </a:moveTo>
                <a:lnTo>
                  <a:pt x="60729" y="28805"/>
                </a:lnTo>
                <a:lnTo>
                  <a:pt x="56430" y="33104"/>
                </a:lnTo>
                <a:lnTo>
                  <a:pt x="52512" y="29188"/>
                </a:lnTo>
                <a:lnTo>
                  <a:pt x="56813" y="24887"/>
                </a:lnTo>
                <a:close/>
                <a:moveTo>
                  <a:pt x="48391" y="25270"/>
                </a:moveTo>
                <a:lnTo>
                  <a:pt x="52309" y="29188"/>
                </a:lnTo>
                <a:lnTo>
                  <a:pt x="48009" y="33486"/>
                </a:lnTo>
                <a:lnTo>
                  <a:pt x="46051" y="31529"/>
                </a:lnTo>
                <a:lnTo>
                  <a:pt x="44092" y="29570"/>
                </a:lnTo>
                <a:lnTo>
                  <a:pt x="46242" y="27421"/>
                </a:lnTo>
                <a:lnTo>
                  <a:pt x="48391" y="25270"/>
                </a:lnTo>
                <a:close/>
                <a:moveTo>
                  <a:pt x="39973" y="25652"/>
                </a:moveTo>
                <a:lnTo>
                  <a:pt x="43891" y="29570"/>
                </a:lnTo>
                <a:lnTo>
                  <a:pt x="39589" y="33871"/>
                </a:lnTo>
                <a:lnTo>
                  <a:pt x="35673" y="29953"/>
                </a:lnTo>
                <a:lnTo>
                  <a:pt x="39973" y="25652"/>
                </a:lnTo>
                <a:close/>
                <a:moveTo>
                  <a:pt x="31553" y="26037"/>
                </a:moveTo>
                <a:lnTo>
                  <a:pt x="35471" y="29953"/>
                </a:lnTo>
                <a:lnTo>
                  <a:pt x="31170" y="34255"/>
                </a:lnTo>
                <a:lnTo>
                  <a:pt x="27252" y="30337"/>
                </a:lnTo>
                <a:lnTo>
                  <a:pt x="31553" y="26037"/>
                </a:lnTo>
                <a:close/>
                <a:moveTo>
                  <a:pt x="23134" y="26421"/>
                </a:moveTo>
                <a:lnTo>
                  <a:pt x="27050" y="30337"/>
                </a:lnTo>
                <a:lnTo>
                  <a:pt x="22751" y="34638"/>
                </a:lnTo>
                <a:lnTo>
                  <a:pt x="18833" y="30722"/>
                </a:lnTo>
                <a:lnTo>
                  <a:pt x="23134" y="26421"/>
                </a:lnTo>
                <a:close/>
                <a:moveTo>
                  <a:pt x="14715" y="26804"/>
                </a:moveTo>
                <a:lnTo>
                  <a:pt x="18631" y="30722"/>
                </a:lnTo>
                <a:lnTo>
                  <a:pt x="14330" y="35022"/>
                </a:lnTo>
                <a:lnTo>
                  <a:pt x="10414" y="31105"/>
                </a:lnTo>
                <a:lnTo>
                  <a:pt x="14715" y="26804"/>
                </a:lnTo>
                <a:close/>
                <a:moveTo>
                  <a:pt x="102930" y="26988"/>
                </a:moveTo>
                <a:lnTo>
                  <a:pt x="106846" y="30905"/>
                </a:lnTo>
                <a:lnTo>
                  <a:pt x="102545" y="35206"/>
                </a:lnTo>
                <a:lnTo>
                  <a:pt x="98629" y="31288"/>
                </a:lnTo>
                <a:lnTo>
                  <a:pt x="102930" y="26988"/>
                </a:lnTo>
                <a:close/>
                <a:moveTo>
                  <a:pt x="6294" y="27187"/>
                </a:moveTo>
                <a:lnTo>
                  <a:pt x="10212" y="31105"/>
                </a:lnTo>
                <a:lnTo>
                  <a:pt x="5910" y="35403"/>
                </a:lnTo>
                <a:lnTo>
                  <a:pt x="1994" y="31489"/>
                </a:lnTo>
                <a:lnTo>
                  <a:pt x="6294" y="27187"/>
                </a:lnTo>
                <a:close/>
                <a:moveTo>
                  <a:pt x="94509" y="27370"/>
                </a:moveTo>
                <a:lnTo>
                  <a:pt x="96468" y="29328"/>
                </a:lnTo>
                <a:lnTo>
                  <a:pt x="98427" y="31287"/>
                </a:lnTo>
                <a:lnTo>
                  <a:pt x="96275" y="33439"/>
                </a:lnTo>
                <a:lnTo>
                  <a:pt x="94126" y="35588"/>
                </a:lnTo>
                <a:lnTo>
                  <a:pt x="90209" y="31670"/>
                </a:lnTo>
                <a:lnTo>
                  <a:pt x="94509" y="27370"/>
                </a:lnTo>
                <a:close/>
                <a:moveTo>
                  <a:pt x="86090" y="27754"/>
                </a:moveTo>
                <a:lnTo>
                  <a:pt x="90008" y="31670"/>
                </a:lnTo>
                <a:lnTo>
                  <a:pt x="85706" y="35971"/>
                </a:lnTo>
                <a:lnTo>
                  <a:pt x="81789" y="32055"/>
                </a:lnTo>
                <a:lnTo>
                  <a:pt x="86090" y="27754"/>
                </a:lnTo>
                <a:close/>
                <a:moveTo>
                  <a:pt x="77668" y="28139"/>
                </a:moveTo>
                <a:lnTo>
                  <a:pt x="79627" y="30098"/>
                </a:lnTo>
                <a:lnTo>
                  <a:pt x="81585" y="32057"/>
                </a:lnTo>
                <a:lnTo>
                  <a:pt x="77287" y="36355"/>
                </a:lnTo>
                <a:lnTo>
                  <a:pt x="73369" y="32438"/>
                </a:lnTo>
                <a:lnTo>
                  <a:pt x="75518" y="30289"/>
                </a:lnTo>
                <a:lnTo>
                  <a:pt x="77668" y="28139"/>
                </a:lnTo>
                <a:close/>
                <a:moveTo>
                  <a:pt x="69248" y="28522"/>
                </a:moveTo>
                <a:lnTo>
                  <a:pt x="71207" y="30481"/>
                </a:lnTo>
                <a:lnTo>
                  <a:pt x="73166" y="32440"/>
                </a:lnTo>
                <a:lnTo>
                  <a:pt x="68866" y="36740"/>
                </a:lnTo>
                <a:lnTo>
                  <a:pt x="64950" y="32822"/>
                </a:lnTo>
                <a:lnTo>
                  <a:pt x="67099" y="30673"/>
                </a:lnTo>
                <a:lnTo>
                  <a:pt x="69248" y="28522"/>
                </a:lnTo>
                <a:close/>
                <a:moveTo>
                  <a:pt x="60830" y="28906"/>
                </a:moveTo>
                <a:lnTo>
                  <a:pt x="62789" y="30863"/>
                </a:lnTo>
                <a:lnTo>
                  <a:pt x="64748" y="32822"/>
                </a:lnTo>
                <a:lnTo>
                  <a:pt x="60447" y="37123"/>
                </a:lnTo>
                <a:lnTo>
                  <a:pt x="58488" y="35164"/>
                </a:lnTo>
                <a:lnTo>
                  <a:pt x="56531" y="33205"/>
                </a:lnTo>
                <a:lnTo>
                  <a:pt x="60830" y="28906"/>
                </a:lnTo>
                <a:close/>
                <a:moveTo>
                  <a:pt x="52411" y="29288"/>
                </a:moveTo>
                <a:lnTo>
                  <a:pt x="56329" y="33204"/>
                </a:lnTo>
                <a:lnTo>
                  <a:pt x="54177" y="35356"/>
                </a:lnTo>
                <a:lnTo>
                  <a:pt x="52028" y="37505"/>
                </a:lnTo>
                <a:lnTo>
                  <a:pt x="50069" y="35546"/>
                </a:lnTo>
                <a:lnTo>
                  <a:pt x="48110" y="33587"/>
                </a:lnTo>
                <a:lnTo>
                  <a:pt x="52411" y="29288"/>
                </a:lnTo>
                <a:close/>
                <a:moveTo>
                  <a:pt x="43993" y="29671"/>
                </a:moveTo>
                <a:lnTo>
                  <a:pt x="45950" y="31631"/>
                </a:lnTo>
                <a:lnTo>
                  <a:pt x="47908" y="33590"/>
                </a:lnTo>
                <a:lnTo>
                  <a:pt x="45759" y="35739"/>
                </a:lnTo>
                <a:lnTo>
                  <a:pt x="43610" y="37888"/>
                </a:lnTo>
                <a:lnTo>
                  <a:pt x="39692" y="33972"/>
                </a:lnTo>
                <a:lnTo>
                  <a:pt x="43993" y="29671"/>
                </a:lnTo>
                <a:close/>
                <a:moveTo>
                  <a:pt x="35572" y="30054"/>
                </a:moveTo>
                <a:lnTo>
                  <a:pt x="39489" y="33972"/>
                </a:lnTo>
                <a:lnTo>
                  <a:pt x="35187" y="38272"/>
                </a:lnTo>
                <a:lnTo>
                  <a:pt x="31271" y="34356"/>
                </a:lnTo>
                <a:lnTo>
                  <a:pt x="35572" y="30054"/>
                </a:lnTo>
                <a:close/>
                <a:moveTo>
                  <a:pt x="27151" y="30438"/>
                </a:moveTo>
                <a:lnTo>
                  <a:pt x="31069" y="34356"/>
                </a:lnTo>
                <a:lnTo>
                  <a:pt x="26768" y="38655"/>
                </a:lnTo>
                <a:lnTo>
                  <a:pt x="22852" y="34739"/>
                </a:lnTo>
                <a:lnTo>
                  <a:pt x="27151" y="30438"/>
                </a:lnTo>
                <a:close/>
                <a:moveTo>
                  <a:pt x="18732" y="30823"/>
                </a:moveTo>
                <a:lnTo>
                  <a:pt x="22650" y="34739"/>
                </a:lnTo>
                <a:lnTo>
                  <a:pt x="18349" y="39040"/>
                </a:lnTo>
                <a:lnTo>
                  <a:pt x="14431" y="35122"/>
                </a:lnTo>
                <a:lnTo>
                  <a:pt x="18732" y="30823"/>
                </a:lnTo>
                <a:close/>
                <a:moveTo>
                  <a:pt x="106949" y="31004"/>
                </a:moveTo>
                <a:lnTo>
                  <a:pt x="110865" y="34923"/>
                </a:lnTo>
                <a:lnTo>
                  <a:pt x="108715" y="37073"/>
                </a:lnTo>
                <a:lnTo>
                  <a:pt x="106565" y="39222"/>
                </a:lnTo>
                <a:lnTo>
                  <a:pt x="102649" y="35305"/>
                </a:lnTo>
                <a:lnTo>
                  <a:pt x="106949" y="31004"/>
                </a:lnTo>
                <a:close/>
                <a:moveTo>
                  <a:pt x="10313" y="31206"/>
                </a:moveTo>
                <a:lnTo>
                  <a:pt x="14229" y="35122"/>
                </a:lnTo>
                <a:lnTo>
                  <a:pt x="9929" y="39424"/>
                </a:lnTo>
                <a:lnTo>
                  <a:pt x="6011" y="35507"/>
                </a:lnTo>
                <a:lnTo>
                  <a:pt x="10313" y="31206"/>
                </a:lnTo>
                <a:close/>
                <a:moveTo>
                  <a:pt x="98525" y="31392"/>
                </a:moveTo>
                <a:lnTo>
                  <a:pt x="102443" y="35308"/>
                </a:lnTo>
                <a:lnTo>
                  <a:pt x="98145" y="39608"/>
                </a:lnTo>
                <a:lnTo>
                  <a:pt x="96186" y="37649"/>
                </a:lnTo>
                <a:lnTo>
                  <a:pt x="94227" y="35690"/>
                </a:lnTo>
                <a:lnTo>
                  <a:pt x="96376" y="33541"/>
                </a:lnTo>
                <a:lnTo>
                  <a:pt x="98525" y="31392"/>
                </a:lnTo>
                <a:close/>
                <a:moveTo>
                  <a:pt x="90109" y="31771"/>
                </a:moveTo>
                <a:lnTo>
                  <a:pt x="94025" y="35689"/>
                </a:lnTo>
                <a:lnTo>
                  <a:pt x="89724" y="39989"/>
                </a:lnTo>
                <a:lnTo>
                  <a:pt x="85807" y="36072"/>
                </a:lnTo>
                <a:lnTo>
                  <a:pt x="90109" y="31771"/>
                </a:lnTo>
                <a:close/>
                <a:moveTo>
                  <a:pt x="81688" y="32156"/>
                </a:moveTo>
                <a:lnTo>
                  <a:pt x="85606" y="36072"/>
                </a:lnTo>
                <a:lnTo>
                  <a:pt x="81304" y="40373"/>
                </a:lnTo>
                <a:lnTo>
                  <a:pt x="77388" y="36456"/>
                </a:lnTo>
                <a:lnTo>
                  <a:pt x="81688" y="32156"/>
                </a:lnTo>
                <a:close/>
                <a:moveTo>
                  <a:pt x="73268" y="32539"/>
                </a:moveTo>
                <a:lnTo>
                  <a:pt x="77186" y="36456"/>
                </a:lnTo>
                <a:lnTo>
                  <a:pt x="72885" y="40757"/>
                </a:lnTo>
                <a:lnTo>
                  <a:pt x="68967" y="36841"/>
                </a:lnTo>
                <a:lnTo>
                  <a:pt x="73268" y="32539"/>
                </a:lnTo>
                <a:close/>
                <a:moveTo>
                  <a:pt x="64849" y="32923"/>
                </a:moveTo>
                <a:lnTo>
                  <a:pt x="68765" y="36841"/>
                </a:lnTo>
                <a:lnTo>
                  <a:pt x="64464" y="41140"/>
                </a:lnTo>
                <a:lnTo>
                  <a:pt x="60548" y="37224"/>
                </a:lnTo>
                <a:lnTo>
                  <a:pt x="64849" y="32923"/>
                </a:lnTo>
                <a:close/>
                <a:moveTo>
                  <a:pt x="56427" y="33308"/>
                </a:moveTo>
                <a:lnTo>
                  <a:pt x="58387" y="35265"/>
                </a:lnTo>
                <a:lnTo>
                  <a:pt x="60346" y="37224"/>
                </a:lnTo>
                <a:lnTo>
                  <a:pt x="56045" y="41524"/>
                </a:lnTo>
                <a:lnTo>
                  <a:pt x="52128" y="37607"/>
                </a:lnTo>
                <a:lnTo>
                  <a:pt x="54278" y="35458"/>
                </a:lnTo>
                <a:lnTo>
                  <a:pt x="56427" y="33308"/>
                </a:lnTo>
                <a:close/>
                <a:moveTo>
                  <a:pt x="48007" y="33691"/>
                </a:moveTo>
                <a:lnTo>
                  <a:pt x="49966" y="35649"/>
                </a:lnTo>
                <a:lnTo>
                  <a:pt x="51925" y="37607"/>
                </a:lnTo>
                <a:lnTo>
                  <a:pt x="47625" y="41907"/>
                </a:lnTo>
                <a:lnTo>
                  <a:pt x="45667" y="39948"/>
                </a:lnTo>
                <a:lnTo>
                  <a:pt x="43709" y="37989"/>
                </a:lnTo>
                <a:lnTo>
                  <a:pt x="45858" y="35840"/>
                </a:lnTo>
                <a:lnTo>
                  <a:pt x="48007" y="33691"/>
                </a:lnTo>
                <a:close/>
                <a:moveTo>
                  <a:pt x="39589" y="34073"/>
                </a:moveTo>
                <a:lnTo>
                  <a:pt x="43507" y="37989"/>
                </a:lnTo>
                <a:lnTo>
                  <a:pt x="41355" y="40141"/>
                </a:lnTo>
                <a:lnTo>
                  <a:pt x="39206" y="42291"/>
                </a:lnTo>
                <a:lnTo>
                  <a:pt x="37247" y="40332"/>
                </a:lnTo>
                <a:lnTo>
                  <a:pt x="35288" y="38373"/>
                </a:lnTo>
                <a:lnTo>
                  <a:pt x="39589" y="34073"/>
                </a:lnTo>
                <a:close/>
                <a:moveTo>
                  <a:pt x="31170" y="34456"/>
                </a:moveTo>
                <a:lnTo>
                  <a:pt x="35086" y="38373"/>
                </a:lnTo>
                <a:lnTo>
                  <a:pt x="32936" y="40525"/>
                </a:lnTo>
                <a:lnTo>
                  <a:pt x="30787" y="42674"/>
                </a:lnTo>
                <a:lnTo>
                  <a:pt x="28828" y="40715"/>
                </a:lnTo>
                <a:lnTo>
                  <a:pt x="26869" y="38758"/>
                </a:lnTo>
                <a:lnTo>
                  <a:pt x="31170" y="34456"/>
                </a:lnTo>
                <a:close/>
                <a:moveTo>
                  <a:pt x="22751" y="34840"/>
                </a:moveTo>
                <a:lnTo>
                  <a:pt x="26667" y="38758"/>
                </a:lnTo>
                <a:lnTo>
                  <a:pt x="22366" y="43057"/>
                </a:lnTo>
                <a:lnTo>
                  <a:pt x="18449" y="39141"/>
                </a:lnTo>
                <a:lnTo>
                  <a:pt x="22751" y="34840"/>
                </a:lnTo>
                <a:close/>
                <a:moveTo>
                  <a:pt x="110963" y="35026"/>
                </a:moveTo>
                <a:lnTo>
                  <a:pt x="114882" y="38941"/>
                </a:lnTo>
                <a:lnTo>
                  <a:pt x="110581" y="43242"/>
                </a:lnTo>
                <a:lnTo>
                  <a:pt x="108622" y="41283"/>
                </a:lnTo>
                <a:lnTo>
                  <a:pt x="106665" y="39324"/>
                </a:lnTo>
                <a:lnTo>
                  <a:pt x="108814" y="37175"/>
                </a:lnTo>
                <a:lnTo>
                  <a:pt x="110963" y="35026"/>
                </a:lnTo>
                <a:close/>
                <a:moveTo>
                  <a:pt x="14330" y="35223"/>
                </a:moveTo>
                <a:lnTo>
                  <a:pt x="18248" y="39141"/>
                </a:lnTo>
                <a:lnTo>
                  <a:pt x="13946" y="43442"/>
                </a:lnTo>
                <a:lnTo>
                  <a:pt x="10030" y="39525"/>
                </a:lnTo>
                <a:lnTo>
                  <a:pt x="14330" y="35223"/>
                </a:lnTo>
                <a:close/>
                <a:moveTo>
                  <a:pt x="102545" y="35408"/>
                </a:moveTo>
                <a:lnTo>
                  <a:pt x="106463" y="39324"/>
                </a:lnTo>
                <a:lnTo>
                  <a:pt x="102162" y="43625"/>
                </a:lnTo>
                <a:lnTo>
                  <a:pt x="98245" y="39709"/>
                </a:lnTo>
                <a:lnTo>
                  <a:pt x="102545" y="35408"/>
                </a:lnTo>
                <a:close/>
                <a:moveTo>
                  <a:pt x="5910" y="35608"/>
                </a:moveTo>
                <a:lnTo>
                  <a:pt x="9828" y="39525"/>
                </a:lnTo>
                <a:lnTo>
                  <a:pt x="5527" y="43826"/>
                </a:lnTo>
                <a:lnTo>
                  <a:pt x="1609" y="39908"/>
                </a:lnTo>
                <a:lnTo>
                  <a:pt x="5910" y="35608"/>
                </a:lnTo>
                <a:close/>
                <a:moveTo>
                  <a:pt x="94127" y="35790"/>
                </a:moveTo>
                <a:lnTo>
                  <a:pt x="96086" y="37749"/>
                </a:lnTo>
                <a:lnTo>
                  <a:pt x="98045" y="39706"/>
                </a:lnTo>
                <a:lnTo>
                  <a:pt x="95893" y="41858"/>
                </a:lnTo>
                <a:lnTo>
                  <a:pt x="93744" y="44007"/>
                </a:lnTo>
                <a:lnTo>
                  <a:pt x="89828" y="40091"/>
                </a:lnTo>
                <a:lnTo>
                  <a:pt x="94127" y="35790"/>
                </a:lnTo>
                <a:close/>
                <a:moveTo>
                  <a:pt x="85706" y="36173"/>
                </a:moveTo>
                <a:lnTo>
                  <a:pt x="89623" y="40091"/>
                </a:lnTo>
                <a:lnTo>
                  <a:pt x="85323" y="44391"/>
                </a:lnTo>
                <a:lnTo>
                  <a:pt x="81405" y="40474"/>
                </a:lnTo>
                <a:lnTo>
                  <a:pt x="85706" y="36173"/>
                </a:lnTo>
                <a:close/>
                <a:moveTo>
                  <a:pt x="77287" y="36557"/>
                </a:moveTo>
                <a:lnTo>
                  <a:pt x="81203" y="40474"/>
                </a:lnTo>
                <a:lnTo>
                  <a:pt x="76902" y="44776"/>
                </a:lnTo>
                <a:lnTo>
                  <a:pt x="72986" y="40858"/>
                </a:lnTo>
                <a:lnTo>
                  <a:pt x="77287" y="36557"/>
                </a:lnTo>
                <a:close/>
                <a:moveTo>
                  <a:pt x="68866" y="36941"/>
                </a:moveTo>
                <a:lnTo>
                  <a:pt x="72784" y="40858"/>
                </a:lnTo>
                <a:lnTo>
                  <a:pt x="68483" y="45159"/>
                </a:lnTo>
                <a:lnTo>
                  <a:pt x="64567" y="41241"/>
                </a:lnTo>
                <a:lnTo>
                  <a:pt x="68866" y="36941"/>
                </a:lnTo>
                <a:close/>
                <a:moveTo>
                  <a:pt x="60447" y="37325"/>
                </a:moveTo>
                <a:lnTo>
                  <a:pt x="64365" y="41241"/>
                </a:lnTo>
                <a:lnTo>
                  <a:pt x="60063" y="45542"/>
                </a:lnTo>
                <a:lnTo>
                  <a:pt x="56146" y="41626"/>
                </a:lnTo>
                <a:lnTo>
                  <a:pt x="60447" y="37325"/>
                </a:lnTo>
                <a:close/>
                <a:moveTo>
                  <a:pt x="52028" y="37708"/>
                </a:moveTo>
                <a:lnTo>
                  <a:pt x="55944" y="41626"/>
                </a:lnTo>
                <a:lnTo>
                  <a:pt x="51644" y="45926"/>
                </a:lnTo>
                <a:lnTo>
                  <a:pt x="47726" y="42010"/>
                </a:lnTo>
                <a:lnTo>
                  <a:pt x="52028" y="37708"/>
                </a:lnTo>
                <a:close/>
                <a:moveTo>
                  <a:pt x="43605" y="38095"/>
                </a:moveTo>
                <a:lnTo>
                  <a:pt x="45566" y="40051"/>
                </a:lnTo>
                <a:lnTo>
                  <a:pt x="47525" y="42010"/>
                </a:lnTo>
                <a:lnTo>
                  <a:pt x="43223" y="46311"/>
                </a:lnTo>
                <a:lnTo>
                  <a:pt x="41266" y="44352"/>
                </a:lnTo>
                <a:lnTo>
                  <a:pt x="39307" y="42393"/>
                </a:lnTo>
                <a:lnTo>
                  <a:pt x="41456" y="40244"/>
                </a:lnTo>
                <a:lnTo>
                  <a:pt x="43605" y="38095"/>
                </a:lnTo>
                <a:close/>
                <a:moveTo>
                  <a:pt x="35187" y="38475"/>
                </a:moveTo>
                <a:lnTo>
                  <a:pt x="37146" y="40434"/>
                </a:lnTo>
                <a:lnTo>
                  <a:pt x="39105" y="42393"/>
                </a:lnTo>
                <a:lnTo>
                  <a:pt x="34804" y="46694"/>
                </a:lnTo>
                <a:lnTo>
                  <a:pt x="30889" y="42775"/>
                </a:lnTo>
                <a:lnTo>
                  <a:pt x="33038" y="40626"/>
                </a:lnTo>
                <a:lnTo>
                  <a:pt x="35187" y="38475"/>
                </a:lnTo>
                <a:close/>
                <a:moveTo>
                  <a:pt x="26769" y="38859"/>
                </a:moveTo>
                <a:lnTo>
                  <a:pt x="28727" y="40816"/>
                </a:lnTo>
                <a:lnTo>
                  <a:pt x="30686" y="42775"/>
                </a:lnTo>
                <a:lnTo>
                  <a:pt x="26385" y="47076"/>
                </a:lnTo>
                <a:lnTo>
                  <a:pt x="24426" y="45117"/>
                </a:lnTo>
                <a:lnTo>
                  <a:pt x="22470" y="43158"/>
                </a:lnTo>
                <a:lnTo>
                  <a:pt x="26769" y="38859"/>
                </a:lnTo>
                <a:close/>
                <a:moveTo>
                  <a:pt x="114983" y="39042"/>
                </a:moveTo>
                <a:lnTo>
                  <a:pt x="118901" y="42959"/>
                </a:lnTo>
                <a:lnTo>
                  <a:pt x="114600" y="47259"/>
                </a:lnTo>
                <a:lnTo>
                  <a:pt x="110682" y="43343"/>
                </a:lnTo>
                <a:lnTo>
                  <a:pt x="114983" y="39042"/>
                </a:lnTo>
                <a:close/>
                <a:moveTo>
                  <a:pt x="18349" y="39242"/>
                </a:moveTo>
                <a:lnTo>
                  <a:pt x="22265" y="43158"/>
                </a:lnTo>
                <a:lnTo>
                  <a:pt x="20116" y="45309"/>
                </a:lnTo>
                <a:lnTo>
                  <a:pt x="17965" y="47460"/>
                </a:lnTo>
                <a:lnTo>
                  <a:pt x="16006" y="45501"/>
                </a:lnTo>
                <a:lnTo>
                  <a:pt x="14047" y="43543"/>
                </a:lnTo>
                <a:lnTo>
                  <a:pt x="18349" y="39242"/>
                </a:lnTo>
                <a:close/>
                <a:moveTo>
                  <a:pt x="106565" y="39424"/>
                </a:moveTo>
                <a:lnTo>
                  <a:pt x="108524" y="41382"/>
                </a:lnTo>
                <a:lnTo>
                  <a:pt x="110483" y="43341"/>
                </a:lnTo>
                <a:lnTo>
                  <a:pt x="108331" y="45492"/>
                </a:lnTo>
                <a:lnTo>
                  <a:pt x="106182" y="47641"/>
                </a:lnTo>
                <a:lnTo>
                  <a:pt x="102264" y="43725"/>
                </a:lnTo>
                <a:lnTo>
                  <a:pt x="106565" y="39424"/>
                </a:lnTo>
                <a:close/>
                <a:moveTo>
                  <a:pt x="9929" y="39625"/>
                </a:moveTo>
                <a:lnTo>
                  <a:pt x="13846" y="43543"/>
                </a:lnTo>
                <a:lnTo>
                  <a:pt x="11696" y="45692"/>
                </a:lnTo>
                <a:lnTo>
                  <a:pt x="9546" y="47841"/>
                </a:lnTo>
                <a:lnTo>
                  <a:pt x="7587" y="45885"/>
                </a:lnTo>
                <a:lnTo>
                  <a:pt x="5628" y="43927"/>
                </a:lnTo>
                <a:lnTo>
                  <a:pt x="9929" y="39625"/>
                </a:lnTo>
                <a:close/>
                <a:moveTo>
                  <a:pt x="98142" y="39811"/>
                </a:moveTo>
                <a:lnTo>
                  <a:pt x="102059" y="43728"/>
                </a:lnTo>
                <a:lnTo>
                  <a:pt x="97760" y="48027"/>
                </a:lnTo>
                <a:lnTo>
                  <a:pt x="95802" y="46069"/>
                </a:lnTo>
                <a:lnTo>
                  <a:pt x="93843" y="44110"/>
                </a:lnTo>
                <a:lnTo>
                  <a:pt x="95993" y="41961"/>
                </a:lnTo>
                <a:lnTo>
                  <a:pt x="98142" y="39811"/>
                </a:lnTo>
                <a:close/>
                <a:moveTo>
                  <a:pt x="89724" y="40192"/>
                </a:moveTo>
                <a:lnTo>
                  <a:pt x="93642" y="44108"/>
                </a:lnTo>
                <a:lnTo>
                  <a:pt x="89340" y="48409"/>
                </a:lnTo>
                <a:lnTo>
                  <a:pt x="85424" y="44492"/>
                </a:lnTo>
                <a:lnTo>
                  <a:pt x="89724" y="40192"/>
                </a:lnTo>
                <a:close/>
                <a:moveTo>
                  <a:pt x="81304" y="40575"/>
                </a:moveTo>
                <a:lnTo>
                  <a:pt x="85222" y="44492"/>
                </a:lnTo>
                <a:lnTo>
                  <a:pt x="80921" y="48793"/>
                </a:lnTo>
                <a:lnTo>
                  <a:pt x="77003" y="44876"/>
                </a:lnTo>
                <a:lnTo>
                  <a:pt x="81304" y="40575"/>
                </a:lnTo>
                <a:close/>
                <a:moveTo>
                  <a:pt x="72885" y="40959"/>
                </a:moveTo>
                <a:lnTo>
                  <a:pt x="76801" y="44876"/>
                </a:lnTo>
                <a:lnTo>
                  <a:pt x="72500" y="49176"/>
                </a:lnTo>
                <a:lnTo>
                  <a:pt x="68584" y="45260"/>
                </a:lnTo>
                <a:lnTo>
                  <a:pt x="72885" y="40959"/>
                </a:lnTo>
                <a:close/>
                <a:moveTo>
                  <a:pt x="64466" y="41342"/>
                </a:moveTo>
                <a:lnTo>
                  <a:pt x="68382" y="45260"/>
                </a:lnTo>
                <a:lnTo>
                  <a:pt x="64081" y="49560"/>
                </a:lnTo>
                <a:lnTo>
                  <a:pt x="60164" y="45643"/>
                </a:lnTo>
                <a:lnTo>
                  <a:pt x="64466" y="41342"/>
                </a:lnTo>
                <a:close/>
                <a:moveTo>
                  <a:pt x="56045" y="41727"/>
                </a:moveTo>
                <a:lnTo>
                  <a:pt x="59963" y="45643"/>
                </a:lnTo>
                <a:lnTo>
                  <a:pt x="55661" y="49945"/>
                </a:lnTo>
                <a:lnTo>
                  <a:pt x="51745" y="46027"/>
                </a:lnTo>
                <a:lnTo>
                  <a:pt x="56045" y="41727"/>
                </a:lnTo>
                <a:close/>
                <a:moveTo>
                  <a:pt x="47625" y="42109"/>
                </a:moveTo>
                <a:lnTo>
                  <a:pt x="51543" y="46025"/>
                </a:lnTo>
                <a:lnTo>
                  <a:pt x="47242" y="50327"/>
                </a:lnTo>
                <a:lnTo>
                  <a:pt x="43324" y="46409"/>
                </a:lnTo>
                <a:lnTo>
                  <a:pt x="47625" y="42109"/>
                </a:lnTo>
                <a:close/>
                <a:moveTo>
                  <a:pt x="39207" y="42492"/>
                </a:moveTo>
                <a:lnTo>
                  <a:pt x="41166" y="44451"/>
                </a:lnTo>
                <a:lnTo>
                  <a:pt x="43125" y="46409"/>
                </a:lnTo>
                <a:lnTo>
                  <a:pt x="40973" y="48561"/>
                </a:lnTo>
                <a:lnTo>
                  <a:pt x="38824" y="50710"/>
                </a:lnTo>
                <a:lnTo>
                  <a:pt x="34906" y="46794"/>
                </a:lnTo>
                <a:lnTo>
                  <a:pt x="39207" y="42492"/>
                </a:lnTo>
                <a:close/>
                <a:moveTo>
                  <a:pt x="30788" y="42876"/>
                </a:moveTo>
                <a:lnTo>
                  <a:pt x="34703" y="46794"/>
                </a:lnTo>
                <a:lnTo>
                  <a:pt x="30402" y="51093"/>
                </a:lnTo>
                <a:lnTo>
                  <a:pt x="26487" y="47177"/>
                </a:lnTo>
                <a:lnTo>
                  <a:pt x="30788" y="42876"/>
                </a:lnTo>
                <a:close/>
                <a:moveTo>
                  <a:pt x="119002" y="43060"/>
                </a:moveTo>
                <a:lnTo>
                  <a:pt x="122918" y="46977"/>
                </a:lnTo>
                <a:lnTo>
                  <a:pt x="118617" y="51278"/>
                </a:lnTo>
                <a:lnTo>
                  <a:pt x="114701" y="47360"/>
                </a:lnTo>
                <a:lnTo>
                  <a:pt x="119002" y="43060"/>
                </a:lnTo>
                <a:close/>
                <a:moveTo>
                  <a:pt x="22364" y="43262"/>
                </a:moveTo>
                <a:lnTo>
                  <a:pt x="24325" y="45218"/>
                </a:lnTo>
                <a:lnTo>
                  <a:pt x="26284" y="47177"/>
                </a:lnTo>
                <a:lnTo>
                  <a:pt x="21982" y="51478"/>
                </a:lnTo>
                <a:lnTo>
                  <a:pt x="18066" y="47560"/>
                </a:lnTo>
                <a:lnTo>
                  <a:pt x="20215" y="45411"/>
                </a:lnTo>
                <a:lnTo>
                  <a:pt x="22364" y="43262"/>
                </a:lnTo>
                <a:close/>
                <a:moveTo>
                  <a:pt x="110581" y="43445"/>
                </a:moveTo>
                <a:lnTo>
                  <a:pt x="114499" y="47362"/>
                </a:lnTo>
                <a:lnTo>
                  <a:pt x="110199" y="51661"/>
                </a:lnTo>
                <a:lnTo>
                  <a:pt x="108242" y="49702"/>
                </a:lnTo>
                <a:lnTo>
                  <a:pt x="106283" y="47745"/>
                </a:lnTo>
                <a:lnTo>
                  <a:pt x="108432" y="45594"/>
                </a:lnTo>
                <a:lnTo>
                  <a:pt x="110581" y="43445"/>
                </a:lnTo>
                <a:close/>
                <a:moveTo>
                  <a:pt x="13945" y="43646"/>
                </a:moveTo>
                <a:lnTo>
                  <a:pt x="15905" y="45602"/>
                </a:lnTo>
                <a:lnTo>
                  <a:pt x="17864" y="47560"/>
                </a:lnTo>
                <a:lnTo>
                  <a:pt x="13563" y="51862"/>
                </a:lnTo>
                <a:lnTo>
                  <a:pt x="9645" y="47944"/>
                </a:lnTo>
                <a:lnTo>
                  <a:pt x="11796" y="45795"/>
                </a:lnTo>
                <a:lnTo>
                  <a:pt x="13945" y="43646"/>
                </a:lnTo>
                <a:close/>
                <a:moveTo>
                  <a:pt x="102163" y="43826"/>
                </a:moveTo>
                <a:lnTo>
                  <a:pt x="106081" y="47742"/>
                </a:lnTo>
                <a:lnTo>
                  <a:pt x="103929" y="49894"/>
                </a:lnTo>
                <a:lnTo>
                  <a:pt x="101780" y="52043"/>
                </a:lnTo>
                <a:lnTo>
                  <a:pt x="99821" y="50084"/>
                </a:lnTo>
                <a:lnTo>
                  <a:pt x="97863" y="48127"/>
                </a:lnTo>
                <a:lnTo>
                  <a:pt x="102163" y="43826"/>
                </a:lnTo>
                <a:close/>
                <a:moveTo>
                  <a:pt x="5529" y="44027"/>
                </a:moveTo>
                <a:lnTo>
                  <a:pt x="7487" y="45986"/>
                </a:lnTo>
                <a:lnTo>
                  <a:pt x="9446" y="47944"/>
                </a:lnTo>
                <a:lnTo>
                  <a:pt x="5145" y="52245"/>
                </a:lnTo>
                <a:lnTo>
                  <a:pt x="3186" y="50286"/>
                </a:lnTo>
                <a:lnTo>
                  <a:pt x="1227" y="48329"/>
                </a:lnTo>
                <a:lnTo>
                  <a:pt x="5529" y="44027"/>
                </a:lnTo>
                <a:close/>
                <a:moveTo>
                  <a:pt x="93744" y="44209"/>
                </a:moveTo>
                <a:lnTo>
                  <a:pt x="95703" y="46168"/>
                </a:lnTo>
                <a:lnTo>
                  <a:pt x="97662" y="48127"/>
                </a:lnTo>
                <a:lnTo>
                  <a:pt x="95510" y="50277"/>
                </a:lnTo>
                <a:lnTo>
                  <a:pt x="93360" y="52427"/>
                </a:lnTo>
                <a:lnTo>
                  <a:pt x="91402" y="50469"/>
                </a:lnTo>
                <a:lnTo>
                  <a:pt x="89443" y="48510"/>
                </a:lnTo>
                <a:lnTo>
                  <a:pt x="93744" y="44209"/>
                </a:lnTo>
                <a:close/>
                <a:moveTo>
                  <a:pt x="85323" y="44593"/>
                </a:moveTo>
                <a:lnTo>
                  <a:pt x="89239" y="48510"/>
                </a:lnTo>
                <a:lnTo>
                  <a:pt x="84938" y="52812"/>
                </a:lnTo>
                <a:lnTo>
                  <a:pt x="81022" y="48894"/>
                </a:lnTo>
                <a:lnTo>
                  <a:pt x="85323" y="44593"/>
                </a:lnTo>
                <a:close/>
                <a:moveTo>
                  <a:pt x="76902" y="44977"/>
                </a:moveTo>
                <a:lnTo>
                  <a:pt x="80820" y="48894"/>
                </a:lnTo>
                <a:lnTo>
                  <a:pt x="76519" y="53195"/>
                </a:lnTo>
                <a:lnTo>
                  <a:pt x="72602" y="49277"/>
                </a:lnTo>
                <a:lnTo>
                  <a:pt x="76902" y="44977"/>
                </a:lnTo>
                <a:close/>
                <a:moveTo>
                  <a:pt x="68483" y="45361"/>
                </a:moveTo>
                <a:lnTo>
                  <a:pt x="72401" y="49277"/>
                </a:lnTo>
                <a:lnTo>
                  <a:pt x="68099" y="53578"/>
                </a:lnTo>
                <a:lnTo>
                  <a:pt x="64182" y="49662"/>
                </a:lnTo>
                <a:lnTo>
                  <a:pt x="68483" y="45361"/>
                </a:lnTo>
                <a:close/>
                <a:moveTo>
                  <a:pt x="60063" y="45744"/>
                </a:moveTo>
                <a:lnTo>
                  <a:pt x="63980" y="49662"/>
                </a:lnTo>
                <a:lnTo>
                  <a:pt x="59680" y="53962"/>
                </a:lnTo>
                <a:lnTo>
                  <a:pt x="55762" y="50045"/>
                </a:lnTo>
                <a:lnTo>
                  <a:pt x="60063" y="45744"/>
                </a:lnTo>
                <a:close/>
                <a:moveTo>
                  <a:pt x="51644" y="46128"/>
                </a:moveTo>
                <a:lnTo>
                  <a:pt x="55560" y="50045"/>
                </a:lnTo>
                <a:lnTo>
                  <a:pt x="51259" y="54347"/>
                </a:lnTo>
                <a:lnTo>
                  <a:pt x="47343" y="50429"/>
                </a:lnTo>
                <a:lnTo>
                  <a:pt x="51644" y="46128"/>
                </a:lnTo>
                <a:close/>
                <a:moveTo>
                  <a:pt x="43223" y="46511"/>
                </a:moveTo>
                <a:lnTo>
                  <a:pt x="47141" y="50429"/>
                </a:lnTo>
                <a:lnTo>
                  <a:pt x="42840" y="54730"/>
                </a:lnTo>
                <a:lnTo>
                  <a:pt x="40884" y="52770"/>
                </a:lnTo>
                <a:lnTo>
                  <a:pt x="38925" y="50811"/>
                </a:lnTo>
                <a:lnTo>
                  <a:pt x="41074" y="48662"/>
                </a:lnTo>
                <a:lnTo>
                  <a:pt x="43223" y="46511"/>
                </a:lnTo>
                <a:close/>
                <a:moveTo>
                  <a:pt x="34805" y="46894"/>
                </a:moveTo>
                <a:lnTo>
                  <a:pt x="38722" y="50811"/>
                </a:lnTo>
                <a:lnTo>
                  <a:pt x="34420" y="55112"/>
                </a:lnTo>
                <a:lnTo>
                  <a:pt x="30506" y="51194"/>
                </a:lnTo>
                <a:lnTo>
                  <a:pt x="34805" y="46894"/>
                </a:lnTo>
                <a:close/>
                <a:moveTo>
                  <a:pt x="123019" y="47078"/>
                </a:moveTo>
                <a:lnTo>
                  <a:pt x="126937" y="50995"/>
                </a:lnTo>
                <a:lnTo>
                  <a:pt x="122636" y="55295"/>
                </a:lnTo>
                <a:lnTo>
                  <a:pt x="118718" y="51379"/>
                </a:lnTo>
                <a:lnTo>
                  <a:pt x="123019" y="47078"/>
                </a:lnTo>
                <a:close/>
                <a:moveTo>
                  <a:pt x="26385" y="47278"/>
                </a:moveTo>
                <a:lnTo>
                  <a:pt x="30301" y="51194"/>
                </a:lnTo>
                <a:lnTo>
                  <a:pt x="26001" y="55495"/>
                </a:lnTo>
                <a:lnTo>
                  <a:pt x="22083" y="51579"/>
                </a:lnTo>
                <a:lnTo>
                  <a:pt x="26385" y="47278"/>
                </a:lnTo>
                <a:close/>
                <a:moveTo>
                  <a:pt x="114601" y="47461"/>
                </a:moveTo>
                <a:lnTo>
                  <a:pt x="118519" y="51379"/>
                </a:lnTo>
                <a:lnTo>
                  <a:pt x="114218" y="55680"/>
                </a:lnTo>
                <a:lnTo>
                  <a:pt x="110300" y="51762"/>
                </a:lnTo>
                <a:lnTo>
                  <a:pt x="114601" y="47461"/>
                </a:lnTo>
                <a:close/>
                <a:moveTo>
                  <a:pt x="17965" y="47661"/>
                </a:moveTo>
                <a:lnTo>
                  <a:pt x="21882" y="51579"/>
                </a:lnTo>
                <a:lnTo>
                  <a:pt x="17580" y="55879"/>
                </a:lnTo>
                <a:lnTo>
                  <a:pt x="13664" y="51963"/>
                </a:lnTo>
                <a:lnTo>
                  <a:pt x="17965" y="47661"/>
                </a:lnTo>
                <a:close/>
                <a:moveTo>
                  <a:pt x="106179" y="47847"/>
                </a:moveTo>
                <a:lnTo>
                  <a:pt x="108138" y="49806"/>
                </a:lnTo>
                <a:lnTo>
                  <a:pt x="110097" y="51764"/>
                </a:lnTo>
                <a:lnTo>
                  <a:pt x="105799" y="56063"/>
                </a:lnTo>
                <a:lnTo>
                  <a:pt x="101881" y="52146"/>
                </a:lnTo>
                <a:lnTo>
                  <a:pt x="104030" y="49996"/>
                </a:lnTo>
                <a:lnTo>
                  <a:pt x="106179" y="47847"/>
                </a:lnTo>
                <a:close/>
                <a:moveTo>
                  <a:pt x="9544" y="48045"/>
                </a:moveTo>
                <a:lnTo>
                  <a:pt x="13462" y="51963"/>
                </a:lnTo>
                <a:lnTo>
                  <a:pt x="9161" y="56262"/>
                </a:lnTo>
                <a:lnTo>
                  <a:pt x="5245" y="52346"/>
                </a:lnTo>
                <a:lnTo>
                  <a:pt x="9544" y="48045"/>
                </a:lnTo>
                <a:close/>
                <a:moveTo>
                  <a:pt x="97760" y="48231"/>
                </a:moveTo>
                <a:lnTo>
                  <a:pt x="99719" y="50190"/>
                </a:lnTo>
                <a:lnTo>
                  <a:pt x="101677" y="52148"/>
                </a:lnTo>
                <a:lnTo>
                  <a:pt x="97378" y="56447"/>
                </a:lnTo>
                <a:lnTo>
                  <a:pt x="93461" y="52530"/>
                </a:lnTo>
                <a:lnTo>
                  <a:pt x="95611" y="50380"/>
                </a:lnTo>
                <a:lnTo>
                  <a:pt x="97760" y="48231"/>
                </a:lnTo>
                <a:close/>
                <a:moveTo>
                  <a:pt x="89342" y="48611"/>
                </a:moveTo>
                <a:lnTo>
                  <a:pt x="91301" y="50570"/>
                </a:lnTo>
                <a:lnTo>
                  <a:pt x="93260" y="52528"/>
                </a:lnTo>
                <a:lnTo>
                  <a:pt x="91108" y="54680"/>
                </a:lnTo>
                <a:lnTo>
                  <a:pt x="88958" y="56829"/>
                </a:lnTo>
                <a:lnTo>
                  <a:pt x="86999" y="54870"/>
                </a:lnTo>
                <a:lnTo>
                  <a:pt x="85041" y="52912"/>
                </a:lnTo>
                <a:lnTo>
                  <a:pt x="89342" y="48611"/>
                </a:lnTo>
                <a:close/>
                <a:moveTo>
                  <a:pt x="80922" y="48995"/>
                </a:moveTo>
                <a:lnTo>
                  <a:pt x="84840" y="52912"/>
                </a:lnTo>
                <a:lnTo>
                  <a:pt x="82688" y="55063"/>
                </a:lnTo>
                <a:lnTo>
                  <a:pt x="80539" y="57212"/>
                </a:lnTo>
                <a:lnTo>
                  <a:pt x="78580" y="55255"/>
                </a:lnTo>
                <a:lnTo>
                  <a:pt x="76621" y="53296"/>
                </a:lnTo>
                <a:lnTo>
                  <a:pt x="80922" y="48995"/>
                </a:lnTo>
                <a:close/>
                <a:moveTo>
                  <a:pt x="72503" y="49378"/>
                </a:moveTo>
                <a:lnTo>
                  <a:pt x="76419" y="53296"/>
                </a:lnTo>
                <a:lnTo>
                  <a:pt x="74269" y="55446"/>
                </a:lnTo>
                <a:lnTo>
                  <a:pt x="72120" y="57597"/>
                </a:lnTo>
                <a:lnTo>
                  <a:pt x="70161" y="55638"/>
                </a:lnTo>
                <a:lnTo>
                  <a:pt x="68202" y="53679"/>
                </a:lnTo>
                <a:lnTo>
                  <a:pt x="72503" y="49378"/>
                </a:lnTo>
                <a:close/>
                <a:moveTo>
                  <a:pt x="64081" y="49763"/>
                </a:moveTo>
                <a:lnTo>
                  <a:pt x="67999" y="53679"/>
                </a:lnTo>
                <a:lnTo>
                  <a:pt x="63697" y="57980"/>
                </a:lnTo>
                <a:lnTo>
                  <a:pt x="59780" y="54063"/>
                </a:lnTo>
                <a:lnTo>
                  <a:pt x="64081" y="49763"/>
                </a:lnTo>
                <a:close/>
                <a:moveTo>
                  <a:pt x="55663" y="50146"/>
                </a:moveTo>
                <a:lnTo>
                  <a:pt x="59579" y="54063"/>
                </a:lnTo>
                <a:lnTo>
                  <a:pt x="55279" y="58364"/>
                </a:lnTo>
                <a:lnTo>
                  <a:pt x="51363" y="54448"/>
                </a:lnTo>
                <a:lnTo>
                  <a:pt x="55663" y="50146"/>
                </a:lnTo>
                <a:close/>
                <a:moveTo>
                  <a:pt x="47243" y="50528"/>
                </a:moveTo>
                <a:lnTo>
                  <a:pt x="51161" y="54445"/>
                </a:lnTo>
                <a:lnTo>
                  <a:pt x="46860" y="58746"/>
                </a:lnTo>
                <a:lnTo>
                  <a:pt x="42942" y="54829"/>
                </a:lnTo>
                <a:lnTo>
                  <a:pt x="47243" y="50528"/>
                </a:lnTo>
                <a:close/>
                <a:moveTo>
                  <a:pt x="38824" y="50912"/>
                </a:moveTo>
                <a:lnTo>
                  <a:pt x="40783" y="52871"/>
                </a:lnTo>
                <a:lnTo>
                  <a:pt x="42740" y="54829"/>
                </a:lnTo>
                <a:lnTo>
                  <a:pt x="40590" y="56980"/>
                </a:lnTo>
                <a:lnTo>
                  <a:pt x="38441" y="59129"/>
                </a:lnTo>
                <a:lnTo>
                  <a:pt x="34523" y="55213"/>
                </a:lnTo>
                <a:lnTo>
                  <a:pt x="38824" y="50912"/>
                </a:lnTo>
                <a:close/>
                <a:moveTo>
                  <a:pt x="127038" y="51098"/>
                </a:moveTo>
                <a:lnTo>
                  <a:pt x="130954" y="55014"/>
                </a:lnTo>
                <a:lnTo>
                  <a:pt x="126653" y="59315"/>
                </a:lnTo>
                <a:lnTo>
                  <a:pt x="122737" y="55399"/>
                </a:lnTo>
                <a:lnTo>
                  <a:pt x="127038" y="51098"/>
                </a:lnTo>
                <a:close/>
                <a:moveTo>
                  <a:pt x="30402" y="51298"/>
                </a:moveTo>
                <a:lnTo>
                  <a:pt x="34320" y="55214"/>
                </a:lnTo>
                <a:lnTo>
                  <a:pt x="30020" y="59514"/>
                </a:lnTo>
                <a:lnTo>
                  <a:pt x="26103" y="55596"/>
                </a:lnTo>
                <a:lnTo>
                  <a:pt x="30402" y="51298"/>
                </a:lnTo>
                <a:close/>
                <a:moveTo>
                  <a:pt x="118620" y="51480"/>
                </a:moveTo>
                <a:lnTo>
                  <a:pt x="122536" y="55396"/>
                </a:lnTo>
                <a:lnTo>
                  <a:pt x="118235" y="59697"/>
                </a:lnTo>
                <a:lnTo>
                  <a:pt x="114319" y="55781"/>
                </a:lnTo>
                <a:lnTo>
                  <a:pt x="118620" y="51480"/>
                </a:lnTo>
                <a:close/>
                <a:moveTo>
                  <a:pt x="21982" y="51680"/>
                </a:moveTo>
                <a:lnTo>
                  <a:pt x="25900" y="55596"/>
                </a:lnTo>
                <a:lnTo>
                  <a:pt x="21599" y="59898"/>
                </a:lnTo>
                <a:lnTo>
                  <a:pt x="17681" y="55980"/>
                </a:lnTo>
                <a:lnTo>
                  <a:pt x="21982" y="51680"/>
                </a:lnTo>
                <a:close/>
                <a:moveTo>
                  <a:pt x="110199" y="51863"/>
                </a:moveTo>
                <a:lnTo>
                  <a:pt x="114117" y="55781"/>
                </a:lnTo>
                <a:lnTo>
                  <a:pt x="109816" y="60081"/>
                </a:lnTo>
                <a:lnTo>
                  <a:pt x="105899" y="56164"/>
                </a:lnTo>
                <a:lnTo>
                  <a:pt x="110199" y="51863"/>
                </a:lnTo>
                <a:close/>
                <a:moveTo>
                  <a:pt x="13563" y="52063"/>
                </a:moveTo>
                <a:lnTo>
                  <a:pt x="17479" y="55980"/>
                </a:lnTo>
                <a:lnTo>
                  <a:pt x="13180" y="60281"/>
                </a:lnTo>
                <a:lnTo>
                  <a:pt x="9262" y="56365"/>
                </a:lnTo>
                <a:lnTo>
                  <a:pt x="13563" y="52063"/>
                </a:lnTo>
                <a:close/>
                <a:moveTo>
                  <a:pt x="101780" y="52246"/>
                </a:moveTo>
                <a:lnTo>
                  <a:pt x="105698" y="56164"/>
                </a:lnTo>
                <a:lnTo>
                  <a:pt x="101396" y="60465"/>
                </a:lnTo>
                <a:lnTo>
                  <a:pt x="97479" y="56548"/>
                </a:lnTo>
                <a:lnTo>
                  <a:pt x="101780" y="52246"/>
                </a:lnTo>
                <a:close/>
                <a:moveTo>
                  <a:pt x="5145" y="52447"/>
                </a:moveTo>
                <a:lnTo>
                  <a:pt x="9061" y="56365"/>
                </a:lnTo>
                <a:lnTo>
                  <a:pt x="4762" y="60664"/>
                </a:lnTo>
                <a:lnTo>
                  <a:pt x="844" y="56748"/>
                </a:lnTo>
                <a:lnTo>
                  <a:pt x="5145" y="52447"/>
                </a:lnTo>
                <a:close/>
                <a:moveTo>
                  <a:pt x="93358" y="52631"/>
                </a:moveTo>
                <a:lnTo>
                  <a:pt x="97275" y="56548"/>
                </a:lnTo>
                <a:lnTo>
                  <a:pt x="92977" y="60847"/>
                </a:lnTo>
                <a:lnTo>
                  <a:pt x="91018" y="58889"/>
                </a:lnTo>
                <a:lnTo>
                  <a:pt x="89059" y="56930"/>
                </a:lnTo>
                <a:lnTo>
                  <a:pt x="91208" y="54780"/>
                </a:lnTo>
                <a:lnTo>
                  <a:pt x="93358" y="52631"/>
                </a:lnTo>
                <a:close/>
                <a:moveTo>
                  <a:pt x="84938" y="53015"/>
                </a:moveTo>
                <a:lnTo>
                  <a:pt x="86897" y="54974"/>
                </a:lnTo>
                <a:lnTo>
                  <a:pt x="88856" y="56931"/>
                </a:lnTo>
                <a:lnTo>
                  <a:pt x="84556" y="61231"/>
                </a:lnTo>
                <a:lnTo>
                  <a:pt x="80640" y="57313"/>
                </a:lnTo>
                <a:lnTo>
                  <a:pt x="82789" y="55164"/>
                </a:lnTo>
                <a:lnTo>
                  <a:pt x="84938" y="53015"/>
                </a:lnTo>
                <a:close/>
                <a:moveTo>
                  <a:pt x="76519" y="53398"/>
                </a:moveTo>
                <a:lnTo>
                  <a:pt x="78478" y="55357"/>
                </a:lnTo>
                <a:lnTo>
                  <a:pt x="80437" y="57316"/>
                </a:lnTo>
                <a:lnTo>
                  <a:pt x="76137" y="61614"/>
                </a:lnTo>
                <a:lnTo>
                  <a:pt x="72220" y="57698"/>
                </a:lnTo>
                <a:lnTo>
                  <a:pt x="74370" y="55547"/>
                </a:lnTo>
                <a:lnTo>
                  <a:pt x="76519" y="53398"/>
                </a:lnTo>
                <a:close/>
                <a:moveTo>
                  <a:pt x="68101" y="53780"/>
                </a:moveTo>
                <a:lnTo>
                  <a:pt x="70060" y="55739"/>
                </a:lnTo>
                <a:lnTo>
                  <a:pt x="72019" y="57698"/>
                </a:lnTo>
                <a:lnTo>
                  <a:pt x="67717" y="61998"/>
                </a:lnTo>
                <a:lnTo>
                  <a:pt x="65759" y="60040"/>
                </a:lnTo>
                <a:lnTo>
                  <a:pt x="63800" y="58081"/>
                </a:lnTo>
                <a:lnTo>
                  <a:pt x="68101" y="53780"/>
                </a:lnTo>
                <a:close/>
                <a:moveTo>
                  <a:pt x="59682" y="54164"/>
                </a:moveTo>
                <a:lnTo>
                  <a:pt x="63598" y="58081"/>
                </a:lnTo>
                <a:lnTo>
                  <a:pt x="61447" y="60231"/>
                </a:lnTo>
                <a:lnTo>
                  <a:pt x="59298" y="62383"/>
                </a:lnTo>
                <a:lnTo>
                  <a:pt x="57339" y="60424"/>
                </a:lnTo>
                <a:lnTo>
                  <a:pt x="55380" y="58465"/>
                </a:lnTo>
                <a:lnTo>
                  <a:pt x="59682" y="54164"/>
                </a:lnTo>
                <a:close/>
                <a:moveTo>
                  <a:pt x="51262" y="54548"/>
                </a:moveTo>
                <a:lnTo>
                  <a:pt x="55178" y="58465"/>
                </a:lnTo>
                <a:lnTo>
                  <a:pt x="53028" y="60614"/>
                </a:lnTo>
                <a:lnTo>
                  <a:pt x="50877" y="62765"/>
                </a:lnTo>
                <a:lnTo>
                  <a:pt x="48920" y="60807"/>
                </a:lnTo>
                <a:lnTo>
                  <a:pt x="46961" y="58848"/>
                </a:lnTo>
                <a:lnTo>
                  <a:pt x="51262" y="54548"/>
                </a:lnTo>
                <a:close/>
                <a:moveTo>
                  <a:pt x="42840" y="54932"/>
                </a:moveTo>
                <a:lnTo>
                  <a:pt x="46758" y="58848"/>
                </a:lnTo>
                <a:lnTo>
                  <a:pt x="42456" y="63149"/>
                </a:lnTo>
                <a:lnTo>
                  <a:pt x="40499" y="61189"/>
                </a:lnTo>
                <a:lnTo>
                  <a:pt x="38542" y="59230"/>
                </a:lnTo>
                <a:lnTo>
                  <a:pt x="40691" y="57081"/>
                </a:lnTo>
                <a:lnTo>
                  <a:pt x="42840" y="54932"/>
                </a:lnTo>
                <a:close/>
                <a:moveTo>
                  <a:pt x="131055" y="55115"/>
                </a:moveTo>
                <a:lnTo>
                  <a:pt x="134973" y="59033"/>
                </a:lnTo>
                <a:lnTo>
                  <a:pt x="130672" y="63334"/>
                </a:lnTo>
                <a:lnTo>
                  <a:pt x="126754" y="59416"/>
                </a:lnTo>
                <a:lnTo>
                  <a:pt x="131055" y="55115"/>
                </a:lnTo>
                <a:close/>
                <a:moveTo>
                  <a:pt x="34422" y="55314"/>
                </a:moveTo>
                <a:lnTo>
                  <a:pt x="38337" y="59230"/>
                </a:lnTo>
                <a:lnTo>
                  <a:pt x="34039" y="63531"/>
                </a:lnTo>
                <a:lnTo>
                  <a:pt x="30121" y="59615"/>
                </a:lnTo>
                <a:lnTo>
                  <a:pt x="34422" y="55314"/>
                </a:lnTo>
                <a:close/>
                <a:moveTo>
                  <a:pt x="122637" y="55497"/>
                </a:moveTo>
                <a:lnTo>
                  <a:pt x="126555" y="59415"/>
                </a:lnTo>
                <a:lnTo>
                  <a:pt x="122254" y="63716"/>
                </a:lnTo>
                <a:lnTo>
                  <a:pt x="118336" y="59798"/>
                </a:lnTo>
                <a:lnTo>
                  <a:pt x="122637" y="55497"/>
                </a:lnTo>
                <a:close/>
                <a:moveTo>
                  <a:pt x="26001" y="55699"/>
                </a:moveTo>
                <a:lnTo>
                  <a:pt x="29917" y="59616"/>
                </a:lnTo>
                <a:lnTo>
                  <a:pt x="25616" y="63918"/>
                </a:lnTo>
                <a:lnTo>
                  <a:pt x="21700" y="60000"/>
                </a:lnTo>
                <a:lnTo>
                  <a:pt x="26001" y="55699"/>
                </a:lnTo>
                <a:close/>
                <a:moveTo>
                  <a:pt x="114218" y="55882"/>
                </a:moveTo>
                <a:lnTo>
                  <a:pt x="118134" y="59798"/>
                </a:lnTo>
                <a:lnTo>
                  <a:pt x="113834" y="64099"/>
                </a:lnTo>
                <a:lnTo>
                  <a:pt x="109917" y="60181"/>
                </a:lnTo>
                <a:lnTo>
                  <a:pt x="114218" y="55882"/>
                </a:lnTo>
                <a:close/>
                <a:moveTo>
                  <a:pt x="17580" y="56081"/>
                </a:moveTo>
                <a:lnTo>
                  <a:pt x="21498" y="59998"/>
                </a:lnTo>
                <a:lnTo>
                  <a:pt x="17197" y="64300"/>
                </a:lnTo>
                <a:lnTo>
                  <a:pt x="13281" y="60382"/>
                </a:lnTo>
                <a:lnTo>
                  <a:pt x="17580" y="56081"/>
                </a:lnTo>
                <a:close/>
                <a:moveTo>
                  <a:pt x="105799" y="56265"/>
                </a:moveTo>
                <a:lnTo>
                  <a:pt x="109715" y="60181"/>
                </a:lnTo>
                <a:lnTo>
                  <a:pt x="105414" y="64483"/>
                </a:lnTo>
                <a:lnTo>
                  <a:pt x="101497" y="60566"/>
                </a:lnTo>
                <a:lnTo>
                  <a:pt x="105799" y="56265"/>
                </a:lnTo>
                <a:close/>
                <a:moveTo>
                  <a:pt x="9161" y="56466"/>
                </a:moveTo>
                <a:lnTo>
                  <a:pt x="13079" y="60382"/>
                </a:lnTo>
                <a:lnTo>
                  <a:pt x="8777" y="64683"/>
                </a:lnTo>
                <a:lnTo>
                  <a:pt x="4860" y="60765"/>
                </a:lnTo>
                <a:lnTo>
                  <a:pt x="9161" y="56466"/>
                </a:lnTo>
                <a:close/>
                <a:moveTo>
                  <a:pt x="97378" y="56649"/>
                </a:moveTo>
                <a:lnTo>
                  <a:pt x="101296" y="60566"/>
                </a:lnTo>
                <a:lnTo>
                  <a:pt x="96994" y="64866"/>
                </a:lnTo>
                <a:lnTo>
                  <a:pt x="93078" y="60950"/>
                </a:lnTo>
                <a:lnTo>
                  <a:pt x="97378" y="56649"/>
                </a:lnTo>
                <a:close/>
                <a:moveTo>
                  <a:pt x="88958" y="57032"/>
                </a:moveTo>
                <a:lnTo>
                  <a:pt x="90917" y="58991"/>
                </a:lnTo>
                <a:lnTo>
                  <a:pt x="92876" y="60950"/>
                </a:lnTo>
                <a:lnTo>
                  <a:pt x="90724" y="63099"/>
                </a:lnTo>
                <a:lnTo>
                  <a:pt x="88575" y="65248"/>
                </a:lnTo>
                <a:lnTo>
                  <a:pt x="84657" y="61333"/>
                </a:lnTo>
                <a:lnTo>
                  <a:pt x="88958" y="57032"/>
                </a:lnTo>
                <a:close/>
                <a:moveTo>
                  <a:pt x="80539" y="57414"/>
                </a:moveTo>
                <a:lnTo>
                  <a:pt x="84455" y="61332"/>
                </a:lnTo>
                <a:lnTo>
                  <a:pt x="80156" y="65633"/>
                </a:lnTo>
                <a:lnTo>
                  <a:pt x="76238" y="61715"/>
                </a:lnTo>
                <a:lnTo>
                  <a:pt x="80539" y="57414"/>
                </a:lnTo>
                <a:close/>
                <a:moveTo>
                  <a:pt x="72120" y="57799"/>
                </a:moveTo>
                <a:lnTo>
                  <a:pt x="76036" y="61715"/>
                </a:lnTo>
                <a:lnTo>
                  <a:pt x="71735" y="66016"/>
                </a:lnTo>
                <a:lnTo>
                  <a:pt x="67818" y="62099"/>
                </a:lnTo>
                <a:lnTo>
                  <a:pt x="72120" y="57799"/>
                </a:lnTo>
                <a:close/>
                <a:moveTo>
                  <a:pt x="63697" y="58184"/>
                </a:moveTo>
                <a:lnTo>
                  <a:pt x="65656" y="60141"/>
                </a:lnTo>
                <a:lnTo>
                  <a:pt x="67615" y="62099"/>
                </a:lnTo>
                <a:lnTo>
                  <a:pt x="63315" y="66400"/>
                </a:lnTo>
                <a:lnTo>
                  <a:pt x="59399" y="62483"/>
                </a:lnTo>
                <a:lnTo>
                  <a:pt x="61548" y="60333"/>
                </a:lnTo>
                <a:lnTo>
                  <a:pt x="63697" y="58184"/>
                </a:lnTo>
                <a:close/>
                <a:moveTo>
                  <a:pt x="55277" y="58567"/>
                </a:moveTo>
                <a:lnTo>
                  <a:pt x="57237" y="60525"/>
                </a:lnTo>
                <a:lnTo>
                  <a:pt x="59194" y="62483"/>
                </a:lnTo>
                <a:lnTo>
                  <a:pt x="54895" y="66783"/>
                </a:lnTo>
                <a:lnTo>
                  <a:pt x="50977" y="62867"/>
                </a:lnTo>
                <a:lnTo>
                  <a:pt x="53126" y="60718"/>
                </a:lnTo>
                <a:lnTo>
                  <a:pt x="55277" y="58567"/>
                </a:lnTo>
                <a:close/>
                <a:moveTo>
                  <a:pt x="46860" y="58949"/>
                </a:moveTo>
                <a:lnTo>
                  <a:pt x="48819" y="60908"/>
                </a:lnTo>
                <a:lnTo>
                  <a:pt x="50776" y="62867"/>
                </a:lnTo>
                <a:lnTo>
                  <a:pt x="46477" y="67165"/>
                </a:lnTo>
                <a:lnTo>
                  <a:pt x="44518" y="65208"/>
                </a:lnTo>
                <a:lnTo>
                  <a:pt x="42559" y="63250"/>
                </a:lnTo>
                <a:lnTo>
                  <a:pt x="46860" y="58949"/>
                </a:lnTo>
                <a:close/>
                <a:moveTo>
                  <a:pt x="135074" y="59134"/>
                </a:moveTo>
                <a:lnTo>
                  <a:pt x="138990" y="63050"/>
                </a:lnTo>
                <a:lnTo>
                  <a:pt x="134689" y="67351"/>
                </a:lnTo>
                <a:lnTo>
                  <a:pt x="130773" y="63435"/>
                </a:lnTo>
                <a:lnTo>
                  <a:pt x="135074" y="59134"/>
                </a:lnTo>
                <a:close/>
                <a:moveTo>
                  <a:pt x="38441" y="59331"/>
                </a:moveTo>
                <a:lnTo>
                  <a:pt x="40398" y="61290"/>
                </a:lnTo>
                <a:lnTo>
                  <a:pt x="42357" y="63249"/>
                </a:lnTo>
                <a:lnTo>
                  <a:pt x="40206" y="65399"/>
                </a:lnTo>
                <a:lnTo>
                  <a:pt x="38056" y="67550"/>
                </a:lnTo>
                <a:lnTo>
                  <a:pt x="36098" y="65591"/>
                </a:lnTo>
                <a:lnTo>
                  <a:pt x="34139" y="63632"/>
                </a:lnTo>
                <a:lnTo>
                  <a:pt x="38441" y="59331"/>
                </a:lnTo>
                <a:close/>
                <a:moveTo>
                  <a:pt x="126656" y="59516"/>
                </a:moveTo>
                <a:lnTo>
                  <a:pt x="130572" y="63432"/>
                </a:lnTo>
                <a:lnTo>
                  <a:pt x="126271" y="67733"/>
                </a:lnTo>
                <a:lnTo>
                  <a:pt x="122355" y="63817"/>
                </a:lnTo>
                <a:lnTo>
                  <a:pt x="126656" y="59516"/>
                </a:lnTo>
                <a:close/>
                <a:moveTo>
                  <a:pt x="30020" y="59716"/>
                </a:moveTo>
                <a:lnTo>
                  <a:pt x="33936" y="63632"/>
                </a:lnTo>
                <a:lnTo>
                  <a:pt x="31786" y="65784"/>
                </a:lnTo>
                <a:lnTo>
                  <a:pt x="29636" y="67933"/>
                </a:lnTo>
                <a:lnTo>
                  <a:pt x="27677" y="65975"/>
                </a:lnTo>
                <a:lnTo>
                  <a:pt x="25720" y="64016"/>
                </a:lnTo>
                <a:lnTo>
                  <a:pt x="30020" y="59716"/>
                </a:lnTo>
                <a:close/>
                <a:moveTo>
                  <a:pt x="118235" y="59899"/>
                </a:moveTo>
                <a:lnTo>
                  <a:pt x="122153" y="63817"/>
                </a:lnTo>
                <a:lnTo>
                  <a:pt x="117852" y="68117"/>
                </a:lnTo>
                <a:lnTo>
                  <a:pt x="113935" y="64200"/>
                </a:lnTo>
                <a:lnTo>
                  <a:pt x="118235" y="59899"/>
                </a:lnTo>
                <a:close/>
                <a:moveTo>
                  <a:pt x="21600" y="60101"/>
                </a:moveTo>
                <a:lnTo>
                  <a:pt x="25518" y="64019"/>
                </a:lnTo>
                <a:lnTo>
                  <a:pt x="21217" y="68318"/>
                </a:lnTo>
                <a:lnTo>
                  <a:pt x="17299" y="64402"/>
                </a:lnTo>
                <a:lnTo>
                  <a:pt x="21600" y="60101"/>
                </a:lnTo>
                <a:close/>
                <a:moveTo>
                  <a:pt x="109816" y="60282"/>
                </a:moveTo>
                <a:lnTo>
                  <a:pt x="113734" y="64200"/>
                </a:lnTo>
                <a:lnTo>
                  <a:pt x="109432" y="68501"/>
                </a:lnTo>
                <a:lnTo>
                  <a:pt x="105515" y="64584"/>
                </a:lnTo>
                <a:lnTo>
                  <a:pt x="109816" y="60282"/>
                </a:lnTo>
                <a:close/>
                <a:moveTo>
                  <a:pt x="13180" y="60483"/>
                </a:moveTo>
                <a:lnTo>
                  <a:pt x="17096" y="64401"/>
                </a:lnTo>
                <a:lnTo>
                  <a:pt x="12795" y="68700"/>
                </a:lnTo>
                <a:lnTo>
                  <a:pt x="8878" y="64784"/>
                </a:lnTo>
                <a:lnTo>
                  <a:pt x="13180" y="60483"/>
                </a:lnTo>
                <a:close/>
                <a:moveTo>
                  <a:pt x="101396" y="60667"/>
                </a:moveTo>
                <a:lnTo>
                  <a:pt x="105313" y="64584"/>
                </a:lnTo>
                <a:lnTo>
                  <a:pt x="101013" y="68885"/>
                </a:lnTo>
                <a:lnTo>
                  <a:pt x="97095" y="64967"/>
                </a:lnTo>
                <a:lnTo>
                  <a:pt x="101396" y="60667"/>
                </a:lnTo>
                <a:close/>
                <a:moveTo>
                  <a:pt x="4762" y="60866"/>
                </a:moveTo>
                <a:lnTo>
                  <a:pt x="8678" y="64784"/>
                </a:lnTo>
                <a:lnTo>
                  <a:pt x="4377" y="69085"/>
                </a:lnTo>
                <a:lnTo>
                  <a:pt x="460" y="65167"/>
                </a:lnTo>
                <a:lnTo>
                  <a:pt x="4762" y="60866"/>
                </a:lnTo>
                <a:close/>
                <a:moveTo>
                  <a:pt x="92974" y="61052"/>
                </a:moveTo>
                <a:lnTo>
                  <a:pt x="96892" y="64968"/>
                </a:lnTo>
                <a:lnTo>
                  <a:pt x="92592" y="69267"/>
                </a:lnTo>
                <a:lnTo>
                  <a:pt x="90633" y="67308"/>
                </a:lnTo>
                <a:lnTo>
                  <a:pt x="88676" y="65352"/>
                </a:lnTo>
                <a:lnTo>
                  <a:pt x="90825" y="63201"/>
                </a:lnTo>
                <a:lnTo>
                  <a:pt x="92974" y="61052"/>
                </a:lnTo>
                <a:close/>
                <a:moveTo>
                  <a:pt x="84556" y="61433"/>
                </a:moveTo>
                <a:lnTo>
                  <a:pt x="88474" y="65349"/>
                </a:lnTo>
                <a:lnTo>
                  <a:pt x="84173" y="69650"/>
                </a:lnTo>
                <a:lnTo>
                  <a:pt x="80256" y="65734"/>
                </a:lnTo>
                <a:lnTo>
                  <a:pt x="84556" y="61433"/>
                </a:lnTo>
                <a:close/>
                <a:moveTo>
                  <a:pt x="76137" y="61816"/>
                </a:moveTo>
                <a:lnTo>
                  <a:pt x="80055" y="65734"/>
                </a:lnTo>
                <a:lnTo>
                  <a:pt x="75753" y="70034"/>
                </a:lnTo>
                <a:lnTo>
                  <a:pt x="71836" y="66117"/>
                </a:lnTo>
                <a:lnTo>
                  <a:pt x="76137" y="61816"/>
                </a:lnTo>
                <a:close/>
                <a:moveTo>
                  <a:pt x="67717" y="62199"/>
                </a:moveTo>
                <a:lnTo>
                  <a:pt x="71634" y="66117"/>
                </a:lnTo>
                <a:lnTo>
                  <a:pt x="67334" y="70418"/>
                </a:lnTo>
                <a:lnTo>
                  <a:pt x="63416" y="66501"/>
                </a:lnTo>
                <a:lnTo>
                  <a:pt x="67717" y="62199"/>
                </a:lnTo>
                <a:close/>
                <a:moveTo>
                  <a:pt x="59298" y="62584"/>
                </a:moveTo>
                <a:lnTo>
                  <a:pt x="63214" y="66501"/>
                </a:lnTo>
                <a:lnTo>
                  <a:pt x="58913" y="70802"/>
                </a:lnTo>
                <a:lnTo>
                  <a:pt x="54997" y="66884"/>
                </a:lnTo>
                <a:lnTo>
                  <a:pt x="59298" y="62584"/>
                </a:lnTo>
                <a:close/>
                <a:moveTo>
                  <a:pt x="50877" y="62968"/>
                </a:moveTo>
                <a:lnTo>
                  <a:pt x="54795" y="66884"/>
                </a:lnTo>
                <a:lnTo>
                  <a:pt x="50494" y="71184"/>
                </a:lnTo>
                <a:lnTo>
                  <a:pt x="46577" y="67269"/>
                </a:lnTo>
                <a:lnTo>
                  <a:pt x="50877" y="62968"/>
                </a:lnTo>
                <a:close/>
                <a:moveTo>
                  <a:pt x="139093" y="63149"/>
                </a:moveTo>
                <a:lnTo>
                  <a:pt x="143009" y="67069"/>
                </a:lnTo>
                <a:lnTo>
                  <a:pt x="140858" y="69218"/>
                </a:lnTo>
                <a:lnTo>
                  <a:pt x="138709" y="71367"/>
                </a:lnTo>
                <a:lnTo>
                  <a:pt x="134793" y="67451"/>
                </a:lnTo>
                <a:lnTo>
                  <a:pt x="139093" y="63149"/>
                </a:lnTo>
                <a:close/>
                <a:moveTo>
                  <a:pt x="42456" y="63351"/>
                </a:moveTo>
                <a:lnTo>
                  <a:pt x="44417" y="65310"/>
                </a:lnTo>
                <a:lnTo>
                  <a:pt x="46376" y="67269"/>
                </a:lnTo>
                <a:lnTo>
                  <a:pt x="42074" y="71567"/>
                </a:lnTo>
                <a:lnTo>
                  <a:pt x="38157" y="67651"/>
                </a:lnTo>
                <a:lnTo>
                  <a:pt x="40307" y="65500"/>
                </a:lnTo>
                <a:lnTo>
                  <a:pt x="42456" y="63351"/>
                </a:lnTo>
                <a:close/>
                <a:moveTo>
                  <a:pt x="130673" y="63533"/>
                </a:moveTo>
                <a:lnTo>
                  <a:pt x="134591" y="67451"/>
                </a:lnTo>
                <a:lnTo>
                  <a:pt x="130290" y="71752"/>
                </a:lnTo>
                <a:lnTo>
                  <a:pt x="126372" y="67834"/>
                </a:lnTo>
                <a:lnTo>
                  <a:pt x="130673" y="63533"/>
                </a:lnTo>
                <a:close/>
                <a:moveTo>
                  <a:pt x="34037" y="63735"/>
                </a:moveTo>
                <a:lnTo>
                  <a:pt x="35997" y="65693"/>
                </a:lnTo>
                <a:lnTo>
                  <a:pt x="37955" y="67652"/>
                </a:lnTo>
                <a:lnTo>
                  <a:pt x="35804" y="69802"/>
                </a:lnTo>
                <a:lnTo>
                  <a:pt x="33655" y="71951"/>
                </a:lnTo>
                <a:lnTo>
                  <a:pt x="29737" y="68034"/>
                </a:lnTo>
                <a:lnTo>
                  <a:pt x="31886" y="65885"/>
                </a:lnTo>
                <a:lnTo>
                  <a:pt x="34037" y="63735"/>
                </a:lnTo>
                <a:close/>
                <a:moveTo>
                  <a:pt x="122254" y="63918"/>
                </a:moveTo>
                <a:lnTo>
                  <a:pt x="126170" y="67834"/>
                </a:lnTo>
                <a:lnTo>
                  <a:pt x="121870" y="72135"/>
                </a:lnTo>
                <a:lnTo>
                  <a:pt x="117953" y="68217"/>
                </a:lnTo>
                <a:lnTo>
                  <a:pt x="122254" y="63918"/>
                </a:lnTo>
                <a:close/>
                <a:moveTo>
                  <a:pt x="25619" y="64117"/>
                </a:moveTo>
                <a:lnTo>
                  <a:pt x="27577" y="66075"/>
                </a:lnTo>
                <a:lnTo>
                  <a:pt x="29535" y="68034"/>
                </a:lnTo>
                <a:lnTo>
                  <a:pt x="25234" y="72336"/>
                </a:lnTo>
                <a:lnTo>
                  <a:pt x="23277" y="70377"/>
                </a:lnTo>
                <a:lnTo>
                  <a:pt x="21318" y="68418"/>
                </a:lnTo>
                <a:lnTo>
                  <a:pt x="25619" y="64117"/>
                </a:lnTo>
                <a:close/>
                <a:moveTo>
                  <a:pt x="113834" y="64301"/>
                </a:moveTo>
                <a:lnTo>
                  <a:pt x="117751" y="68217"/>
                </a:lnTo>
                <a:lnTo>
                  <a:pt x="113450" y="72519"/>
                </a:lnTo>
                <a:lnTo>
                  <a:pt x="109533" y="68602"/>
                </a:lnTo>
                <a:lnTo>
                  <a:pt x="113834" y="64301"/>
                </a:lnTo>
                <a:close/>
                <a:moveTo>
                  <a:pt x="17198" y="64501"/>
                </a:moveTo>
                <a:lnTo>
                  <a:pt x="21116" y="68418"/>
                </a:lnTo>
                <a:lnTo>
                  <a:pt x="18967" y="70567"/>
                </a:lnTo>
                <a:lnTo>
                  <a:pt x="16816" y="72718"/>
                </a:lnTo>
                <a:lnTo>
                  <a:pt x="14859" y="70759"/>
                </a:lnTo>
                <a:lnTo>
                  <a:pt x="12900" y="68800"/>
                </a:lnTo>
                <a:lnTo>
                  <a:pt x="17198" y="64501"/>
                </a:lnTo>
                <a:close/>
                <a:moveTo>
                  <a:pt x="105414" y="64684"/>
                </a:moveTo>
                <a:lnTo>
                  <a:pt x="109331" y="68602"/>
                </a:lnTo>
                <a:lnTo>
                  <a:pt x="105030" y="72902"/>
                </a:lnTo>
                <a:lnTo>
                  <a:pt x="101114" y="68986"/>
                </a:lnTo>
                <a:lnTo>
                  <a:pt x="105414" y="64684"/>
                </a:lnTo>
                <a:close/>
                <a:moveTo>
                  <a:pt x="8779" y="64883"/>
                </a:moveTo>
                <a:lnTo>
                  <a:pt x="12694" y="68801"/>
                </a:lnTo>
                <a:lnTo>
                  <a:pt x="10545" y="70952"/>
                </a:lnTo>
                <a:lnTo>
                  <a:pt x="8396" y="73101"/>
                </a:lnTo>
                <a:lnTo>
                  <a:pt x="6437" y="71142"/>
                </a:lnTo>
                <a:lnTo>
                  <a:pt x="4478" y="69183"/>
                </a:lnTo>
                <a:lnTo>
                  <a:pt x="8779" y="64883"/>
                </a:lnTo>
                <a:close/>
                <a:moveTo>
                  <a:pt x="96994" y="65068"/>
                </a:moveTo>
                <a:lnTo>
                  <a:pt x="100912" y="68986"/>
                </a:lnTo>
                <a:lnTo>
                  <a:pt x="96611" y="73287"/>
                </a:lnTo>
                <a:lnTo>
                  <a:pt x="92693" y="69369"/>
                </a:lnTo>
                <a:lnTo>
                  <a:pt x="96994" y="65068"/>
                </a:lnTo>
                <a:close/>
                <a:moveTo>
                  <a:pt x="88575" y="65450"/>
                </a:moveTo>
                <a:lnTo>
                  <a:pt x="90534" y="67409"/>
                </a:lnTo>
                <a:lnTo>
                  <a:pt x="92491" y="69368"/>
                </a:lnTo>
                <a:lnTo>
                  <a:pt x="88191" y="73669"/>
                </a:lnTo>
                <a:lnTo>
                  <a:pt x="86233" y="71710"/>
                </a:lnTo>
                <a:lnTo>
                  <a:pt x="84274" y="69751"/>
                </a:lnTo>
                <a:lnTo>
                  <a:pt x="88575" y="65450"/>
                </a:lnTo>
                <a:close/>
                <a:moveTo>
                  <a:pt x="80156" y="65835"/>
                </a:moveTo>
                <a:lnTo>
                  <a:pt x="84072" y="69751"/>
                </a:lnTo>
                <a:lnTo>
                  <a:pt x="79771" y="74052"/>
                </a:lnTo>
                <a:lnTo>
                  <a:pt x="75854" y="70134"/>
                </a:lnTo>
                <a:lnTo>
                  <a:pt x="80156" y="65835"/>
                </a:lnTo>
                <a:close/>
                <a:moveTo>
                  <a:pt x="71735" y="66220"/>
                </a:moveTo>
                <a:lnTo>
                  <a:pt x="75653" y="70137"/>
                </a:lnTo>
                <a:lnTo>
                  <a:pt x="71351" y="74436"/>
                </a:lnTo>
                <a:lnTo>
                  <a:pt x="67435" y="70519"/>
                </a:lnTo>
                <a:lnTo>
                  <a:pt x="71735" y="66220"/>
                </a:lnTo>
                <a:close/>
                <a:moveTo>
                  <a:pt x="63315" y="66602"/>
                </a:moveTo>
                <a:lnTo>
                  <a:pt x="67233" y="70519"/>
                </a:lnTo>
                <a:lnTo>
                  <a:pt x="62932" y="74819"/>
                </a:lnTo>
                <a:lnTo>
                  <a:pt x="59014" y="70903"/>
                </a:lnTo>
                <a:lnTo>
                  <a:pt x="63315" y="66602"/>
                </a:lnTo>
                <a:close/>
                <a:moveTo>
                  <a:pt x="54896" y="66985"/>
                </a:moveTo>
                <a:lnTo>
                  <a:pt x="58812" y="70903"/>
                </a:lnTo>
                <a:lnTo>
                  <a:pt x="54513" y="75204"/>
                </a:lnTo>
                <a:lnTo>
                  <a:pt x="50595" y="71286"/>
                </a:lnTo>
                <a:lnTo>
                  <a:pt x="54896" y="66985"/>
                </a:lnTo>
                <a:close/>
                <a:moveTo>
                  <a:pt x="143108" y="67171"/>
                </a:moveTo>
                <a:lnTo>
                  <a:pt x="147028" y="71086"/>
                </a:lnTo>
                <a:lnTo>
                  <a:pt x="142728" y="75387"/>
                </a:lnTo>
                <a:lnTo>
                  <a:pt x="140769" y="73428"/>
                </a:lnTo>
                <a:lnTo>
                  <a:pt x="138810" y="71471"/>
                </a:lnTo>
                <a:lnTo>
                  <a:pt x="140959" y="69320"/>
                </a:lnTo>
                <a:lnTo>
                  <a:pt x="143108" y="67171"/>
                </a:lnTo>
                <a:close/>
                <a:moveTo>
                  <a:pt x="46477" y="67367"/>
                </a:moveTo>
                <a:lnTo>
                  <a:pt x="50393" y="71286"/>
                </a:lnTo>
                <a:lnTo>
                  <a:pt x="46092" y="75586"/>
                </a:lnTo>
                <a:lnTo>
                  <a:pt x="42175" y="71668"/>
                </a:lnTo>
                <a:lnTo>
                  <a:pt x="46477" y="67367"/>
                </a:lnTo>
                <a:close/>
                <a:moveTo>
                  <a:pt x="134692" y="67551"/>
                </a:moveTo>
                <a:lnTo>
                  <a:pt x="138608" y="71468"/>
                </a:lnTo>
                <a:lnTo>
                  <a:pt x="134307" y="75769"/>
                </a:lnTo>
                <a:lnTo>
                  <a:pt x="130391" y="71853"/>
                </a:lnTo>
                <a:lnTo>
                  <a:pt x="134692" y="67551"/>
                </a:lnTo>
                <a:close/>
                <a:moveTo>
                  <a:pt x="38054" y="67755"/>
                </a:moveTo>
                <a:lnTo>
                  <a:pt x="41974" y="71670"/>
                </a:lnTo>
                <a:lnTo>
                  <a:pt x="37672" y="75971"/>
                </a:lnTo>
                <a:lnTo>
                  <a:pt x="35713" y="74012"/>
                </a:lnTo>
                <a:lnTo>
                  <a:pt x="33756" y="72054"/>
                </a:lnTo>
                <a:lnTo>
                  <a:pt x="35905" y="69904"/>
                </a:lnTo>
                <a:lnTo>
                  <a:pt x="38054" y="67755"/>
                </a:lnTo>
                <a:close/>
                <a:moveTo>
                  <a:pt x="126271" y="67935"/>
                </a:moveTo>
                <a:lnTo>
                  <a:pt x="130189" y="71853"/>
                </a:lnTo>
                <a:lnTo>
                  <a:pt x="125888" y="76152"/>
                </a:lnTo>
                <a:lnTo>
                  <a:pt x="121971" y="72236"/>
                </a:lnTo>
                <a:lnTo>
                  <a:pt x="126271" y="67935"/>
                </a:lnTo>
                <a:close/>
                <a:moveTo>
                  <a:pt x="29636" y="68135"/>
                </a:moveTo>
                <a:lnTo>
                  <a:pt x="33554" y="72052"/>
                </a:lnTo>
                <a:lnTo>
                  <a:pt x="29253" y="76353"/>
                </a:lnTo>
                <a:lnTo>
                  <a:pt x="25335" y="72436"/>
                </a:lnTo>
                <a:lnTo>
                  <a:pt x="29636" y="68135"/>
                </a:lnTo>
                <a:close/>
                <a:moveTo>
                  <a:pt x="117852" y="68318"/>
                </a:moveTo>
                <a:lnTo>
                  <a:pt x="121770" y="72236"/>
                </a:lnTo>
                <a:lnTo>
                  <a:pt x="117468" y="76537"/>
                </a:lnTo>
                <a:lnTo>
                  <a:pt x="113551" y="72620"/>
                </a:lnTo>
                <a:lnTo>
                  <a:pt x="117852" y="68318"/>
                </a:lnTo>
                <a:close/>
                <a:moveTo>
                  <a:pt x="21216" y="68520"/>
                </a:moveTo>
                <a:lnTo>
                  <a:pt x="23176" y="70478"/>
                </a:lnTo>
                <a:lnTo>
                  <a:pt x="25133" y="72436"/>
                </a:lnTo>
                <a:lnTo>
                  <a:pt x="20834" y="76736"/>
                </a:lnTo>
                <a:lnTo>
                  <a:pt x="16916" y="72820"/>
                </a:lnTo>
                <a:lnTo>
                  <a:pt x="19065" y="70671"/>
                </a:lnTo>
                <a:lnTo>
                  <a:pt x="21216" y="68520"/>
                </a:lnTo>
                <a:close/>
                <a:moveTo>
                  <a:pt x="109432" y="68703"/>
                </a:moveTo>
                <a:lnTo>
                  <a:pt x="113349" y="72620"/>
                </a:lnTo>
                <a:lnTo>
                  <a:pt x="109049" y="76921"/>
                </a:lnTo>
                <a:lnTo>
                  <a:pt x="105131" y="73003"/>
                </a:lnTo>
                <a:lnTo>
                  <a:pt x="109432" y="68703"/>
                </a:lnTo>
                <a:close/>
                <a:moveTo>
                  <a:pt x="12798" y="68905"/>
                </a:moveTo>
                <a:lnTo>
                  <a:pt x="14755" y="70862"/>
                </a:lnTo>
                <a:lnTo>
                  <a:pt x="16714" y="72821"/>
                </a:lnTo>
                <a:lnTo>
                  <a:pt x="12413" y="77123"/>
                </a:lnTo>
                <a:lnTo>
                  <a:pt x="8496" y="73205"/>
                </a:lnTo>
                <a:lnTo>
                  <a:pt x="10647" y="71054"/>
                </a:lnTo>
                <a:lnTo>
                  <a:pt x="12798" y="68905"/>
                </a:lnTo>
                <a:close/>
                <a:moveTo>
                  <a:pt x="101013" y="69085"/>
                </a:moveTo>
                <a:lnTo>
                  <a:pt x="104929" y="73001"/>
                </a:lnTo>
                <a:lnTo>
                  <a:pt x="102779" y="75154"/>
                </a:lnTo>
                <a:lnTo>
                  <a:pt x="100628" y="77303"/>
                </a:lnTo>
                <a:lnTo>
                  <a:pt x="98671" y="75344"/>
                </a:lnTo>
                <a:lnTo>
                  <a:pt x="96712" y="73385"/>
                </a:lnTo>
                <a:lnTo>
                  <a:pt x="101013" y="69085"/>
                </a:lnTo>
                <a:close/>
                <a:moveTo>
                  <a:pt x="4377" y="69287"/>
                </a:moveTo>
                <a:lnTo>
                  <a:pt x="6336" y="71244"/>
                </a:lnTo>
                <a:lnTo>
                  <a:pt x="8295" y="73203"/>
                </a:lnTo>
                <a:lnTo>
                  <a:pt x="3993" y="77504"/>
                </a:lnTo>
                <a:lnTo>
                  <a:pt x="2034" y="75546"/>
                </a:lnTo>
                <a:lnTo>
                  <a:pt x="77" y="73587"/>
                </a:lnTo>
                <a:lnTo>
                  <a:pt x="4377" y="69287"/>
                </a:lnTo>
                <a:close/>
                <a:moveTo>
                  <a:pt x="92592" y="69470"/>
                </a:moveTo>
                <a:lnTo>
                  <a:pt x="96510" y="73388"/>
                </a:lnTo>
                <a:lnTo>
                  <a:pt x="94358" y="75537"/>
                </a:lnTo>
                <a:lnTo>
                  <a:pt x="92209" y="77686"/>
                </a:lnTo>
                <a:lnTo>
                  <a:pt x="90250" y="75730"/>
                </a:lnTo>
                <a:lnTo>
                  <a:pt x="88291" y="73771"/>
                </a:lnTo>
                <a:lnTo>
                  <a:pt x="92592" y="69470"/>
                </a:lnTo>
                <a:close/>
                <a:moveTo>
                  <a:pt x="84173" y="69852"/>
                </a:moveTo>
                <a:lnTo>
                  <a:pt x="86132" y="71811"/>
                </a:lnTo>
                <a:lnTo>
                  <a:pt x="88091" y="73770"/>
                </a:lnTo>
                <a:lnTo>
                  <a:pt x="85939" y="75920"/>
                </a:lnTo>
                <a:lnTo>
                  <a:pt x="83789" y="78070"/>
                </a:lnTo>
                <a:lnTo>
                  <a:pt x="79872" y="74153"/>
                </a:lnTo>
                <a:lnTo>
                  <a:pt x="84173" y="69852"/>
                </a:lnTo>
                <a:close/>
                <a:moveTo>
                  <a:pt x="75753" y="70235"/>
                </a:moveTo>
                <a:lnTo>
                  <a:pt x="79670" y="74153"/>
                </a:lnTo>
                <a:lnTo>
                  <a:pt x="75370" y="78454"/>
                </a:lnTo>
                <a:lnTo>
                  <a:pt x="71452" y="74537"/>
                </a:lnTo>
                <a:lnTo>
                  <a:pt x="75753" y="70235"/>
                </a:lnTo>
                <a:close/>
                <a:moveTo>
                  <a:pt x="67334" y="70620"/>
                </a:moveTo>
                <a:lnTo>
                  <a:pt x="71250" y="74537"/>
                </a:lnTo>
                <a:lnTo>
                  <a:pt x="66949" y="78838"/>
                </a:lnTo>
                <a:lnTo>
                  <a:pt x="63033" y="74920"/>
                </a:lnTo>
                <a:lnTo>
                  <a:pt x="67334" y="70620"/>
                </a:lnTo>
                <a:close/>
                <a:moveTo>
                  <a:pt x="58913" y="71004"/>
                </a:moveTo>
                <a:lnTo>
                  <a:pt x="62831" y="74920"/>
                </a:lnTo>
                <a:lnTo>
                  <a:pt x="58530" y="79221"/>
                </a:lnTo>
                <a:lnTo>
                  <a:pt x="54613" y="75305"/>
                </a:lnTo>
                <a:lnTo>
                  <a:pt x="58913" y="71004"/>
                </a:lnTo>
                <a:close/>
                <a:moveTo>
                  <a:pt x="147131" y="71187"/>
                </a:moveTo>
                <a:lnTo>
                  <a:pt x="151046" y="75105"/>
                </a:lnTo>
                <a:lnTo>
                  <a:pt x="146747" y="79406"/>
                </a:lnTo>
                <a:lnTo>
                  <a:pt x="144789" y="77447"/>
                </a:lnTo>
                <a:lnTo>
                  <a:pt x="142830" y="75488"/>
                </a:lnTo>
                <a:lnTo>
                  <a:pt x="147131" y="71187"/>
                </a:lnTo>
                <a:close/>
                <a:moveTo>
                  <a:pt x="50494" y="71387"/>
                </a:moveTo>
                <a:lnTo>
                  <a:pt x="54410" y="75305"/>
                </a:lnTo>
                <a:lnTo>
                  <a:pt x="50110" y="79603"/>
                </a:lnTo>
                <a:lnTo>
                  <a:pt x="46193" y="75688"/>
                </a:lnTo>
                <a:lnTo>
                  <a:pt x="50494" y="71387"/>
                </a:lnTo>
                <a:close/>
                <a:moveTo>
                  <a:pt x="138709" y="71572"/>
                </a:moveTo>
                <a:lnTo>
                  <a:pt x="140668" y="73529"/>
                </a:lnTo>
                <a:lnTo>
                  <a:pt x="142627" y="75488"/>
                </a:lnTo>
                <a:lnTo>
                  <a:pt x="140476" y="77637"/>
                </a:lnTo>
                <a:lnTo>
                  <a:pt x="138327" y="79788"/>
                </a:lnTo>
                <a:lnTo>
                  <a:pt x="134408" y="75871"/>
                </a:lnTo>
                <a:lnTo>
                  <a:pt x="138709" y="71572"/>
                </a:lnTo>
                <a:close/>
                <a:moveTo>
                  <a:pt x="42074" y="71771"/>
                </a:moveTo>
                <a:lnTo>
                  <a:pt x="45991" y="75688"/>
                </a:lnTo>
                <a:lnTo>
                  <a:pt x="41690" y="79989"/>
                </a:lnTo>
                <a:lnTo>
                  <a:pt x="37773" y="76072"/>
                </a:lnTo>
                <a:lnTo>
                  <a:pt x="42074" y="71771"/>
                </a:lnTo>
                <a:close/>
                <a:moveTo>
                  <a:pt x="130290" y="71954"/>
                </a:moveTo>
                <a:lnTo>
                  <a:pt x="134206" y="75870"/>
                </a:lnTo>
                <a:lnTo>
                  <a:pt x="129906" y="80171"/>
                </a:lnTo>
                <a:lnTo>
                  <a:pt x="125989" y="76253"/>
                </a:lnTo>
                <a:lnTo>
                  <a:pt x="130290" y="71954"/>
                </a:lnTo>
                <a:close/>
                <a:moveTo>
                  <a:pt x="33655" y="72155"/>
                </a:moveTo>
                <a:lnTo>
                  <a:pt x="35613" y="74113"/>
                </a:lnTo>
                <a:lnTo>
                  <a:pt x="37571" y="76072"/>
                </a:lnTo>
                <a:lnTo>
                  <a:pt x="33270" y="80373"/>
                </a:lnTo>
                <a:lnTo>
                  <a:pt x="31313" y="78414"/>
                </a:lnTo>
                <a:lnTo>
                  <a:pt x="29354" y="76455"/>
                </a:lnTo>
                <a:lnTo>
                  <a:pt x="33655" y="72155"/>
                </a:lnTo>
                <a:close/>
                <a:moveTo>
                  <a:pt x="121870" y="72337"/>
                </a:moveTo>
                <a:lnTo>
                  <a:pt x="125787" y="76253"/>
                </a:lnTo>
                <a:lnTo>
                  <a:pt x="121486" y="80555"/>
                </a:lnTo>
                <a:lnTo>
                  <a:pt x="117569" y="76638"/>
                </a:lnTo>
                <a:lnTo>
                  <a:pt x="121870" y="72337"/>
                </a:lnTo>
                <a:close/>
                <a:moveTo>
                  <a:pt x="25234" y="72537"/>
                </a:moveTo>
                <a:lnTo>
                  <a:pt x="29152" y="76454"/>
                </a:lnTo>
                <a:lnTo>
                  <a:pt x="24851" y="80755"/>
                </a:lnTo>
                <a:lnTo>
                  <a:pt x="20934" y="76837"/>
                </a:lnTo>
                <a:lnTo>
                  <a:pt x="25234" y="72537"/>
                </a:lnTo>
                <a:close/>
                <a:moveTo>
                  <a:pt x="113450" y="72720"/>
                </a:moveTo>
                <a:lnTo>
                  <a:pt x="117367" y="76638"/>
                </a:lnTo>
                <a:lnTo>
                  <a:pt x="113066" y="80938"/>
                </a:lnTo>
                <a:lnTo>
                  <a:pt x="109150" y="77022"/>
                </a:lnTo>
                <a:lnTo>
                  <a:pt x="113450" y="72720"/>
                </a:lnTo>
                <a:close/>
                <a:moveTo>
                  <a:pt x="16815" y="72921"/>
                </a:moveTo>
                <a:lnTo>
                  <a:pt x="20733" y="76837"/>
                </a:lnTo>
                <a:lnTo>
                  <a:pt x="16431" y="81138"/>
                </a:lnTo>
                <a:lnTo>
                  <a:pt x="12514" y="77222"/>
                </a:lnTo>
                <a:lnTo>
                  <a:pt x="16815" y="72921"/>
                </a:lnTo>
                <a:close/>
                <a:moveTo>
                  <a:pt x="105029" y="73107"/>
                </a:moveTo>
                <a:lnTo>
                  <a:pt x="108945" y="77023"/>
                </a:lnTo>
                <a:lnTo>
                  <a:pt x="106796" y="79172"/>
                </a:lnTo>
                <a:lnTo>
                  <a:pt x="104647" y="81323"/>
                </a:lnTo>
                <a:lnTo>
                  <a:pt x="100729" y="77405"/>
                </a:lnTo>
                <a:lnTo>
                  <a:pt x="102880" y="75256"/>
                </a:lnTo>
                <a:lnTo>
                  <a:pt x="105029" y="73107"/>
                </a:lnTo>
                <a:close/>
                <a:moveTo>
                  <a:pt x="8396" y="73304"/>
                </a:moveTo>
                <a:lnTo>
                  <a:pt x="12312" y="77222"/>
                </a:lnTo>
                <a:lnTo>
                  <a:pt x="8012" y="81522"/>
                </a:lnTo>
                <a:lnTo>
                  <a:pt x="4094" y="77605"/>
                </a:lnTo>
                <a:lnTo>
                  <a:pt x="8396" y="73304"/>
                </a:lnTo>
                <a:close/>
                <a:moveTo>
                  <a:pt x="96608" y="73490"/>
                </a:moveTo>
                <a:lnTo>
                  <a:pt x="98567" y="75449"/>
                </a:lnTo>
                <a:lnTo>
                  <a:pt x="100526" y="77406"/>
                </a:lnTo>
                <a:lnTo>
                  <a:pt x="96225" y="81708"/>
                </a:lnTo>
                <a:lnTo>
                  <a:pt x="92310" y="77788"/>
                </a:lnTo>
                <a:lnTo>
                  <a:pt x="94459" y="75639"/>
                </a:lnTo>
                <a:lnTo>
                  <a:pt x="96608" y="73490"/>
                </a:lnTo>
                <a:close/>
                <a:moveTo>
                  <a:pt x="88191" y="73872"/>
                </a:moveTo>
                <a:lnTo>
                  <a:pt x="90149" y="75831"/>
                </a:lnTo>
                <a:lnTo>
                  <a:pt x="92108" y="77788"/>
                </a:lnTo>
                <a:lnTo>
                  <a:pt x="87807" y="82090"/>
                </a:lnTo>
                <a:lnTo>
                  <a:pt x="85849" y="80131"/>
                </a:lnTo>
                <a:lnTo>
                  <a:pt x="83890" y="78173"/>
                </a:lnTo>
                <a:lnTo>
                  <a:pt x="86039" y="76023"/>
                </a:lnTo>
                <a:lnTo>
                  <a:pt x="88191" y="73872"/>
                </a:lnTo>
                <a:close/>
                <a:moveTo>
                  <a:pt x="79771" y="74256"/>
                </a:moveTo>
                <a:lnTo>
                  <a:pt x="83688" y="78173"/>
                </a:lnTo>
                <a:lnTo>
                  <a:pt x="81539" y="80322"/>
                </a:lnTo>
                <a:lnTo>
                  <a:pt x="79387" y="82472"/>
                </a:lnTo>
                <a:lnTo>
                  <a:pt x="77428" y="80513"/>
                </a:lnTo>
                <a:lnTo>
                  <a:pt x="75469" y="78555"/>
                </a:lnTo>
                <a:lnTo>
                  <a:pt x="79771" y="74256"/>
                </a:lnTo>
                <a:close/>
                <a:moveTo>
                  <a:pt x="71351" y="74639"/>
                </a:moveTo>
                <a:lnTo>
                  <a:pt x="75269" y="78557"/>
                </a:lnTo>
                <a:lnTo>
                  <a:pt x="73117" y="80706"/>
                </a:lnTo>
                <a:lnTo>
                  <a:pt x="70968" y="82855"/>
                </a:lnTo>
                <a:lnTo>
                  <a:pt x="69009" y="80898"/>
                </a:lnTo>
                <a:lnTo>
                  <a:pt x="67050" y="78939"/>
                </a:lnTo>
                <a:lnTo>
                  <a:pt x="71351" y="74639"/>
                </a:lnTo>
                <a:close/>
                <a:moveTo>
                  <a:pt x="62932" y="75021"/>
                </a:moveTo>
                <a:lnTo>
                  <a:pt x="66848" y="78939"/>
                </a:lnTo>
                <a:lnTo>
                  <a:pt x="62549" y="83238"/>
                </a:lnTo>
                <a:lnTo>
                  <a:pt x="58631" y="79322"/>
                </a:lnTo>
                <a:lnTo>
                  <a:pt x="62932" y="75021"/>
                </a:lnTo>
                <a:close/>
                <a:moveTo>
                  <a:pt x="54513" y="75406"/>
                </a:moveTo>
                <a:lnTo>
                  <a:pt x="58429" y="79322"/>
                </a:lnTo>
                <a:lnTo>
                  <a:pt x="54128" y="83623"/>
                </a:lnTo>
                <a:lnTo>
                  <a:pt x="50211" y="79706"/>
                </a:lnTo>
                <a:lnTo>
                  <a:pt x="54513" y="75406"/>
                </a:lnTo>
                <a:close/>
                <a:moveTo>
                  <a:pt x="142725" y="75590"/>
                </a:moveTo>
                <a:lnTo>
                  <a:pt x="144684" y="77549"/>
                </a:lnTo>
                <a:lnTo>
                  <a:pt x="146643" y="79508"/>
                </a:lnTo>
                <a:lnTo>
                  <a:pt x="142343" y="83806"/>
                </a:lnTo>
                <a:lnTo>
                  <a:pt x="138427" y="79890"/>
                </a:lnTo>
                <a:lnTo>
                  <a:pt x="140576" y="77741"/>
                </a:lnTo>
                <a:lnTo>
                  <a:pt x="142725" y="75590"/>
                </a:lnTo>
                <a:close/>
                <a:moveTo>
                  <a:pt x="46092" y="75789"/>
                </a:moveTo>
                <a:lnTo>
                  <a:pt x="50010" y="79706"/>
                </a:lnTo>
                <a:lnTo>
                  <a:pt x="45708" y="84007"/>
                </a:lnTo>
                <a:lnTo>
                  <a:pt x="41792" y="80090"/>
                </a:lnTo>
                <a:lnTo>
                  <a:pt x="46092" y="75789"/>
                </a:lnTo>
                <a:close/>
                <a:moveTo>
                  <a:pt x="134307" y="75971"/>
                </a:moveTo>
                <a:lnTo>
                  <a:pt x="138225" y="79889"/>
                </a:lnTo>
                <a:lnTo>
                  <a:pt x="136076" y="82038"/>
                </a:lnTo>
                <a:lnTo>
                  <a:pt x="133925" y="84187"/>
                </a:lnTo>
                <a:lnTo>
                  <a:pt x="131965" y="82231"/>
                </a:lnTo>
                <a:lnTo>
                  <a:pt x="130007" y="80272"/>
                </a:lnTo>
                <a:lnTo>
                  <a:pt x="134307" y="75971"/>
                </a:lnTo>
                <a:close/>
                <a:moveTo>
                  <a:pt x="37672" y="76173"/>
                </a:moveTo>
                <a:lnTo>
                  <a:pt x="41590" y="80090"/>
                </a:lnTo>
                <a:lnTo>
                  <a:pt x="37289" y="84390"/>
                </a:lnTo>
                <a:lnTo>
                  <a:pt x="33371" y="80474"/>
                </a:lnTo>
                <a:lnTo>
                  <a:pt x="37672" y="76173"/>
                </a:lnTo>
                <a:close/>
                <a:moveTo>
                  <a:pt x="125888" y="76354"/>
                </a:moveTo>
                <a:lnTo>
                  <a:pt x="129806" y="80272"/>
                </a:lnTo>
                <a:lnTo>
                  <a:pt x="127655" y="82421"/>
                </a:lnTo>
                <a:lnTo>
                  <a:pt x="125506" y="84570"/>
                </a:lnTo>
                <a:lnTo>
                  <a:pt x="123545" y="82614"/>
                </a:lnTo>
                <a:lnTo>
                  <a:pt x="121586" y="80655"/>
                </a:lnTo>
                <a:lnTo>
                  <a:pt x="125888" y="76354"/>
                </a:lnTo>
                <a:close/>
                <a:moveTo>
                  <a:pt x="29254" y="76555"/>
                </a:moveTo>
                <a:lnTo>
                  <a:pt x="31212" y="78515"/>
                </a:lnTo>
                <a:lnTo>
                  <a:pt x="33169" y="80474"/>
                </a:lnTo>
                <a:lnTo>
                  <a:pt x="31020" y="82623"/>
                </a:lnTo>
                <a:lnTo>
                  <a:pt x="28871" y="84772"/>
                </a:lnTo>
                <a:lnTo>
                  <a:pt x="24953" y="80856"/>
                </a:lnTo>
                <a:lnTo>
                  <a:pt x="29254" y="76555"/>
                </a:lnTo>
                <a:close/>
                <a:moveTo>
                  <a:pt x="117468" y="76739"/>
                </a:moveTo>
                <a:lnTo>
                  <a:pt x="121385" y="80655"/>
                </a:lnTo>
                <a:lnTo>
                  <a:pt x="119236" y="82805"/>
                </a:lnTo>
                <a:lnTo>
                  <a:pt x="117086" y="84955"/>
                </a:lnTo>
                <a:lnTo>
                  <a:pt x="115126" y="82998"/>
                </a:lnTo>
                <a:lnTo>
                  <a:pt x="113167" y="81039"/>
                </a:lnTo>
                <a:lnTo>
                  <a:pt x="117468" y="76739"/>
                </a:lnTo>
                <a:close/>
                <a:moveTo>
                  <a:pt x="20834" y="76938"/>
                </a:moveTo>
                <a:lnTo>
                  <a:pt x="24750" y="80856"/>
                </a:lnTo>
                <a:lnTo>
                  <a:pt x="20449" y="85157"/>
                </a:lnTo>
                <a:lnTo>
                  <a:pt x="16532" y="81239"/>
                </a:lnTo>
                <a:lnTo>
                  <a:pt x="20834" y="76938"/>
                </a:lnTo>
                <a:close/>
                <a:moveTo>
                  <a:pt x="109046" y="77124"/>
                </a:moveTo>
                <a:lnTo>
                  <a:pt x="112964" y="81040"/>
                </a:lnTo>
                <a:lnTo>
                  <a:pt x="108663" y="85341"/>
                </a:lnTo>
                <a:lnTo>
                  <a:pt x="106707" y="83381"/>
                </a:lnTo>
                <a:lnTo>
                  <a:pt x="104748" y="81424"/>
                </a:lnTo>
                <a:lnTo>
                  <a:pt x="106897" y="79273"/>
                </a:lnTo>
                <a:lnTo>
                  <a:pt x="109046" y="77124"/>
                </a:lnTo>
                <a:close/>
                <a:moveTo>
                  <a:pt x="12413" y="77323"/>
                </a:moveTo>
                <a:lnTo>
                  <a:pt x="16331" y="81239"/>
                </a:lnTo>
                <a:lnTo>
                  <a:pt x="12029" y="85540"/>
                </a:lnTo>
                <a:lnTo>
                  <a:pt x="8113" y="81623"/>
                </a:lnTo>
                <a:lnTo>
                  <a:pt x="12413" y="77323"/>
                </a:lnTo>
                <a:close/>
                <a:moveTo>
                  <a:pt x="100631" y="77506"/>
                </a:moveTo>
                <a:lnTo>
                  <a:pt x="104547" y="81424"/>
                </a:lnTo>
                <a:lnTo>
                  <a:pt x="100246" y="85723"/>
                </a:lnTo>
                <a:lnTo>
                  <a:pt x="96330" y="81807"/>
                </a:lnTo>
                <a:lnTo>
                  <a:pt x="100631" y="77506"/>
                </a:lnTo>
                <a:close/>
                <a:moveTo>
                  <a:pt x="92210" y="77889"/>
                </a:moveTo>
                <a:lnTo>
                  <a:pt x="96128" y="81807"/>
                </a:lnTo>
                <a:lnTo>
                  <a:pt x="91827" y="86108"/>
                </a:lnTo>
                <a:lnTo>
                  <a:pt x="87910" y="82191"/>
                </a:lnTo>
                <a:lnTo>
                  <a:pt x="92210" y="77889"/>
                </a:lnTo>
                <a:close/>
                <a:moveTo>
                  <a:pt x="83786" y="78274"/>
                </a:moveTo>
                <a:lnTo>
                  <a:pt x="85745" y="80232"/>
                </a:lnTo>
                <a:lnTo>
                  <a:pt x="87704" y="82191"/>
                </a:lnTo>
                <a:lnTo>
                  <a:pt x="83406" y="86490"/>
                </a:lnTo>
                <a:lnTo>
                  <a:pt x="81447" y="84531"/>
                </a:lnTo>
                <a:lnTo>
                  <a:pt x="79488" y="82573"/>
                </a:lnTo>
                <a:lnTo>
                  <a:pt x="81637" y="80423"/>
                </a:lnTo>
                <a:lnTo>
                  <a:pt x="83786" y="78274"/>
                </a:lnTo>
                <a:close/>
                <a:moveTo>
                  <a:pt x="75369" y="78658"/>
                </a:moveTo>
                <a:lnTo>
                  <a:pt x="77327" y="80617"/>
                </a:lnTo>
                <a:lnTo>
                  <a:pt x="79286" y="82574"/>
                </a:lnTo>
                <a:lnTo>
                  <a:pt x="74985" y="86875"/>
                </a:lnTo>
                <a:lnTo>
                  <a:pt x="71070" y="82956"/>
                </a:lnTo>
                <a:lnTo>
                  <a:pt x="73219" y="80807"/>
                </a:lnTo>
                <a:lnTo>
                  <a:pt x="75369" y="78658"/>
                </a:lnTo>
                <a:close/>
                <a:moveTo>
                  <a:pt x="66949" y="79040"/>
                </a:moveTo>
                <a:lnTo>
                  <a:pt x="68908" y="80998"/>
                </a:lnTo>
                <a:lnTo>
                  <a:pt x="70867" y="82956"/>
                </a:lnTo>
                <a:lnTo>
                  <a:pt x="66566" y="87257"/>
                </a:lnTo>
                <a:lnTo>
                  <a:pt x="64607" y="85298"/>
                </a:lnTo>
                <a:lnTo>
                  <a:pt x="62649" y="83341"/>
                </a:lnTo>
                <a:lnTo>
                  <a:pt x="66949" y="79040"/>
                </a:lnTo>
                <a:close/>
                <a:moveTo>
                  <a:pt x="58530" y="79423"/>
                </a:moveTo>
                <a:lnTo>
                  <a:pt x="62446" y="83341"/>
                </a:lnTo>
                <a:lnTo>
                  <a:pt x="60297" y="85490"/>
                </a:lnTo>
                <a:lnTo>
                  <a:pt x="58148" y="87639"/>
                </a:lnTo>
                <a:lnTo>
                  <a:pt x="56187" y="85683"/>
                </a:lnTo>
                <a:lnTo>
                  <a:pt x="54229" y="83724"/>
                </a:lnTo>
                <a:lnTo>
                  <a:pt x="58530" y="79423"/>
                </a:lnTo>
                <a:close/>
                <a:moveTo>
                  <a:pt x="50110" y="79806"/>
                </a:moveTo>
                <a:lnTo>
                  <a:pt x="54027" y="83724"/>
                </a:lnTo>
                <a:lnTo>
                  <a:pt x="49726" y="88025"/>
                </a:lnTo>
                <a:lnTo>
                  <a:pt x="45809" y="84108"/>
                </a:lnTo>
                <a:lnTo>
                  <a:pt x="50110" y="79806"/>
                </a:lnTo>
                <a:close/>
                <a:moveTo>
                  <a:pt x="138323" y="79991"/>
                </a:moveTo>
                <a:lnTo>
                  <a:pt x="142241" y="83907"/>
                </a:lnTo>
                <a:lnTo>
                  <a:pt x="137942" y="88207"/>
                </a:lnTo>
                <a:lnTo>
                  <a:pt x="135983" y="86248"/>
                </a:lnTo>
                <a:lnTo>
                  <a:pt x="134025" y="84289"/>
                </a:lnTo>
                <a:lnTo>
                  <a:pt x="136174" y="82140"/>
                </a:lnTo>
                <a:lnTo>
                  <a:pt x="138323" y="79991"/>
                </a:lnTo>
                <a:close/>
                <a:moveTo>
                  <a:pt x="41691" y="80191"/>
                </a:moveTo>
                <a:lnTo>
                  <a:pt x="45607" y="84108"/>
                </a:lnTo>
                <a:lnTo>
                  <a:pt x="41306" y="88409"/>
                </a:lnTo>
                <a:lnTo>
                  <a:pt x="37390" y="84491"/>
                </a:lnTo>
                <a:lnTo>
                  <a:pt x="41691" y="80191"/>
                </a:lnTo>
                <a:close/>
                <a:moveTo>
                  <a:pt x="129906" y="80374"/>
                </a:moveTo>
                <a:lnTo>
                  <a:pt x="131864" y="82333"/>
                </a:lnTo>
                <a:lnTo>
                  <a:pt x="133823" y="84291"/>
                </a:lnTo>
                <a:lnTo>
                  <a:pt x="129522" y="88592"/>
                </a:lnTo>
                <a:lnTo>
                  <a:pt x="125607" y="84674"/>
                </a:lnTo>
                <a:lnTo>
                  <a:pt x="127756" y="82524"/>
                </a:lnTo>
                <a:lnTo>
                  <a:pt x="129906" y="80374"/>
                </a:lnTo>
                <a:close/>
                <a:moveTo>
                  <a:pt x="33269" y="80576"/>
                </a:moveTo>
                <a:lnTo>
                  <a:pt x="37188" y="84491"/>
                </a:lnTo>
                <a:lnTo>
                  <a:pt x="32887" y="88792"/>
                </a:lnTo>
                <a:lnTo>
                  <a:pt x="30928" y="86833"/>
                </a:lnTo>
                <a:lnTo>
                  <a:pt x="28970" y="84876"/>
                </a:lnTo>
                <a:lnTo>
                  <a:pt x="31120" y="82725"/>
                </a:lnTo>
                <a:lnTo>
                  <a:pt x="33269" y="80576"/>
                </a:lnTo>
                <a:close/>
                <a:moveTo>
                  <a:pt x="121486" y="80758"/>
                </a:moveTo>
                <a:lnTo>
                  <a:pt x="123444" y="82717"/>
                </a:lnTo>
                <a:lnTo>
                  <a:pt x="125403" y="84676"/>
                </a:lnTo>
                <a:lnTo>
                  <a:pt x="121102" y="88975"/>
                </a:lnTo>
                <a:lnTo>
                  <a:pt x="117187" y="85058"/>
                </a:lnTo>
                <a:lnTo>
                  <a:pt x="119336" y="82908"/>
                </a:lnTo>
                <a:lnTo>
                  <a:pt x="121486" y="80758"/>
                </a:lnTo>
                <a:close/>
                <a:moveTo>
                  <a:pt x="24851" y="80957"/>
                </a:moveTo>
                <a:lnTo>
                  <a:pt x="28769" y="84873"/>
                </a:lnTo>
                <a:lnTo>
                  <a:pt x="24467" y="89174"/>
                </a:lnTo>
                <a:lnTo>
                  <a:pt x="20550" y="85258"/>
                </a:lnTo>
                <a:lnTo>
                  <a:pt x="24851" y="80957"/>
                </a:lnTo>
                <a:close/>
                <a:moveTo>
                  <a:pt x="113066" y="81140"/>
                </a:moveTo>
                <a:lnTo>
                  <a:pt x="115025" y="83099"/>
                </a:lnTo>
                <a:lnTo>
                  <a:pt x="116984" y="85058"/>
                </a:lnTo>
                <a:lnTo>
                  <a:pt x="112683" y="89359"/>
                </a:lnTo>
                <a:lnTo>
                  <a:pt x="110724" y="87400"/>
                </a:lnTo>
                <a:lnTo>
                  <a:pt x="108765" y="85441"/>
                </a:lnTo>
                <a:lnTo>
                  <a:pt x="113066" y="81140"/>
                </a:lnTo>
                <a:close/>
                <a:moveTo>
                  <a:pt x="16431" y="81340"/>
                </a:moveTo>
                <a:lnTo>
                  <a:pt x="20348" y="85258"/>
                </a:lnTo>
                <a:lnTo>
                  <a:pt x="16048" y="89558"/>
                </a:lnTo>
                <a:lnTo>
                  <a:pt x="12130" y="85641"/>
                </a:lnTo>
                <a:lnTo>
                  <a:pt x="16431" y="81340"/>
                </a:lnTo>
                <a:close/>
                <a:moveTo>
                  <a:pt x="104648" y="81525"/>
                </a:moveTo>
                <a:lnTo>
                  <a:pt x="106607" y="83482"/>
                </a:lnTo>
                <a:lnTo>
                  <a:pt x="108566" y="85441"/>
                </a:lnTo>
                <a:lnTo>
                  <a:pt x="106415" y="87590"/>
                </a:lnTo>
                <a:lnTo>
                  <a:pt x="104266" y="89741"/>
                </a:lnTo>
                <a:lnTo>
                  <a:pt x="100347" y="85824"/>
                </a:lnTo>
                <a:lnTo>
                  <a:pt x="104648" y="81525"/>
                </a:lnTo>
                <a:close/>
                <a:moveTo>
                  <a:pt x="8014" y="81724"/>
                </a:moveTo>
                <a:lnTo>
                  <a:pt x="11930" y="85641"/>
                </a:lnTo>
                <a:lnTo>
                  <a:pt x="7630" y="89941"/>
                </a:lnTo>
                <a:lnTo>
                  <a:pt x="3712" y="86025"/>
                </a:lnTo>
                <a:lnTo>
                  <a:pt x="8014" y="81724"/>
                </a:lnTo>
                <a:close/>
                <a:moveTo>
                  <a:pt x="96229" y="81908"/>
                </a:moveTo>
                <a:lnTo>
                  <a:pt x="100145" y="85824"/>
                </a:lnTo>
                <a:lnTo>
                  <a:pt x="95845" y="90126"/>
                </a:lnTo>
                <a:lnTo>
                  <a:pt x="91928" y="86209"/>
                </a:lnTo>
                <a:lnTo>
                  <a:pt x="96229" y="81908"/>
                </a:lnTo>
                <a:close/>
                <a:moveTo>
                  <a:pt x="87807" y="82291"/>
                </a:moveTo>
                <a:lnTo>
                  <a:pt x="91724" y="86209"/>
                </a:lnTo>
                <a:lnTo>
                  <a:pt x="87423" y="90508"/>
                </a:lnTo>
                <a:lnTo>
                  <a:pt x="83507" y="86591"/>
                </a:lnTo>
                <a:lnTo>
                  <a:pt x="87807" y="82291"/>
                </a:lnTo>
                <a:close/>
                <a:moveTo>
                  <a:pt x="79387" y="82675"/>
                </a:moveTo>
                <a:lnTo>
                  <a:pt x="81346" y="84634"/>
                </a:lnTo>
                <a:lnTo>
                  <a:pt x="83305" y="86593"/>
                </a:lnTo>
                <a:lnTo>
                  <a:pt x="81154" y="88742"/>
                </a:lnTo>
                <a:lnTo>
                  <a:pt x="79005" y="90891"/>
                </a:lnTo>
                <a:lnTo>
                  <a:pt x="75089" y="86975"/>
                </a:lnTo>
                <a:lnTo>
                  <a:pt x="79387" y="82675"/>
                </a:lnTo>
                <a:close/>
                <a:moveTo>
                  <a:pt x="70968" y="83060"/>
                </a:moveTo>
                <a:lnTo>
                  <a:pt x="74884" y="86976"/>
                </a:lnTo>
                <a:lnTo>
                  <a:pt x="70584" y="91277"/>
                </a:lnTo>
                <a:lnTo>
                  <a:pt x="66667" y="87359"/>
                </a:lnTo>
                <a:lnTo>
                  <a:pt x="70968" y="83060"/>
                </a:lnTo>
                <a:close/>
                <a:moveTo>
                  <a:pt x="62549" y="83443"/>
                </a:moveTo>
                <a:lnTo>
                  <a:pt x="64506" y="85401"/>
                </a:lnTo>
                <a:lnTo>
                  <a:pt x="66465" y="87359"/>
                </a:lnTo>
                <a:lnTo>
                  <a:pt x="62164" y="91661"/>
                </a:lnTo>
                <a:lnTo>
                  <a:pt x="58247" y="87743"/>
                </a:lnTo>
                <a:lnTo>
                  <a:pt x="60398" y="85592"/>
                </a:lnTo>
                <a:lnTo>
                  <a:pt x="62549" y="83443"/>
                </a:lnTo>
                <a:close/>
                <a:moveTo>
                  <a:pt x="54128" y="83825"/>
                </a:moveTo>
                <a:lnTo>
                  <a:pt x="56087" y="85784"/>
                </a:lnTo>
                <a:lnTo>
                  <a:pt x="58045" y="87741"/>
                </a:lnTo>
                <a:lnTo>
                  <a:pt x="53744" y="92043"/>
                </a:lnTo>
                <a:lnTo>
                  <a:pt x="51785" y="90084"/>
                </a:lnTo>
                <a:lnTo>
                  <a:pt x="49829" y="88126"/>
                </a:lnTo>
                <a:lnTo>
                  <a:pt x="54128" y="83825"/>
                </a:lnTo>
                <a:close/>
                <a:moveTo>
                  <a:pt x="45708" y="84209"/>
                </a:moveTo>
                <a:lnTo>
                  <a:pt x="49626" y="88126"/>
                </a:lnTo>
                <a:lnTo>
                  <a:pt x="47475" y="90275"/>
                </a:lnTo>
                <a:lnTo>
                  <a:pt x="45326" y="92425"/>
                </a:lnTo>
                <a:lnTo>
                  <a:pt x="43366" y="90469"/>
                </a:lnTo>
                <a:lnTo>
                  <a:pt x="41407" y="88510"/>
                </a:lnTo>
                <a:lnTo>
                  <a:pt x="45708" y="84209"/>
                </a:lnTo>
                <a:close/>
                <a:moveTo>
                  <a:pt x="133924" y="84390"/>
                </a:moveTo>
                <a:lnTo>
                  <a:pt x="135883" y="86349"/>
                </a:lnTo>
                <a:lnTo>
                  <a:pt x="137841" y="88308"/>
                </a:lnTo>
                <a:lnTo>
                  <a:pt x="133540" y="92609"/>
                </a:lnTo>
                <a:lnTo>
                  <a:pt x="131581" y="90650"/>
                </a:lnTo>
                <a:lnTo>
                  <a:pt x="129622" y="88691"/>
                </a:lnTo>
                <a:lnTo>
                  <a:pt x="133924" y="84390"/>
                </a:lnTo>
                <a:close/>
                <a:moveTo>
                  <a:pt x="37289" y="84592"/>
                </a:moveTo>
                <a:lnTo>
                  <a:pt x="41205" y="88510"/>
                </a:lnTo>
                <a:lnTo>
                  <a:pt x="39056" y="90659"/>
                </a:lnTo>
                <a:lnTo>
                  <a:pt x="36907" y="92808"/>
                </a:lnTo>
                <a:lnTo>
                  <a:pt x="34948" y="90851"/>
                </a:lnTo>
                <a:lnTo>
                  <a:pt x="32989" y="88892"/>
                </a:lnTo>
                <a:lnTo>
                  <a:pt x="37289" y="84592"/>
                </a:lnTo>
                <a:close/>
                <a:moveTo>
                  <a:pt x="125506" y="84775"/>
                </a:moveTo>
                <a:lnTo>
                  <a:pt x="129424" y="88691"/>
                </a:lnTo>
                <a:lnTo>
                  <a:pt x="125122" y="92993"/>
                </a:lnTo>
                <a:lnTo>
                  <a:pt x="121205" y="89075"/>
                </a:lnTo>
                <a:lnTo>
                  <a:pt x="125506" y="84775"/>
                </a:lnTo>
                <a:close/>
                <a:moveTo>
                  <a:pt x="28871" y="84974"/>
                </a:moveTo>
                <a:lnTo>
                  <a:pt x="30827" y="86934"/>
                </a:lnTo>
                <a:lnTo>
                  <a:pt x="32786" y="88893"/>
                </a:lnTo>
                <a:lnTo>
                  <a:pt x="30637" y="91042"/>
                </a:lnTo>
                <a:lnTo>
                  <a:pt x="28486" y="93193"/>
                </a:lnTo>
                <a:lnTo>
                  <a:pt x="24570" y="89275"/>
                </a:lnTo>
                <a:lnTo>
                  <a:pt x="28871" y="84974"/>
                </a:lnTo>
                <a:close/>
                <a:moveTo>
                  <a:pt x="117086" y="85158"/>
                </a:moveTo>
                <a:lnTo>
                  <a:pt x="121003" y="89075"/>
                </a:lnTo>
                <a:lnTo>
                  <a:pt x="116703" y="93376"/>
                </a:lnTo>
                <a:lnTo>
                  <a:pt x="112785" y="89460"/>
                </a:lnTo>
                <a:lnTo>
                  <a:pt x="117086" y="85158"/>
                </a:lnTo>
                <a:close/>
                <a:moveTo>
                  <a:pt x="20449" y="85359"/>
                </a:moveTo>
                <a:lnTo>
                  <a:pt x="24367" y="89275"/>
                </a:lnTo>
                <a:lnTo>
                  <a:pt x="20065" y="93576"/>
                </a:lnTo>
                <a:lnTo>
                  <a:pt x="16149" y="89659"/>
                </a:lnTo>
                <a:lnTo>
                  <a:pt x="20449" y="85359"/>
                </a:lnTo>
                <a:close/>
                <a:moveTo>
                  <a:pt x="108664" y="85543"/>
                </a:moveTo>
                <a:lnTo>
                  <a:pt x="110623" y="87502"/>
                </a:lnTo>
                <a:lnTo>
                  <a:pt x="112582" y="89461"/>
                </a:lnTo>
                <a:lnTo>
                  <a:pt x="108281" y="93761"/>
                </a:lnTo>
                <a:lnTo>
                  <a:pt x="106325" y="91802"/>
                </a:lnTo>
                <a:lnTo>
                  <a:pt x="104366" y="89843"/>
                </a:lnTo>
                <a:lnTo>
                  <a:pt x="106515" y="87694"/>
                </a:lnTo>
                <a:lnTo>
                  <a:pt x="108664" y="85543"/>
                </a:lnTo>
                <a:close/>
                <a:moveTo>
                  <a:pt x="12031" y="85742"/>
                </a:moveTo>
                <a:lnTo>
                  <a:pt x="15947" y="89659"/>
                </a:lnTo>
                <a:lnTo>
                  <a:pt x="11646" y="93960"/>
                </a:lnTo>
                <a:lnTo>
                  <a:pt x="7731" y="90043"/>
                </a:lnTo>
                <a:lnTo>
                  <a:pt x="12031" y="85742"/>
                </a:lnTo>
                <a:close/>
                <a:moveTo>
                  <a:pt x="100246" y="85925"/>
                </a:moveTo>
                <a:lnTo>
                  <a:pt x="104164" y="89843"/>
                </a:lnTo>
                <a:lnTo>
                  <a:pt x="99863" y="94144"/>
                </a:lnTo>
                <a:lnTo>
                  <a:pt x="95946" y="90226"/>
                </a:lnTo>
                <a:lnTo>
                  <a:pt x="100246" y="85925"/>
                </a:lnTo>
                <a:close/>
                <a:moveTo>
                  <a:pt x="91827" y="86310"/>
                </a:moveTo>
                <a:lnTo>
                  <a:pt x="95745" y="90226"/>
                </a:lnTo>
                <a:lnTo>
                  <a:pt x="91442" y="94526"/>
                </a:lnTo>
                <a:lnTo>
                  <a:pt x="87526" y="90610"/>
                </a:lnTo>
                <a:lnTo>
                  <a:pt x="91827" y="86310"/>
                </a:lnTo>
                <a:close/>
                <a:moveTo>
                  <a:pt x="83405" y="86694"/>
                </a:moveTo>
                <a:lnTo>
                  <a:pt x="87322" y="90610"/>
                </a:lnTo>
                <a:lnTo>
                  <a:pt x="83021" y="94911"/>
                </a:lnTo>
                <a:lnTo>
                  <a:pt x="81065" y="92951"/>
                </a:lnTo>
                <a:lnTo>
                  <a:pt x="79106" y="90992"/>
                </a:lnTo>
                <a:lnTo>
                  <a:pt x="81255" y="88843"/>
                </a:lnTo>
                <a:lnTo>
                  <a:pt x="83405" y="86694"/>
                </a:lnTo>
                <a:close/>
                <a:moveTo>
                  <a:pt x="74988" y="87076"/>
                </a:moveTo>
                <a:lnTo>
                  <a:pt x="78904" y="90992"/>
                </a:lnTo>
                <a:lnTo>
                  <a:pt x="74603" y="95293"/>
                </a:lnTo>
                <a:lnTo>
                  <a:pt x="70687" y="91377"/>
                </a:lnTo>
                <a:lnTo>
                  <a:pt x="74988" y="87076"/>
                </a:lnTo>
                <a:close/>
                <a:moveTo>
                  <a:pt x="66567" y="87459"/>
                </a:moveTo>
                <a:lnTo>
                  <a:pt x="70485" y="91377"/>
                </a:lnTo>
                <a:lnTo>
                  <a:pt x="66184" y="95676"/>
                </a:lnTo>
                <a:lnTo>
                  <a:pt x="62266" y="91760"/>
                </a:lnTo>
                <a:lnTo>
                  <a:pt x="66567" y="87459"/>
                </a:lnTo>
                <a:close/>
                <a:moveTo>
                  <a:pt x="58148" y="87842"/>
                </a:moveTo>
                <a:lnTo>
                  <a:pt x="62066" y="91760"/>
                </a:lnTo>
                <a:lnTo>
                  <a:pt x="57764" y="96061"/>
                </a:lnTo>
                <a:lnTo>
                  <a:pt x="53847" y="92144"/>
                </a:lnTo>
                <a:lnTo>
                  <a:pt x="58148" y="87842"/>
                </a:lnTo>
                <a:close/>
                <a:moveTo>
                  <a:pt x="49727" y="88229"/>
                </a:moveTo>
                <a:lnTo>
                  <a:pt x="51684" y="90188"/>
                </a:lnTo>
                <a:lnTo>
                  <a:pt x="53643" y="92145"/>
                </a:lnTo>
                <a:lnTo>
                  <a:pt x="49342" y="96446"/>
                </a:lnTo>
                <a:lnTo>
                  <a:pt x="45427" y="92527"/>
                </a:lnTo>
                <a:lnTo>
                  <a:pt x="47576" y="90378"/>
                </a:lnTo>
                <a:lnTo>
                  <a:pt x="49727" y="88229"/>
                </a:lnTo>
                <a:close/>
                <a:moveTo>
                  <a:pt x="41306" y="88612"/>
                </a:moveTo>
                <a:lnTo>
                  <a:pt x="43265" y="90571"/>
                </a:lnTo>
                <a:lnTo>
                  <a:pt x="45224" y="92530"/>
                </a:lnTo>
                <a:lnTo>
                  <a:pt x="40923" y="96830"/>
                </a:lnTo>
                <a:lnTo>
                  <a:pt x="37008" y="92912"/>
                </a:lnTo>
                <a:lnTo>
                  <a:pt x="39157" y="90761"/>
                </a:lnTo>
                <a:lnTo>
                  <a:pt x="41306" y="88612"/>
                </a:lnTo>
                <a:close/>
                <a:moveTo>
                  <a:pt x="129524" y="88792"/>
                </a:moveTo>
                <a:lnTo>
                  <a:pt x="131482" y="90751"/>
                </a:lnTo>
                <a:lnTo>
                  <a:pt x="133441" y="92710"/>
                </a:lnTo>
                <a:lnTo>
                  <a:pt x="129140" y="97010"/>
                </a:lnTo>
                <a:lnTo>
                  <a:pt x="125223" y="93093"/>
                </a:lnTo>
                <a:lnTo>
                  <a:pt x="129524" y="88792"/>
                </a:lnTo>
                <a:close/>
                <a:moveTo>
                  <a:pt x="32887" y="88994"/>
                </a:moveTo>
                <a:lnTo>
                  <a:pt x="34846" y="90953"/>
                </a:lnTo>
                <a:lnTo>
                  <a:pt x="36805" y="92912"/>
                </a:lnTo>
                <a:lnTo>
                  <a:pt x="32503" y="97212"/>
                </a:lnTo>
                <a:lnTo>
                  <a:pt x="30544" y="95254"/>
                </a:lnTo>
                <a:lnTo>
                  <a:pt x="28586" y="93295"/>
                </a:lnTo>
                <a:lnTo>
                  <a:pt x="30738" y="91143"/>
                </a:lnTo>
                <a:lnTo>
                  <a:pt x="32887" y="88994"/>
                </a:lnTo>
                <a:close/>
                <a:moveTo>
                  <a:pt x="121104" y="89176"/>
                </a:moveTo>
                <a:lnTo>
                  <a:pt x="125021" y="93093"/>
                </a:lnTo>
                <a:lnTo>
                  <a:pt x="120720" y="97395"/>
                </a:lnTo>
                <a:lnTo>
                  <a:pt x="116804" y="93477"/>
                </a:lnTo>
                <a:lnTo>
                  <a:pt x="121104" y="89176"/>
                </a:lnTo>
                <a:close/>
                <a:moveTo>
                  <a:pt x="24469" y="89376"/>
                </a:moveTo>
                <a:lnTo>
                  <a:pt x="28384" y="93294"/>
                </a:lnTo>
                <a:lnTo>
                  <a:pt x="26235" y="95444"/>
                </a:lnTo>
                <a:lnTo>
                  <a:pt x="24085" y="97594"/>
                </a:lnTo>
                <a:lnTo>
                  <a:pt x="22127" y="95636"/>
                </a:lnTo>
                <a:lnTo>
                  <a:pt x="20168" y="93677"/>
                </a:lnTo>
                <a:lnTo>
                  <a:pt x="24469" y="89376"/>
                </a:lnTo>
                <a:close/>
                <a:moveTo>
                  <a:pt x="112684" y="89561"/>
                </a:moveTo>
                <a:lnTo>
                  <a:pt x="116602" y="93477"/>
                </a:lnTo>
                <a:lnTo>
                  <a:pt x="112301" y="97778"/>
                </a:lnTo>
                <a:lnTo>
                  <a:pt x="108383" y="93860"/>
                </a:lnTo>
                <a:lnTo>
                  <a:pt x="112684" y="89561"/>
                </a:lnTo>
                <a:close/>
                <a:moveTo>
                  <a:pt x="16049" y="89759"/>
                </a:moveTo>
                <a:lnTo>
                  <a:pt x="19964" y="93677"/>
                </a:lnTo>
                <a:lnTo>
                  <a:pt x="17815" y="95826"/>
                </a:lnTo>
                <a:lnTo>
                  <a:pt x="15666" y="97976"/>
                </a:lnTo>
                <a:lnTo>
                  <a:pt x="13707" y="96018"/>
                </a:lnTo>
                <a:lnTo>
                  <a:pt x="11748" y="94061"/>
                </a:lnTo>
                <a:lnTo>
                  <a:pt x="16049" y="89759"/>
                </a:lnTo>
                <a:close/>
                <a:moveTo>
                  <a:pt x="104265" y="89944"/>
                </a:moveTo>
                <a:lnTo>
                  <a:pt x="106224" y="91903"/>
                </a:lnTo>
                <a:lnTo>
                  <a:pt x="108181" y="93860"/>
                </a:lnTo>
                <a:lnTo>
                  <a:pt x="106032" y="96011"/>
                </a:lnTo>
                <a:lnTo>
                  <a:pt x="103883" y="98160"/>
                </a:lnTo>
                <a:lnTo>
                  <a:pt x="99964" y="94245"/>
                </a:lnTo>
                <a:lnTo>
                  <a:pt x="104265" y="89944"/>
                </a:lnTo>
                <a:close/>
                <a:moveTo>
                  <a:pt x="7630" y="90144"/>
                </a:moveTo>
                <a:lnTo>
                  <a:pt x="11546" y="94061"/>
                </a:lnTo>
                <a:lnTo>
                  <a:pt x="7244" y="98362"/>
                </a:lnTo>
                <a:lnTo>
                  <a:pt x="3329" y="94444"/>
                </a:lnTo>
                <a:lnTo>
                  <a:pt x="7630" y="90144"/>
                </a:lnTo>
                <a:close/>
                <a:moveTo>
                  <a:pt x="95845" y="90327"/>
                </a:moveTo>
                <a:lnTo>
                  <a:pt x="99762" y="94245"/>
                </a:lnTo>
                <a:lnTo>
                  <a:pt x="95461" y="98545"/>
                </a:lnTo>
                <a:lnTo>
                  <a:pt x="91544" y="94629"/>
                </a:lnTo>
                <a:lnTo>
                  <a:pt x="95845" y="90327"/>
                </a:lnTo>
                <a:close/>
                <a:moveTo>
                  <a:pt x="87423" y="90711"/>
                </a:moveTo>
                <a:lnTo>
                  <a:pt x="91341" y="94629"/>
                </a:lnTo>
                <a:lnTo>
                  <a:pt x="87040" y="98930"/>
                </a:lnTo>
                <a:lnTo>
                  <a:pt x="83122" y="95012"/>
                </a:lnTo>
                <a:lnTo>
                  <a:pt x="87423" y="90711"/>
                </a:lnTo>
                <a:close/>
                <a:moveTo>
                  <a:pt x="79004" y="91096"/>
                </a:moveTo>
                <a:lnTo>
                  <a:pt x="80963" y="93053"/>
                </a:lnTo>
                <a:lnTo>
                  <a:pt x="82920" y="95012"/>
                </a:lnTo>
                <a:lnTo>
                  <a:pt x="80771" y="97161"/>
                </a:lnTo>
                <a:lnTo>
                  <a:pt x="78622" y="99312"/>
                </a:lnTo>
                <a:lnTo>
                  <a:pt x="74704" y="95394"/>
                </a:lnTo>
                <a:lnTo>
                  <a:pt x="79004" y="91096"/>
                </a:lnTo>
                <a:close/>
                <a:moveTo>
                  <a:pt x="70584" y="91479"/>
                </a:moveTo>
                <a:lnTo>
                  <a:pt x="74501" y="95395"/>
                </a:lnTo>
                <a:lnTo>
                  <a:pt x="70200" y="99697"/>
                </a:lnTo>
                <a:lnTo>
                  <a:pt x="66283" y="95780"/>
                </a:lnTo>
                <a:lnTo>
                  <a:pt x="70584" y="91479"/>
                </a:lnTo>
                <a:close/>
                <a:moveTo>
                  <a:pt x="62164" y="91861"/>
                </a:moveTo>
                <a:lnTo>
                  <a:pt x="66081" y="95777"/>
                </a:lnTo>
                <a:lnTo>
                  <a:pt x="61780" y="100079"/>
                </a:lnTo>
                <a:lnTo>
                  <a:pt x="57865" y="96162"/>
                </a:lnTo>
                <a:lnTo>
                  <a:pt x="62164" y="91861"/>
                </a:lnTo>
                <a:close/>
                <a:moveTo>
                  <a:pt x="53744" y="92244"/>
                </a:moveTo>
                <a:lnTo>
                  <a:pt x="57662" y="96162"/>
                </a:lnTo>
                <a:lnTo>
                  <a:pt x="53361" y="100462"/>
                </a:lnTo>
                <a:lnTo>
                  <a:pt x="49443" y="96546"/>
                </a:lnTo>
                <a:lnTo>
                  <a:pt x="53744" y="92244"/>
                </a:lnTo>
                <a:close/>
                <a:moveTo>
                  <a:pt x="45325" y="92628"/>
                </a:moveTo>
                <a:lnTo>
                  <a:pt x="49241" y="96546"/>
                </a:lnTo>
                <a:lnTo>
                  <a:pt x="44941" y="100845"/>
                </a:lnTo>
                <a:lnTo>
                  <a:pt x="41024" y="96929"/>
                </a:lnTo>
                <a:lnTo>
                  <a:pt x="45325" y="92628"/>
                </a:lnTo>
                <a:close/>
                <a:moveTo>
                  <a:pt x="36906" y="93013"/>
                </a:moveTo>
                <a:lnTo>
                  <a:pt x="40822" y="96929"/>
                </a:lnTo>
                <a:lnTo>
                  <a:pt x="36524" y="101229"/>
                </a:lnTo>
                <a:lnTo>
                  <a:pt x="32606" y="97311"/>
                </a:lnTo>
                <a:lnTo>
                  <a:pt x="36906" y="93013"/>
                </a:lnTo>
                <a:close/>
                <a:moveTo>
                  <a:pt x="125122" y="93194"/>
                </a:moveTo>
                <a:lnTo>
                  <a:pt x="129039" y="97111"/>
                </a:lnTo>
                <a:lnTo>
                  <a:pt x="124739" y="101412"/>
                </a:lnTo>
                <a:lnTo>
                  <a:pt x="120821" y="97496"/>
                </a:lnTo>
                <a:lnTo>
                  <a:pt x="125122" y="93194"/>
                </a:lnTo>
                <a:close/>
                <a:moveTo>
                  <a:pt x="28485" y="93396"/>
                </a:moveTo>
                <a:lnTo>
                  <a:pt x="30444" y="95355"/>
                </a:lnTo>
                <a:lnTo>
                  <a:pt x="32402" y="97312"/>
                </a:lnTo>
                <a:lnTo>
                  <a:pt x="28101" y="101614"/>
                </a:lnTo>
                <a:lnTo>
                  <a:pt x="26145" y="99653"/>
                </a:lnTo>
                <a:lnTo>
                  <a:pt x="24186" y="97694"/>
                </a:lnTo>
                <a:lnTo>
                  <a:pt x="26336" y="95545"/>
                </a:lnTo>
                <a:lnTo>
                  <a:pt x="28485" y="93396"/>
                </a:lnTo>
                <a:close/>
                <a:moveTo>
                  <a:pt x="116703" y="93578"/>
                </a:moveTo>
                <a:lnTo>
                  <a:pt x="120619" y="97496"/>
                </a:lnTo>
                <a:lnTo>
                  <a:pt x="116318" y="101795"/>
                </a:lnTo>
                <a:lnTo>
                  <a:pt x="112402" y="97879"/>
                </a:lnTo>
                <a:lnTo>
                  <a:pt x="116703" y="93578"/>
                </a:lnTo>
                <a:close/>
                <a:moveTo>
                  <a:pt x="20065" y="93780"/>
                </a:moveTo>
                <a:lnTo>
                  <a:pt x="22024" y="95737"/>
                </a:lnTo>
                <a:lnTo>
                  <a:pt x="23983" y="97694"/>
                </a:lnTo>
                <a:lnTo>
                  <a:pt x="19682" y="101996"/>
                </a:lnTo>
                <a:lnTo>
                  <a:pt x="15767" y="98079"/>
                </a:lnTo>
                <a:lnTo>
                  <a:pt x="17916" y="95929"/>
                </a:lnTo>
                <a:lnTo>
                  <a:pt x="20065" y="93780"/>
                </a:lnTo>
                <a:close/>
                <a:moveTo>
                  <a:pt x="108281" y="93964"/>
                </a:moveTo>
                <a:lnTo>
                  <a:pt x="112197" y="97880"/>
                </a:lnTo>
                <a:lnTo>
                  <a:pt x="107897" y="102182"/>
                </a:lnTo>
                <a:lnTo>
                  <a:pt x="105940" y="100221"/>
                </a:lnTo>
                <a:lnTo>
                  <a:pt x="103982" y="98262"/>
                </a:lnTo>
                <a:lnTo>
                  <a:pt x="106132" y="96113"/>
                </a:lnTo>
                <a:lnTo>
                  <a:pt x="108281" y="93964"/>
                </a:lnTo>
                <a:close/>
                <a:moveTo>
                  <a:pt x="11646" y="94162"/>
                </a:moveTo>
                <a:lnTo>
                  <a:pt x="13605" y="96120"/>
                </a:lnTo>
                <a:lnTo>
                  <a:pt x="15562" y="98079"/>
                </a:lnTo>
                <a:lnTo>
                  <a:pt x="11263" y="102379"/>
                </a:lnTo>
                <a:lnTo>
                  <a:pt x="9304" y="100422"/>
                </a:lnTo>
                <a:lnTo>
                  <a:pt x="7345" y="98463"/>
                </a:lnTo>
                <a:lnTo>
                  <a:pt x="11646" y="94162"/>
                </a:lnTo>
                <a:close/>
                <a:moveTo>
                  <a:pt x="99863" y="94346"/>
                </a:moveTo>
                <a:lnTo>
                  <a:pt x="103781" y="98262"/>
                </a:lnTo>
                <a:lnTo>
                  <a:pt x="101630" y="100412"/>
                </a:lnTo>
                <a:lnTo>
                  <a:pt x="99481" y="102562"/>
                </a:lnTo>
                <a:lnTo>
                  <a:pt x="97520" y="100605"/>
                </a:lnTo>
                <a:lnTo>
                  <a:pt x="95562" y="98646"/>
                </a:lnTo>
                <a:lnTo>
                  <a:pt x="99863" y="94346"/>
                </a:lnTo>
                <a:close/>
                <a:moveTo>
                  <a:pt x="91443" y="94729"/>
                </a:moveTo>
                <a:lnTo>
                  <a:pt x="95360" y="98646"/>
                </a:lnTo>
                <a:lnTo>
                  <a:pt x="91058" y="102947"/>
                </a:lnTo>
                <a:lnTo>
                  <a:pt x="87142" y="99031"/>
                </a:lnTo>
                <a:lnTo>
                  <a:pt x="91443" y="94729"/>
                </a:lnTo>
                <a:close/>
                <a:moveTo>
                  <a:pt x="83021" y="95113"/>
                </a:moveTo>
                <a:lnTo>
                  <a:pt x="86939" y="99031"/>
                </a:lnTo>
                <a:lnTo>
                  <a:pt x="82638" y="103330"/>
                </a:lnTo>
                <a:lnTo>
                  <a:pt x="80680" y="101370"/>
                </a:lnTo>
                <a:lnTo>
                  <a:pt x="78723" y="99413"/>
                </a:lnTo>
                <a:lnTo>
                  <a:pt x="80872" y="97262"/>
                </a:lnTo>
                <a:lnTo>
                  <a:pt x="83021" y="95113"/>
                </a:lnTo>
                <a:close/>
                <a:moveTo>
                  <a:pt x="74603" y="95495"/>
                </a:moveTo>
                <a:lnTo>
                  <a:pt x="78521" y="99413"/>
                </a:lnTo>
                <a:lnTo>
                  <a:pt x="74220" y="103712"/>
                </a:lnTo>
                <a:lnTo>
                  <a:pt x="70302" y="99796"/>
                </a:lnTo>
                <a:lnTo>
                  <a:pt x="74603" y="95495"/>
                </a:lnTo>
                <a:close/>
                <a:moveTo>
                  <a:pt x="66184" y="95878"/>
                </a:moveTo>
                <a:lnTo>
                  <a:pt x="70102" y="99796"/>
                </a:lnTo>
                <a:lnTo>
                  <a:pt x="65800" y="104097"/>
                </a:lnTo>
                <a:lnTo>
                  <a:pt x="61883" y="100179"/>
                </a:lnTo>
                <a:lnTo>
                  <a:pt x="66184" y="95878"/>
                </a:lnTo>
                <a:close/>
                <a:moveTo>
                  <a:pt x="57764" y="96263"/>
                </a:moveTo>
                <a:lnTo>
                  <a:pt x="61681" y="100179"/>
                </a:lnTo>
                <a:lnTo>
                  <a:pt x="57381" y="104481"/>
                </a:lnTo>
                <a:lnTo>
                  <a:pt x="53463" y="100563"/>
                </a:lnTo>
                <a:lnTo>
                  <a:pt x="57764" y="96263"/>
                </a:lnTo>
                <a:close/>
                <a:moveTo>
                  <a:pt x="49345" y="96647"/>
                </a:moveTo>
                <a:lnTo>
                  <a:pt x="53261" y="100563"/>
                </a:lnTo>
                <a:lnTo>
                  <a:pt x="48960" y="104864"/>
                </a:lnTo>
                <a:lnTo>
                  <a:pt x="45044" y="100948"/>
                </a:lnTo>
                <a:lnTo>
                  <a:pt x="49345" y="96647"/>
                </a:lnTo>
                <a:close/>
                <a:moveTo>
                  <a:pt x="40924" y="97030"/>
                </a:moveTo>
                <a:lnTo>
                  <a:pt x="44842" y="100948"/>
                </a:lnTo>
                <a:lnTo>
                  <a:pt x="40541" y="105246"/>
                </a:lnTo>
                <a:lnTo>
                  <a:pt x="36624" y="101331"/>
                </a:lnTo>
                <a:lnTo>
                  <a:pt x="40924" y="97030"/>
                </a:lnTo>
                <a:close/>
                <a:moveTo>
                  <a:pt x="32503" y="97413"/>
                </a:moveTo>
                <a:lnTo>
                  <a:pt x="36420" y="101331"/>
                </a:lnTo>
                <a:lnTo>
                  <a:pt x="32120" y="105632"/>
                </a:lnTo>
                <a:lnTo>
                  <a:pt x="28202" y="101715"/>
                </a:lnTo>
                <a:lnTo>
                  <a:pt x="32503" y="97413"/>
                </a:lnTo>
                <a:close/>
                <a:moveTo>
                  <a:pt x="120720" y="97596"/>
                </a:moveTo>
                <a:lnTo>
                  <a:pt x="124638" y="101513"/>
                </a:lnTo>
                <a:lnTo>
                  <a:pt x="120337" y="105814"/>
                </a:lnTo>
                <a:lnTo>
                  <a:pt x="116419" y="101896"/>
                </a:lnTo>
                <a:lnTo>
                  <a:pt x="120720" y="97596"/>
                </a:lnTo>
                <a:close/>
                <a:moveTo>
                  <a:pt x="24084" y="97798"/>
                </a:moveTo>
                <a:lnTo>
                  <a:pt x="26041" y="99756"/>
                </a:lnTo>
                <a:lnTo>
                  <a:pt x="28000" y="101715"/>
                </a:lnTo>
                <a:lnTo>
                  <a:pt x="25851" y="103864"/>
                </a:lnTo>
                <a:lnTo>
                  <a:pt x="23702" y="106014"/>
                </a:lnTo>
                <a:lnTo>
                  <a:pt x="19784" y="102097"/>
                </a:lnTo>
                <a:lnTo>
                  <a:pt x="24084" y="97798"/>
                </a:lnTo>
                <a:close/>
                <a:moveTo>
                  <a:pt x="112301" y="97980"/>
                </a:moveTo>
                <a:lnTo>
                  <a:pt x="116217" y="101896"/>
                </a:lnTo>
                <a:lnTo>
                  <a:pt x="111917" y="106197"/>
                </a:lnTo>
                <a:lnTo>
                  <a:pt x="108000" y="102281"/>
                </a:lnTo>
                <a:lnTo>
                  <a:pt x="112301" y="97980"/>
                </a:lnTo>
                <a:close/>
                <a:moveTo>
                  <a:pt x="15663" y="98180"/>
                </a:moveTo>
                <a:lnTo>
                  <a:pt x="19581" y="102097"/>
                </a:lnTo>
                <a:lnTo>
                  <a:pt x="15280" y="106398"/>
                </a:lnTo>
                <a:lnTo>
                  <a:pt x="11363" y="102480"/>
                </a:lnTo>
                <a:lnTo>
                  <a:pt x="15663" y="98180"/>
                </a:lnTo>
                <a:close/>
                <a:moveTo>
                  <a:pt x="103879" y="98365"/>
                </a:moveTo>
                <a:lnTo>
                  <a:pt x="105837" y="100324"/>
                </a:lnTo>
                <a:lnTo>
                  <a:pt x="107796" y="102282"/>
                </a:lnTo>
                <a:lnTo>
                  <a:pt x="103495" y="106582"/>
                </a:lnTo>
                <a:lnTo>
                  <a:pt x="99580" y="102664"/>
                </a:lnTo>
                <a:lnTo>
                  <a:pt x="101729" y="100515"/>
                </a:lnTo>
                <a:lnTo>
                  <a:pt x="103879" y="98365"/>
                </a:lnTo>
                <a:close/>
                <a:moveTo>
                  <a:pt x="7244" y="98565"/>
                </a:moveTo>
                <a:lnTo>
                  <a:pt x="9203" y="100524"/>
                </a:lnTo>
                <a:lnTo>
                  <a:pt x="11162" y="102481"/>
                </a:lnTo>
                <a:lnTo>
                  <a:pt x="6860" y="106783"/>
                </a:lnTo>
                <a:lnTo>
                  <a:pt x="2944" y="102865"/>
                </a:lnTo>
                <a:lnTo>
                  <a:pt x="5095" y="100714"/>
                </a:lnTo>
                <a:lnTo>
                  <a:pt x="7244" y="98565"/>
                </a:lnTo>
                <a:close/>
                <a:moveTo>
                  <a:pt x="95461" y="98747"/>
                </a:moveTo>
                <a:lnTo>
                  <a:pt x="97420" y="100706"/>
                </a:lnTo>
                <a:lnTo>
                  <a:pt x="99378" y="102664"/>
                </a:lnTo>
                <a:lnTo>
                  <a:pt x="95077" y="106966"/>
                </a:lnTo>
                <a:lnTo>
                  <a:pt x="93118" y="105007"/>
                </a:lnTo>
                <a:lnTo>
                  <a:pt x="91161" y="103048"/>
                </a:lnTo>
                <a:lnTo>
                  <a:pt x="95461" y="98747"/>
                </a:lnTo>
                <a:close/>
                <a:moveTo>
                  <a:pt x="87040" y="99132"/>
                </a:moveTo>
                <a:lnTo>
                  <a:pt x="90956" y="103048"/>
                </a:lnTo>
                <a:lnTo>
                  <a:pt x="88807" y="105197"/>
                </a:lnTo>
                <a:lnTo>
                  <a:pt x="86658" y="107348"/>
                </a:lnTo>
                <a:lnTo>
                  <a:pt x="84699" y="105389"/>
                </a:lnTo>
                <a:lnTo>
                  <a:pt x="82740" y="103430"/>
                </a:lnTo>
                <a:lnTo>
                  <a:pt x="87040" y="99132"/>
                </a:lnTo>
                <a:close/>
                <a:moveTo>
                  <a:pt x="78620" y="99515"/>
                </a:moveTo>
                <a:lnTo>
                  <a:pt x="80578" y="101474"/>
                </a:lnTo>
                <a:lnTo>
                  <a:pt x="82537" y="103431"/>
                </a:lnTo>
                <a:lnTo>
                  <a:pt x="80388" y="105582"/>
                </a:lnTo>
                <a:lnTo>
                  <a:pt x="78238" y="107731"/>
                </a:lnTo>
                <a:lnTo>
                  <a:pt x="76280" y="105772"/>
                </a:lnTo>
                <a:lnTo>
                  <a:pt x="74321" y="103813"/>
                </a:lnTo>
                <a:lnTo>
                  <a:pt x="78620" y="99515"/>
                </a:lnTo>
                <a:close/>
                <a:moveTo>
                  <a:pt x="70202" y="99898"/>
                </a:moveTo>
                <a:lnTo>
                  <a:pt x="74119" y="103815"/>
                </a:lnTo>
                <a:lnTo>
                  <a:pt x="69818" y="108116"/>
                </a:lnTo>
                <a:lnTo>
                  <a:pt x="65901" y="104198"/>
                </a:lnTo>
                <a:lnTo>
                  <a:pt x="70202" y="99898"/>
                </a:lnTo>
                <a:close/>
                <a:moveTo>
                  <a:pt x="61782" y="100280"/>
                </a:moveTo>
                <a:lnTo>
                  <a:pt x="65699" y="104198"/>
                </a:lnTo>
                <a:lnTo>
                  <a:pt x="61398" y="108498"/>
                </a:lnTo>
                <a:lnTo>
                  <a:pt x="57480" y="104582"/>
                </a:lnTo>
                <a:lnTo>
                  <a:pt x="61782" y="100280"/>
                </a:lnTo>
                <a:close/>
                <a:moveTo>
                  <a:pt x="53362" y="100664"/>
                </a:moveTo>
                <a:lnTo>
                  <a:pt x="57280" y="104582"/>
                </a:lnTo>
                <a:lnTo>
                  <a:pt x="52979" y="108883"/>
                </a:lnTo>
                <a:lnTo>
                  <a:pt x="49061" y="104965"/>
                </a:lnTo>
                <a:lnTo>
                  <a:pt x="53362" y="100664"/>
                </a:lnTo>
                <a:close/>
                <a:moveTo>
                  <a:pt x="44943" y="101049"/>
                </a:moveTo>
                <a:lnTo>
                  <a:pt x="48859" y="104965"/>
                </a:lnTo>
                <a:lnTo>
                  <a:pt x="44559" y="109265"/>
                </a:lnTo>
                <a:lnTo>
                  <a:pt x="40642" y="105347"/>
                </a:lnTo>
                <a:lnTo>
                  <a:pt x="44943" y="101049"/>
                </a:lnTo>
                <a:close/>
                <a:moveTo>
                  <a:pt x="36524" y="101432"/>
                </a:moveTo>
                <a:lnTo>
                  <a:pt x="40440" y="105348"/>
                </a:lnTo>
                <a:lnTo>
                  <a:pt x="36139" y="109650"/>
                </a:lnTo>
                <a:lnTo>
                  <a:pt x="32222" y="105733"/>
                </a:lnTo>
                <a:lnTo>
                  <a:pt x="36524" y="101432"/>
                </a:lnTo>
                <a:close/>
                <a:moveTo>
                  <a:pt x="28101" y="101815"/>
                </a:moveTo>
                <a:lnTo>
                  <a:pt x="32019" y="105733"/>
                </a:lnTo>
                <a:lnTo>
                  <a:pt x="27718" y="110033"/>
                </a:lnTo>
                <a:lnTo>
                  <a:pt x="25759" y="108076"/>
                </a:lnTo>
                <a:lnTo>
                  <a:pt x="23803" y="106115"/>
                </a:lnTo>
                <a:lnTo>
                  <a:pt x="25952" y="103965"/>
                </a:lnTo>
                <a:lnTo>
                  <a:pt x="28101" y="101815"/>
                </a:lnTo>
                <a:close/>
                <a:moveTo>
                  <a:pt x="116318" y="101997"/>
                </a:moveTo>
                <a:lnTo>
                  <a:pt x="120236" y="105915"/>
                </a:lnTo>
                <a:lnTo>
                  <a:pt x="115935" y="110216"/>
                </a:lnTo>
                <a:lnTo>
                  <a:pt x="112018" y="106298"/>
                </a:lnTo>
                <a:lnTo>
                  <a:pt x="116318" y="101997"/>
                </a:lnTo>
                <a:close/>
                <a:moveTo>
                  <a:pt x="19683" y="102197"/>
                </a:moveTo>
                <a:lnTo>
                  <a:pt x="23600" y="106115"/>
                </a:lnTo>
                <a:lnTo>
                  <a:pt x="19300" y="110415"/>
                </a:lnTo>
                <a:lnTo>
                  <a:pt x="15382" y="106499"/>
                </a:lnTo>
                <a:lnTo>
                  <a:pt x="19683" y="102197"/>
                </a:lnTo>
                <a:close/>
                <a:moveTo>
                  <a:pt x="107899" y="102382"/>
                </a:moveTo>
                <a:lnTo>
                  <a:pt x="111816" y="106298"/>
                </a:lnTo>
                <a:lnTo>
                  <a:pt x="107515" y="110599"/>
                </a:lnTo>
                <a:lnTo>
                  <a:pt x="103597" y="106682"/>
                </a:lnTo>
                <a:lnTo>
                  <a:pt x="107899" y="102382"/>
                </a:lnTo>
                <a:close/>
                <a:moveTo>
                  <a:pt x="11264" y="102581"/>
                </a:moveTo>
                <a:lnTo>
                  <a:pt x="15179" y="106499"/>
                </a:lnTo>
                <a:lnTo>
                  <a:pt x="10878" y="110800"/>
                </a:lnTo>
                <a:lnTo>
                  <a:pt x="6963" y="106882"/>
                </a:lnTo>
                <a:lnTo>
                  <a:pt x="11264" y="102581"/>
                </a:lnTo>
                <a:close/>
                <a:moveTo>
                  <a:pt x="99479" y="102765"/>
                </a:moveTo>
                <a:lnTo>
                  <a:pt x="103396" y="106682"/>
                </a:lnTo>
                <a:lnTo>
                  <a:pt x="99094" y="110983"/>
                </a:lnTo>
                <a:lnTo>
                  <a:pt x="95178" y="107067"/>
                </a:lnTo>
                <a:lnTo>
                  <a:pt x="99479" y="102765"/>
                </a:lnTo>
                <a:close/>
                <a:moveTo>
                  <a:pt x="91057" y="103150"/>
                </a:moveTo>
                <a:lnTo>
                  <a:pt x="93016" y="105109"/>
                </a:lnTo>
                <a:lnTo>
                  <a:pt x="94975" y="107068"/>
                </a:lnTo>
                <a:lnTo>
                  <a:pt x="90674" y="111368"/>
                </a:lnTo>
                <a:lnTo>
                  <a:pt x="86759" y="107450"/>
                </a:lnTo>
                <a:lnTo>
                  <a:pt x="88908" y="105301"/>
                </a:lnTo>
                <a:lnTo>
                  <a:pt x="91057" y="103150"/>
                </a:lnTo>
                <a:close/>
                <a:moveTo>
                  <a:pt x="82638" y="103535"/>
                </a:moveTo>
                <a:lnTo>
                  <a:pt x="84597" y="105493"/>
                </a:lnTo>
                <a:lnTo>
                  <a:pt x="86554" y="107451"/>
                </a:lnTo>
                <a:lnTo>
                  <a:pt x="82254" y="111753"/>
                </a:lnTo>
                <a:lnTo>
                  <a:pt x="78338" y="107833"/>
                </a:lnTo>
                <a:lnTo>
                  <a:pt x="80489" y="105684"/>
                </a:lnTo>
                <a:lnTo>
                  <a:pt x="82638" y="103535"/>
                </a:lnTo>
                <a:close/>
                <a:moveTo>
                  <a:pt x="74220" y="103914"/>
                </a:moveTo>
                <a:lnTo>
                  <a:pt x="76179" y="105873"/>
                </a:lnTo>
                <a:lnTo>
                  <a:pt x="78138" y="107832"/>
                </a:lnTo>
                <a:lnTo>
                  <a:pt x="75987" y="109981"/>
                </a:lnTo>
                <a:lnTo>
                  <a:pt x="73838" y="112130"/>
                </a:lnTo>
                <a:lnTo>
                  <a:pt x="71877" y="110174"/>
                </a:lnTo>
                <a:lnTo>
                  <a:pt x="69919" y="108215"/>
                </a:lnTo>
                <a:lnTo>
                  <a:pt x="74220" y="103914"/>
                </a:lnTo>
                <a:close/>
                <a:moveTo>
                  <a:pt x="65800" y="104299"/>
                </a:moveTo>
                <a:lnTo>
                  <a:pt x="69717" y="108215"/>
                </a:lnTo>
                <a:lnTo>
                  <a:pt x="67568" y="110365"/>
                </a:lnTo>
                <a:lnTo>
                  <a:pt x="65418" y="112515"/>
                </a:lnTo>
                <a:lnTo>
                  <a:pt x="63458" y="110558"/>
                </a:lnTo>
                <a:lnTo>
                  <a:pt x="61499" y="108599"/>
                </a:lnTo>
                <a:lnTo>
                  <a:pt x="65800" y="104299"/>
                </a:lnTo>
                <a:close/>
                <a:moveTo>
                  <a:pt x="57381" y="104682"/>
                </a:moveTo>
                <a:lnTo>
                  <a:pt x="61297" y="108599"/>
                </a:lnTo>
                <a:lnTo>
                  <a:pt x="59148" y="110749"/>
                </a:lnTo>
                <a:lnTo>
                  <a:pt x="56996" y="112900"/>
                </a:lnTo>
                <a:lnTo>
                  <a:pt x="55039" y="110941"/>
                </a:lnTo>
                <a:lnTo>
                  <a:pt x="53080" y="108984"/>
                </a:lnTo>
                <a:lnTo>
                  <a:pt x="57381" y="104682"/>
                </a:lnTo>
                <a:close/>
                <a:moveTo>
                  <a:pt x="48960" y="105066"/>
                </a:moveTo>
                <a:lnTo>
                  <a:pt x="52878" y="108984"/>
                </a:lnTo>
                <a:lnTo>
                  <a:pt x="48577" y="113282"/>
                </a:lnTo>
                <a:lnTo>
                  <a:pt x="44660" y="109367"/>
                </a:lnTo>
                <a:lnTo>
                  <a:pt x="48960" y="105066"/>
                </a:lnTo>
                <a:close/>
                <a:moveTo>
                  <a:pt x="40541" y="105449"/>
                </a:moveTo>
                <a:lnTo>
                  <a:pt x="44459" y="109367"/>
                </a:lnTo>
                <a:lnTo>
                  <a:pt x="40157" y="113668"/>
                </a:lnTo>
                <a:lnTo>
                  <a:pt x="36240" y="109750"/>
                </a:lnTo>
                <a:lnTo>
                  <a:pt x="40541" y="105449"/>
                </a:lnTo>
                <a:close/>
                <a:moveTo>
                  <a:pt x="32121" y="105834"/>
                </a:moveTo>
                <a:lnTo>
                  <a:pt x="36038" y="109750"/>
                </a:lnTo>
                <a:lnTo>
                  <a:pt x="31738" y="114052"/>
                </a:lnTo>
                <a:lnTo>
                  <a:pt x="27820" y="110132"/>
                </a:lnTo>
                <a:lnTo>
                  <a:pt x="32121" y="105834"/>
                </a:lnTo>
                <a:close/>
                <a:moveTo>
                  <a:pt x="23702" y="106218"/>
                </a:moveTo>
                <a:lnTo>
                  <a:pt x="25659" y="108176"/>
                </a:lnTo>
                <a:lnTo>
                  <a:pt x="27618" y="110134"/>
                </a:lnTo>
                <a:lnTo>
                  <a:pt x="25469" y="112285"/>
                </a:lnTo>
                <a:lnTo>
                  <a:pt x="23319" y="114434"/>
                </a:lnTo>
                <a:lnTo>
                  <a:pt x="19402" y="110516"/>
                </a:lnTo>
                <a:lnTo>
                  <a:pt x="23702" y="106218"/>
                </a:lnTo>
                <a:close/>
                <a:moveTo>
                  <a:pt x="111917" y="106399"/>
                </a:moveTo>
                <a:lnTo>
                  <a:pt x="115834" y="110317"/>
                </a:lnTo>
                <a:lnTo>
                  <a:pt x="111533" y="114617"/>
                </a:lnTo>
                <a:lnTo>
                  <a:pt x="107616" y="110700"/>
                </a:lnTo>
                <a:lnTo>
                  <a:pt x="111917" y="106399"/>
                </a:lnTo>
                <a:close/>
                <a:moveTo>
                  <a:pt x="15281" y="106600"/>
                </a:moveTo>
                <a:lnTo>
                  <a:pt x="19199" y="110516"/>
                </a:lnTo>
                <a:lnTo>
                  <a:pt x="14898" y="114817"/>
                </a:lnTo>
                <a:lnTo>
                  <a:pt x="10981" y="110901"/>
                </a:lnTo>
                <a:lnTo>
                  <a:pt x="15281" y="106600"/>
                </a:lnTo>
                <a:close/>
                <a:moveTo>
                  <a:pt x="103497" y="106783"/>
                </a:moveTo>
                <a:lnTo>
                  <a:pt x="107414" y="110700"/>
                </a:lnTo>
                <a:lnTo>
                  <a:pt x="103113" y="115002"/>
                </a:lnTo>
                <a:lnTo>
                  <a:pt x="99197" y="111084"/>
                </a:lnTo>
                <a:lnTo>
                  <a:pt x="103497" y="106783"/>
                </a:lnTo>
                <a:close/>
                <a:moveTo>
                  <a:pt x="6862" y="106983"/>
                </a:moveTo>
                <a:lnTo>
                  <a:pt x="10780" y="110901"/>
                </a:lnTo>
                <a:lnTo>
                  <a:pt x="6478" y="115201"/>
                </a:lnTo>
                <a:lnTo>
                  <a:pt x="2561" y="111284"/>
                </a:lnTo>
                <a:lnTo>
                  <a:pt x="6862" y="106983"/>
                </a:lnTo>
                <a:close/>
                <a:moveTo>
                  <a:pt x="95077" y="107167"/>
                </a:moveTo>
                <a:lnTo>
                  <a:pt x="98995" y="111084"/>
                </a:lnTo>
                <a:lnTo>
                  <a:pt x="94694" y="115385"/>
                </a:lnTo>
                <a:lnTo>
                  <a:pt x="90776" y="111467"/>
                </a:lnTo>
                <a:lnTo>
                  <a:pt x="95077" y="107167"/>
                </a:lnTo>
                <a:close/>
                <a:moveTo>
                  <a:pt x="86658" y="107551"/>
                </a:moveTo>
                <a:lnTo>
                  <a:pt x="90574" y="111467"/>
                </a:lnTo>
                <a:lnTo>
                  <a:pt x="86273" y="115768"/>
                </a:lnTo>
                <a:lnTo>
                  <a:pt x="82357" y="111852"/>
                </a:lnTo>
                <a:lnTo>
                  <a:pt x="86658" y="107551"/>
                </a:lnTo>
                <a:close/>
                <a:moveTo>
                  <a:pt x="78236" y="107934"/>
                </a:moveTo>
                <a:lnTo>
                  <a:pt x="82153" y="111851"/>
                </a:lnTo>
                <a:lnTo>
                  <a:pt x="77852" y="116152"/>
                </a:lnTo>
                <a:lnTo>
                  <a:pt x="75893" y="114193"/>
                </a:lnTo>
                <a:lnTo>
                  <a:pt x="73937" y="112234"/>
                </a:lnTo>
                <a:lnTo>
                  <a:pt x="76086" y="110083"/>
                </a:lnTo>
                <a:lnTo>
                  <a:pt x="78236" y="107934"/>
                </a:lnTo>
                <a:close/>
                <a:moveTo>
                  <a:pt x="69816" y="108318"/>
                </a:moveTo>
                <a:lnTo>
                  <a:pt x="71775" y="110277"/>
                </a:lnTo>
                <a:lnTo>
                  <a:pt x="73734" y="112236"/>
                </a:lnTo>
                <a:lnTo>
                  <a:pt x="69433" y="116535"/>
                </a:lnTo>
                <a:lnTo>
                  <a:pt x="65515" y="112619"/>
                </a:lnTo>
                <a:lnTo>
                  <a:pt x="67667" y="110468"/>
                </a:lnTo>
                <a:lnTo>
                  <a:pt x="69816" y="108318"/>
                </a:lnTo>
                <a:close/>
                <a:moveTo>
                  <a:pt x="61397" y="108703"/>
                </a:moveTo>
                <a:lnTo>
                  <a:pt x="63356" y="110660"/>
                </a:lnTo>
                <a:lnTo>
                  <a:pt x="65313" y="112619"/>
                </a:lnTo>
                <a:lnTo>
                  <a:pt x="61015" y="116919"/>
                </a:lnTo>
                <a:lnTo>
                  <a:pt x="57097" y="113001"/>
                </a:lnTo>
                <a:lnTo>
                  <a:pt x="59248" y="110852"/>
                </a:lnTo>
                <a:lnTo>
                  <a:pt x="61397" y="108703"/>
                </a:lnTo>
                <a:close/>
                <a:moveTo>
                  <a:pt x="52979" y="109085"/>
                </a:moveTo>
                <a:lnTo>
                  <a:pt x="54938" y="111042"/>
                </a:lnTo>
                <a:lnTo>
                  <a:pt x="56895" y="113001"/>
                </a:lnTo>
                <a:lnTo>
                  <a:pt x="52595" y="117302"/>
                </a:lnTo>
                <a:lnTo>
                  <a:pt x="50637" y="115343"/>
                </a:lnTo>
                <a:lnTo>
                  <a:pt x="48678" y="113384"/>
                </a:lnTo>
                <a:lnTo>
                  <a:pt x="52979" y="109085"/>
                </a:lnTo>
                <a:close/>
                <a:moveTo>
                  <a:pt x="44559" y="109468"/>
                </a:moveTo>
                <a:lnTo>
                  <a:pt x="48476" y="113384"/>
                </a:lnTo>
                <a:lnTo>
                  <a:pt x="46325" y="115535"/>
                </a:lnTo>
                <a:lnTo>
                  <a:pt x="44175" y="117684"/>
                </a:lnTo>
                <a:lnTo>
                  <a:pt x="42217" y="115727"/>
                </a:lnTo>
                <a:lnTo>
                  <a:pt x="40258" y="113768"/>
                </a:lnTo>
                <a:lnTo>
                  <a:pt x="44559" y="109468"/>
                </a:lnTo>
                <a:close/>
                <a:moveTo>
                  <a:pt x="36139" y="109851"/>
                </a:moveTo>
                <a:lnTo>
                  <a:pt x="40056" y="113769"/>
                </a:lnTo>
                <a:lnTo>
                  <a:pt x="37906" y="115918"/>
                </a:lnTo>
                <a:lnTo>
                  <a:pt x="35757" y="118067"/>
                </a:lnTo>
                <a:lnTo>
                  <a:pt x="33798" y="116109"/>
                </a:lnTo>
                <a:lnTo>
                  <a:pt x="31839" y="114153"/>
                </a:lnTo>
                <a:lnTo>
                  <a:pt x="36139" y="109851"/>
                </a:lnTo>
                <a:close/>
                <a:moveTo>
                  <a:pt x="27718" y="110235"/>
                </a:moveTo>
                <a:lnTo>
                  <a:pt x="31634" y="114153"/>
                </a:lnTo>
                <a:lnTo>
                  <a:pt x="27334" y="118454"/>
                </a:lnTo>
                <a:lnTo>
                  <a:pt x="25376" y="116495"/>
                </a:lnTo>
                <a:lnTo>
                  <a:pt x="23417" y="114536"/>
                </a:lnTo>
                <a:lnTo>
                  <a:pt x="25569" y="112385"/>
                </a:lnTo>
                <a:lnTo>
                  <a:pt x="27718" y="110235"/>
                </a:lnTo>
                <a:close/>
                <a:moveTo>
                  <a:pt x="19300" y="110617"/>
                </a:moveTo>
                <a:lnTo>
                  <a:pt x="23216" y="114535"/>
                </a:lnTo>
                <a:lnTo>
                  <a:pt x="18916" y="118836"/>
                </a:lnTo>
                <a:lnTo>
                  <a:pt x="14999" y="114918"/>
                </a:lnTo>
                <a:lnTo>
                  <a:pt x="19300" y="110617"/>
                </a:lnTo>
                <a:close/>
                <a:moveTo>
                  <a:pt x="107515" y="110801"/>
                </a:moveTo>
                <a:lnTo>
                  <a:pt x="111432" y="114718"/>
                </a:lnTo>
                <a:lnTo>
                  <a:pt x="107132" y="119019"/>
                </a:lnTo>
                <a:lnTo>
                  <a:pt x="103214" y="115102"/>
                </a:lnTo>
                <a:lnTo>
                  <a:pt x="107515" y="110801"/>
                </a:lnTo>
                <a:close/>
                <a:moveTo>
                  <a:pt x="10881" y="111002"/>
                </a:moveTo>
                <a:lnTo>
                  <a:pt x="14797" y="114918"/>
                </a:lnTo>
                <a:lnTo>
                  <a:pt x="10496" y="119219"/>
                </a:lnTo>
                <a:lnTo>
                  <a:pt x="6579" y="115301"/>
                </a:lnTo>
                <a:lnTo>
                  <a:pt x="10881" y="111002"/>
                </a:lnTo>
                <a:close/>
                <a:moveTo>
                  <a:pt x="99096" y="111185"/>
                </a:moveTo>
                <a:lnTo>
                  <a:pt x="103012" y="115102"/>
                </a:lnTo>
                <a:lnTo>
                  <a:pt x="98711" y="119402"/>
                </a:lnTo>
                <a:lnTo>
                  <a:pt x="94795" y="115486"/>
                </a:lnTo>
                <a:lnTo>
                  <a:pt x="99096" y="111185"/>
                </a:lnTo>
                <a:close/>
                <a:moveTo>
                  <a:pt x="90675" y="111568"/>
                </a:moveTo>
                <a:lnTo>
                  <a:pt x="94593" y="115486"/>
                </a:lnTo>
                <a:lnTo>
                  <a:pt x="90292" y="119787"/>
                </a:lnTo>
                <a:lnTo>
                  <a:pt x="86374" y="115869"/>
                </a:lnTo>
                <a:lnTo>
                  <a:pt x="90675" y="111568"/>
                </a:lnTo>
                <a:close/>
                <a:moveTo>
                  <a:pt x="82256" y="111953"/>
                </a:moveTo>
                <a:lnTo>
                  <a:pt x="86173" y="115869"/>
                </a:lnTo>
                <a:lnTo>
                  <a:pt x="81872" y="120171"/>
                </a:lnTo>
                <a:lnTo>
                  <a:pt x="77954" y="116253"/>
                </a:lnTo>
                <a:lnTo>
                  <a:pt x="82256" y="111953"/>
                </a:lnTo>
                <a:close/>
                <a:moveTo>
                  <a:pt x="73836" y="112334"/>
                </a:moveTo>
                <a:lnTo>
                  <a:pt x="75795" y="114292"/>
                </a:lnTo>
                <a:lnTo>
                  <a:pt x="77753" y="116251"/>
                </a:lnTo>
                <a:lnTo>
                  <a:pt x="75604" y="118400"/>
                </a:lnTo>
                <a:lnTo>
                  <a:pt x="73454" y="120550"/>
                </a:lnTo>
                <a:lnTo>
                  <a:pt x="69535" y="116635"/>
                </a:lnTo>
                <a:lnTo>
                  <a:pt x="73836" y="112334"/>
                </a:lnTo>
                <a:close/>
                <a:moveTo>
                  <a:pt x="65417" y="112718"/>
                </a:moveTo>
                <a:lnTo>
                  <a:pt x="69333" y="116635"/>
                </a:lnTo>
                <a:lnTo>
                  <a:pt x="65032" y="120936"/>
                </a:lnTo>
                <a:lnTo>
                  <a:pt x="61116" y="117020"/>
                </a:lnTo>
                <a:lnTo>
                  <a:pt x="65417" y="112718"/>
                </a:lnTo>
                <a:close/>
                <a:moveTo>
                  <a:pt x="56996" y="113102"/>
                </a:moveTo>
                <a:lnTo>
                  <a:pt x="60914" y="117018"/>
                </a:lnTo>
                <a:lnTo>
                  <a:pt x="56613" y="121319"/>
                </a:lnTo>
                <a:lnTo>
                  <a:pt x="52696" y="117403"/>
                </a:lnTo>
                <a:lnTo>
                  <a:pt x="56996" y="113102"/>
                </a:lnTo>
                <a:close/>
                <a:moveTo>
                  <a:pt x="48575" y="113488"/>
                </a:moveTo>
                <a:lnTo>
                  <a:pt x="50534" y="115446"/>
                </a:lnTo>
                <a:lnTo>
                  <a:pt x="52492" y="117404"/>
                </a:lnTo>
                <a:lnTo>
                  <a:pt x="48192" y="121706"/>
                </a:lnTo>
                <a:lnTo>
                  <a:pt x="44276" y="117786"/>
                </a:lnTo>
                <a:lnTo>
                  <a:pt x="46426" y="115637"/>
                </a:lnTo>
                <a:lnTo>
                  <a:pt x="48575" y="113488"/>
                </a:lnTo>
                <a:close/>
                <a:moveTo>
                  <a:pt x="40156" y="113872"/>
                </a:moveTo>
                <a:lnTo>
                  <a:pt x="42113" y="115830"/>
                </a:lnTo>
                <a:lnTo>
                  <a:pt x="44072" y="117788"/>
                </a:lnTo>
                <a:lnTo>
                  <a:pt x="39771" y="122089"/>
                </a:lnTo>
                <a:lnTo>
                  <a:pt x="35856" y="118170"/>
                </a:lnTo>
                <a:lnTo>
                  <a:pt x="38005" y="116021"/>
                </a:lnTo>
                <a:lnTo>
                  <a:pt x="40156" y="113872"/>
                </a:lnTo>
                <a:close/>
                <a:moveTo>
                  <a:pt x="31738" y="114253"/>
                </a:moveTo>
                <a:lnTo>
                  <a:pt x="33695" y="116212"/>
                </a:lnTo>
                <a:lnTo>
                  <a:pt x="35654" y="118170"/>
                </a:lnTo>
                <a:lnTo>
                  <a:pt x="31353" y="122471"/>
                </a:lnTo>
                <a:lnTo>
                  <a:pt x="29396" y="120512"/>
                </a:lnTo>
                <a:lnTo>
                  <a:pt x="27437" y="118555"/>
                </a:lnTo>
                <a:lnTo>
                  <a:pt x="31738" y="114253"/>
                </a:lnTo>
                <a:close/>
                <a:moveTo>
                  <a:pt x="23317" y="114637"/>
                </a:moveTo>
                <a:lnTo>
                  <a:pt x="25276" y="116596"/>
                </a:lnTo>
                <a:lnTo>
                  <a:pt x="27235" y="118555"/>
                </a:lnTo>
                <a:lnTo>
                  <a:pt x="25086" y="120704"/>
                </a:lnTo>
                <a:lnTo>
                  <a:pt x="22935" y="122853"/>
                </a:lnTo>
                <a:lnTo>
                  <a:pt x="20978" y="120894"/>
                </a:lnTo>
                <a:lnTo>
                  <a:pt x="19017" y="118937"/>
                </a:lnTo>
                <a:lnTo>
                  <a:pt x="23317" y="114637"/>
                </a:lnTo>
                <a:close/>
                <a:moveTo>
                  <a:pt x="14898" y="115019"/>
                </a:moveTo>
                <a:lnTo>
                  <a:pt x="18816" y="118935"/>
                </a:lnTo>
                <a:lnTo>
                  <a:pt x="16665" y="121086"/>
                </a:lnTo>
                <a:lnTo>
                  <a:pt x="14516" y="123235"/>
                </a:lnTo>
                <a:lnTo>
                  <a:pt x="10597" y="119320"/>
                </a:lnTo>
                <a:lnTo>
                  <a:pt x="14898" y="115019"/>
                </a:lnTo>
                <a:close/>
                <a:moveTo>
                  <a:pt x="103113" y="115202"/>
                </a:moveTo>
                <a:lnTo>
                  <a:pt x="107031" y="119120"/>
                </a:lnTo>
                <a:lnTo>
                  <a:pt x="102730" y="123421"/>
                </a:lnTo>
                <a:lnTo>
                  <a:pt x="98812" y="119503"/>
                </a:lnTo>
                <a:lnTo>
                  <a:pt x="103113" y="115202"/>
                </a:lnTo>
                <a:close/>
                <a:moveTo>
                  <a:pt x="94694" y="115587"/>
                </a:moveTo>
                <a:lnTo>
                  <a:pt x="98610" y="119503"/>
                </a:lnTo>
                <a:lnTo>
                  <a:pt x="94309" y="123804"/>
                </a:lnTo>
                <a:lnTo>
                  <a:pt x="90393" y="119887"/>
                </a:lnTo>
                <a:lnTo>
                  <a:pt x="94694" y="115587"/>
                </a:lnTo>
                <a:close/>
                <a:moveTo>
                  <a:pt x="86274" y="115970"/>
                </a:moveTo>
                <a:lnTo>
                  <a:pt x="90191" y="119887"/>
                </a:lnTo>
                <a:lnTo>
                  <a:pt x="85890" y="124188"/>
                </a:lnTo>
                <a:lnTo>
                  <a:pt x="81973" y="120271"/>
                </a:lnTo>
                <a:lnTo>
                  <a:pt x="86274" y="115970"/>
                </a:lnTo>
                <a:close/>
                <a:moveTo>
                  <a:pt x="77854" y="116354"/>
                </a:moveTo>
                <a:lnTo>
                  <a:pt x="81771" y="120271"/>
                </a:lnTo>
                <a:lnTo>
                  <a:pt x="77470" y="124573"/>
                </a:lnTo>
                <a:lnTo>
                  <a:pt x="75511" y="122612"/>
                </a:lnTo>
                <a:lnTo>
                  <a:pt x="73552" y="120653"/>
                </a:lnTo>
                <a:lnTo>
                  <a:pt x="75704" y="118504"/>
                </a:lnTo>
                <a:lnTo>
                  <a:pt x="77854" y="116354"/>
                </a:lnTo>
                <a:close/>
                <a:moveTo>
                  <a:pt x="69434" y="116738"/>
                </a:moveTo>
                <a:lnTo>
                  <a:pt x="73352" y="120655"/>
                </a:lnTo>
                <a:lnTo>
                  <a:pt x="69051" y="124955"/>
                </a:lnTo>
                <a:lnTo>
                  <a:pt x="65133" y="121037"/>
                </a:lnTo>
                <a:lnTo>
                  <a:pt x="69434" y="116738"/>
                </a:lnTo>
                <a:close/>
                <a:moveTo>
                  <a:pt x="61015" y="117120"/>
                </a:moveTo>
                <a:lnTo>
                  <a:pt x="64931" y="121037"/>
                </a:lnTo>
                <a:lnTo>
                  <a:pt x="60631" y="125338"/>
                </a:lnTo>
                <a:lnTo>
                  <a:pt x="56714" y="121420"/>
                </a:lnTo>
                <a:lnTo>
                  <a:pt x="61015" y="117120"/>
                </a:lnTo>
                <a:close/>
                <a:moveTo>
                  <a:pt x="52595" y="117504"/>
                </a:moveTo>
                <a:lnTo>
                  <a:pt x="56512" y="121420"/>
                </a:lnTo>
                <a:lnTo>
                  <a:pt x="52211" y="125721"/>
                </a:lnTo>
                <a:lnTo>
                  <a:pt x="48294" y="121805"/>
                </a:lnTo>
                <a:lnTo>
                  <a:pt x="52595" y="117504"/>
                </a:lnTo>
                <a:close/>
                <a:moveTo>
                  <a:pt x="44175" y="117887"/>
                </a:moveTo>
                <a:lnTo>
                  <a:pt x="48092" y="121804"/>
                </a:lnTo>
                <a:lnTo>
                  <a:pt x="43791" y="126105"/>
                </a:lnTo>
                <a:lnTo>
                  <a:pt x="39875" y="122189"/>
                </a:lnTo>
                <a:lnTo>
                  <a:pt x="44175" y="117887"/>
                </a:lnTo>
                <a:close/>
                <a:moveTo>
                  <a:pt x="35755" y="118271"/>
                </a:moveTo>
                <a:lnTo>
                  <a:pt x="39672" y="122189"/>
                </a:lnTo>
                <a:lnTo>
                  <a:pt x="35372" y="126490"/>
                </a:lnTo>
                <a:lnTo>
                  <a:pt x="31454" y="122572"/>
                </a:lnTo>
                <a:lnTo>
                  <a:pt x="35755" y="118271"/>
                </a:lnTo>
                <a:close/>
                <a:moveTo>
                  <a:pt x="27336" y="118656"/>
                </a:moveTo>
                <a:lnTo>
                  <a:pt x="29295" y="120613"/>
                </a:lnTo>
                <a:lnTo>
                  <a:pt x="31252" y="122572"/>
                </a:lnTo>
                <a:lnTo>
                  <a:pt x="26952" y="126873"/>
                </a:lnTo>
                <a:lnTo>
                  <a:pt x="23035" y="122954"/>
                </a:lnTo>
                <a:lnTo>
                  <a:pt x="25187" y="120805"/>
                </a:lnTo>
                <a:lnTo>
                  <a:pt x="27336" y="118656"/>
                </a:lnTo>
                <a:close/>
                <a:moveTo>
                  <a:pt x="18914" y="119039"/>
                </a:moveTo>
                <a:lnTo>
                  <a:pt x="20873" y="120998"/>
                </a:lnTo>
                <a:lnTo>
                  <a:pt x="22831" y="122955"/>
                </a:lnTo>
                <a:lnTo>
                  <a:pt x="20682" y="125106"/>
                </a:lnTo>
                <a:lnTo>
                  <a:pt x="18532" y="127255"/>
                </a:lnTo>
                <a:lnTo>
                  <a:pt x="14615" y="123337"/>
                </a:lnTo>
                <a:lnTo>
                  <a:pt x="16764" y="121188"/>
                </a:lnTo>
                <a:lnTo>
                  <a:pt x="18914" y="119039"/>
                </a:lnTo>
                <a:close/>
                <a:moveTo>
                  <a:pt x="98711" y="119604"/>
                </a:moveTo>
                <a:lnTo>
                  <a:pt x="102629" y="123522"/>
                </a:lnTo>
                <a:lnTo>
                  <a:pt x="98328" y="127823"/>
                </a:lnTo>
                <a:lnTo>
                  <a:pt x="96369" y="125864"/>
                </a:lnTo>
                <a:lnTo>
                  <a:pt x="94410" y="123905"/>
                </a:lnTo>
                <a:lnTo>
                  <a:pt x="98711" y="119604"/>
                </a:lnTo>
                <a:close/>
                <a:moveTo>
                  <a:pt x="90292" y="119989"/>
                </a:moveTo>
                <a:lnTo>
                  <a:pt x="94209" y="123905"/>
                </a:lnTo>
                <a:lnTo>
                  <a:pt x="89908" y="128206"/>
                </a:lnTo>
                <a:lnTo>
                  <a:pt x="85990" y="124289"/>
                </a:lnTo>
                <a:lnTo>
                  <a:pt x="90292" y="119989"/>
                </a:lnTo>
                <a:close/>
                <a:moveTo>
                  <a:pt x="81872" y="120372"/>
                </a:moveTo>
                <a:lnTo>
                  <a:pt x="85789" y="124289"/>
                </a:lnTo>
                <a:lnTo>
                  <a:pt x="81489" y="128590"/>
                </a:lnTo>
                <a:lnTo>
                  <a:pt x="77571" y="124674"/>
                </a:lnTo>
                <a:lnTo>
                  <a:pt x="81872" y="120372"/>
                </a:lnTo>
                <a:close/>
                <a:moveTo>
                  <a:pt x="73453" y="120754"/>
                </a:moveTo>
                <a:lnTo>
                  <a:pt x="75410" y="122712"/>
                </a:lnTo>
                <a:lnTo>
                  <a:pt x="77369" y="124671"/>
                </a:lnTo>
                <a:lnTo>
                  <a:pt x="73068" y="128972"/>
                </a:lnTo>
                <a:lnTo>
                  <a:pt x="71111" y="127013"/>
                </a:lnTo>
                <a:lnTo>
                  <a:pt x="69152" y="125054"/>
                </a:lnTo>
                <a:lnTo>
                  <a:pt x="73453" y="120754"/>
                </a:lnTo>
                <a:close/>
                <a:moveTo>
                  <a:pt x="65032" y="121138"/>
                </a:moveTo>
                <a:lnTo>
                  <a:pt x="68950" y="125054"/>
                </a:lnTo>
                <a:lnTo>
                  <a:pt x="64649" y="129355"/>
                </a:lnTo>
                <a:lnTo>
                  <a:pt x="60732" y="125439"/>
                </a:lnTo>
                <a:lnTo>
                  <a:pt x="65032" y="121138"/>
                </a:lnTo>
                <a:close/>
                <a:moveTo>
                  <a:pt x="56613" y="121521"/>
                </a:moveTo>
                <a:lnTo>
                  <a:pt x="60531" y="125439"/>
                </a:lnTo>
                <a:lnTo>
                  <a:pt x="56229" y="129740"/>
                </a:lnTo>
                <a:lnTo>
                  <a:pt x="52311" y="125822"/>
                </a:lnTo>
                <a:lnTo>
                  <a:pt x="56613" y="121521"/>
                </a:lnTo>
                <a:close/>
                <a:moveTo>
                  <a:pt x="48193" y="121905"/>
                </a:moveTo>
                <a:lnTo>
                  <a:pt x="52110" y="125822"/>
                </a:lnTo>
                <a:lnTo>
                  <a:pt x="47810" y="130124"/>
                </a:lnTo>
                <a:lnTo>
                  <a:pt x="43892" y="126206"/>
                </a:lnTo>
                <a:lnTo>
                  <a:pt x="48193" y="121905"/>
                </a:lnTo>
                <a:close/>
                <a:moveTo>
                  <a:pt x="39774" y="122289"/>
                </a:moveTo>
                <a:lnTo>
                  <a:pt x="43690" y="126206"/>
                </a:lnTo>
                <a:lnTo>
                  <a:pt x="39389" y="130507"/>
                </a:lnTo>
                <a:lnTo>
                  <a:pt x="35473" y="126589"/>
                </a:lnTo>
                <a:lnTo>
                  <a:pt x="39774" y="122289"/>
                </a:lnTo>
                <a:close/>
                <a:moveTo>
                  <a:pt x="31353" y="122673"/>
                </a:moveTo>
                <a:lnTo>
                  <a:pt x="35271" y="126589"/>
                </a:lnTo>
                <a:lnTo>
                  <a:pt x="30970" y="130890"/>
                </a:lnTo>
                <a:lnTo>
                  <a:pt x="27053" y="126973"/>
                </a:lnTo>
                <a:lnTo>
                  <a:pt x="31353" y="122673"/>
                </a:lnTo>
                <a:close/>
                <a:moveTo>
                  <a:pt x="22932" y="123056"/>
                </a:moveTo>
                <a:lnTo>
                  <a:pt x="26849" y="126974"/>
                </a:lnTo>
                <a:lnTo>
                  <a:pt x="22549" y="131275"/>
                </a:lnTo>
                <a:lnTo>
                  <a:pt x="18633" y="127356"/>
                </a:lnTo>
                <a:lnTo>
                  <a:pt x="20783" y="125207"/>
                </a:lnTo>
                <a:lnTo>
                  <a:pt x="22932" y="123056"/>
                </a:lnTo>
                <a:close/>
                <a:moveTo>
                  <a:pt x="94309" y="124005"/>
                </a:moveTo>
                <a:lnTo>
                  <a:pt x="96268" y="125962"/>
                </a:lnTo>
                <a:lnTo>
                  <a:pt x="98227" y="127921"/>
                </a:lnTo>
                <a:lnTo>
                  <a:pt x="93925" y="132222"/>
                </a:lnTo>
                <a:lnTo>
                  <a:pt x="91967" y="130263"/>
                </a:lnTo>
                <a:lnTo>
                  <a:pt x="90009" y="128304"/>
                </a:lnTo>
                <a:lnTo>
                  <a:pt x="94309" y="124005"/>
                </a:lnTo>
                <a:close/>
                <a:moveTo>
                  <a:pt x="85890" y="124390"/>
                </a:moveTo>
                <a:lnTo>
                  <a:pt x="89807" y="128307"/>
                </a:lnTo>
                <a:lnTo>
                  <a:pt x="87658" y="130456"/>
                </a:lnTo>
                <a:lnTo>
                  <a:pt x="85508" y="132606"/>
                </a:lnTo>
                <a:lnTo>
                  <a:pt x="83547" y="130648"/>
                </a:lnTo>
                <a:lnTo>
                  <a:pt x="81588" y="128689"/>
                </a:lnTo>
                <a:lnTo>
                  <a:pt x="85890" y="124390"/>
                </a:lnTo>
                <a:close/>
                <a:moveTo>
                  <a:pt x="77470" y="124774"/>
                </a:moveTo>
                <a:lnTo>
                  <a:pt x="81388" y="128691"/>
                </a:lnTo>
                <a:lnTo>
                  <a:pt x="79237" y="130840"/>
                </a:lnTo>
                <a:lnTo>
                  <a:pt x="77087" y="132991"/>
                </a:lnTo>
                <a:lnTo>
                  <a:pt x="75128" y="131032"/>
                </a:lnTo>
                <a:lnTo>
                  <a:pt x="73172" y="129073"/>
                </a:lnTo>
                <a:lnTo>
                  <a:pt x="77470" y="124774"/>
                </a:lnTo>
                <a:close/>
                <a:moveTo>
                  <a:pt x="69051" y="125158"/>
                </a:moveTo>
                <a:lnTo>
                  <a:pt x="71010" y="127117"/>
                </a:lnTo>
                <a:lnTo>
                  <a:pt x="72967" y="129074"/>
                </a:lnTo>
                <a:lnTo>
                  <a:pt x="70817" y="131225"/>
                </a:lnTo>
                <a:lnTo>
                  <a:pt x="68667" y="133374"/>
                </a:lnTo>
                <a:lnTo>
                  <a:pt x="64750" y="129456"/>
                </a:lnTo>
                <a:lnTo>
                  <a:pt x="69051" y="125158"/>
                </a:lnTo>
                <a:close/>
                <a:moveTo>
                  <a:pt x="60631" y="125540"/>
                </a:moveTo>
                <a:lnTo>
                  <a:pt x="64548" y="129456"/>
                </a:lnTo>
                <a:lnTo>
                  <a:pt x="60247" y="133757"/>
                </a:lnTo>
                <a:lnTo>
                  <a:pt x="56330" y="129841"/>
                </a:lnTo>
                <a:lnTo>
                  <a:pt x="60631" y="125540"/>
                </a:lnTo>
                <a:close/>
                <a:moveTo>
                  <a:pt x="52211" y="125923"/>
                </a:moveTo>
                <a:lnTo>
                  <a:pt x="56128" y="129840"/>
                </a:lnTo>
                <a:lnTo>
                  <a:pt x="51827" y="134141"/>
                </a:lnTo>
                <a:lnTo>
                  <a:pt x="47911" y="130224"/>
                </a:lnTo>
                <a:lnTo>
                  <a:pt x="52211" y="125923"/>
                </a:lnTo>
                <a:close/>
                <a:moveTo>
                  <a:pt x="43791" y="126307"/>
                </a:moveTo>
                <a:lnTo>
                  <a:pt x="47708" y="130224"/>
                </a:lnTo>
                <a:lnTo>
                  <a:pt x="43408" y="134526"/>
                </a:lnTo>
                <a:lnTo>
                  <a:pt x="39490" y="130608"/>
                </a:lnTo>
                <a:lnTo>
                  <a:pt x="43791" y="126307"/>
                </a:lnTo>
                <a:close/>
                <a:moveTo>
                  <a:pt x="35372" y="126692"/>
                </a:moveTo>
                <a:lnTo>
                  <a:pt x="39288" y="130608"/>
                </a:lnTo>
                <a:lnTo>
                  <a:pt x="34988" y="134909"/>
                </a:lnTo>
                <a:lnTo>
                  <a:pt x="31071" y="130991"/>
                </a:lnTo>
                <a:lnTo>
                  <a:pt x="35372" y="126692"/>
                </a:lnTo>
                <a:close/>
                <a:moveTo>
                  <a:pt x="26954" y="127072"/>
                </a:moveTo>
                <a:lnTo>
                  <a:pt x="30870" y="130990"/>
                </a:lnTo>
                <a:lnTo>
                  <a:pt x="26570" y="135291"/>
                </a:lnTo>
                <a:lnTo>
                  <a:pt x="22653" y="131373"/>
                </a:lnTo>
                <a:lnTo>
                  <a:pt x="26954" y="127072"/>
                </a:lnTo>
                <a:close/>
                <a:moveTo>
                  <a:pt x="89905" y="128408"/>
                </a:moveTo>
                <a:lnTo>
                  <a:pt x="91864" y="130367"/>
                </a:lnTo>
                <a:lnTo>
                  <a:pt x="93823" y="132325"/>
                </a:lnTo>
                <a:lnTo>
                  <a:pt x="89525" y="136624"/>
                </a:lnTo>
                <a:lnTo>
                  <a:pt x="85607" y="132707"/>
                </a:lnTo>
                <a:lnTo>
                  <a:pt x="87756" y="130557"/>
                </a:lnTo>
                <a:lnTo>
                  <a:pt x="89905" y="128408"/>
                </a:lnTo>
                <a:close/>
                <a:moveTo>
                  <a:pt x="81487" y="128793"/>
                </a:moveTo>
                <a:lnTo>
                  <a:pt x="83446" y="130752"/>
                </a:lnTo>
                <a:lnTo>
                  <a:pt x="85405" y="132711"/>
                </a:lnTo>
                <a:lnTo>
                  <a:pt x="81104" y="137008"/>
                </a:lnTo>
                <a:lnTo>
                  <a:pt x="77189" y="133093"/>
                </a:lnTo>
                <a:lnTo>
                  <a:pt x="79338" y="130944"/>
                </a:lnTo>
                <a:lnTo>
                  <a:pt x="81487" y="128793"/>
                </a:lnTo>
                <a:close/>
                <a:moveTo>
                  <a:pt x="73067" y="129175"/>
                </a:moveTo>
                <a:lnTo>
                  <a:pt x="75027" y="131134"/>
                </a:lnTo>
                <a:lnTo>
                  <a:pt x="76986" y="133093"/>
                </a:lnTo>
                <a:lnTo>
                  <a:pt x="72685" y="137391"/>
                </a:lnTo>
                <a:lnTo>
                  <a:pt x="70726" y="135434"/>
                </a:lnTo>
                <a:lnTo>
                  <a:pt x="68767" y="133475"/>
                </a:lnTo>
                <a:lnTo>
                  <a:pt x="70917" y="131326"/>
                </a:lnTo>
                <a:lnTo>
                  <a:pt x="73067" y="129175"/>
                </a:lnTo>
                <a:close/>
                <a:moveTo>
                  <a:pt x="64649" y="129557"/>
                </a:moveTo>
                <a:lnTo>
                  <a:pt x="68566" y="133475"/>
                </a:lnTo>
                <a:lnTo>
                  <a:pt x="66416" y="135624"/>
                </a:lnTo>
                <a:lnTo>
                  <a:pt x="64267" y="137773"/>
                </a:lnTo>
                <a:lnTo>
                  <a:pt x="62306" y="135817"/>
                </a:lnTo>
                <a:lnTo>
                  <a:pt x="60347" y="133858"/>
                </a:lnTo>
                <a:lnTo>
                  <a:pt x="64649" y="129557"/>
                </a:lnTo>
                <a:close/>
                <a:moveTo>
                  <a:pt x="56229" y="129940"/>
                </a:moveTo>
                <a:lnTo>
                  <a:pt x="60146" y="133858"/>
                </a:lnTo>
                <a:lnTo>
                  <a:pt x="57996" y="136007"/>
                </a:lnTo>
                <a:lnTo>
                  <a:pt x="55847" y="138157"/>
                </a:lnTo>
                <a:lnTo>
                  <a:pt x="53887" y="136201"/>
                </a:lnTo>
                <a:lnTo>
                  <a:pt x="51928" y="134242"/>
                </a:lnTo>
                <a:lnTo>
                  <a:pt x="56229" y="129940"/>
                </a:lnTo>
                <a:close/>
                <a:moveTo>
                  <a:pt x="47811" y="130325"/>
                </a:moveTo>
                <a:lnTo>
                  <a:pt x="51728" y="134242"/>
                </a:lnTo>
                <a:lnTo>
                  <a:pt x="47428" y="138543"/>
                </a:lnTo>
                <a:lnTo>
                  <a:pt x="43510" y="134625"/>
                </a:lnTo>
                <a:lnTo>
                  <a:pt x="47811" y="130325"/>
                </a:lnTo>
                <a:close/>
                <a:moveTo>
                  <a:pt x="39392" y="130709"/>
                </a:moveTo>
                <a:lnTo>
                  <a:pt x="43308" y="134625"/>
                </a:lnTo>
                <a:lnTo>
                  <a:pt x="39007" y="138926"/>
                </a:lnTo>
                <a:lnTo>
                  <a:pt x="35091" y="135010"/>
                </a:lnTo>
                <a:lnTo>
                  <a:pt x="39392" y="130709"/>
                </a:lnTo>
                <a:close/>
                <a:moveTo>
                  <a:pt x="30971" y="131091"/>
                </a:moveTo>
                <a:lnTo>
                  <a:pt x="34889" y="135007"/>
                </a:lnTo>
                <a:lnTo>
                  <a:pt x="30588" y="139308"/>
                </a:lnTo>
                <a:lnTo>
                  <a:pt x="26671" y="135392"/>
                </a:lnTo>
                <a:lnTo>
                  <a:pt x="30971" y="131091"/>
                </a:lnTo>
                <a:close/>
                <a:moveTo>
                  <a:pt x="85508" y="132810"/>
                </a:moveTo>
                <a:lnTo>
                  <a:pt x="89425" y="136727"/>
                </a:lnTo>
                <a:lnTo>
                  <a:pt x="85123" y="141026"/>
                </a:lnTo>
                <a:lnTo>
                  <a:pt x="81208" y="137110"/>
                </a:lnTo>
                <a:lnTo>
                  <a:pt x="85508" y="132810"/>
                </a:lnTo>
                <a:close/>
                <a:moveTo>
                  <a:pt x="77087" y="133191"/>
                </a:moveTo>
                <a:lnTo>
                  <a:pt x="81003" y="137109"/>
                </a:lnTo>
                <a:lnTo>
                  <a:pt x="76703" y="141410"/>
                </a:lnTo>
                <a:lnTo>
                  <a:pt x="72786" y="137492"/>
                </a:lnTo>
                <a:lnTo>
                  <a:pt x="77087" y="133191"/>
                </a:lnTo>
                <a:close/>
                <a:moveTo>
                  <a:pt x="68667" y="133577"/>
                </a:moveTo>
                <a:lnTo>
                  <a:pt x="70625" y="135536"/>
                </a:lnTo>
                <a:lnTo>
                  <a:pt x="72584" y="137495"/>
                </a:lnTo>
                <a:lnTo>
                  <a:pt x="70435" y="139644"/>
                </a:lnTo>
                <a:lnTo>
                  <a:pt x="68285" y="141793"/>
                </a:lnTo>
                <a:lnTo>
                  <a:pt x="64368" y="137875"/>
                </a:lnTo>
                <a:lnTo>
                  <a:pt x="66517" y="135726"/>
                </a:lnTo>
                <a:lnTo>
                  <a:pt x="68667" y="133577"/>
                </a:lnTo>
                <a:close/>
                <a:moveTo>
                  <a:pt x="60245" y="133961"/>
                </a:moveTo>
                <a:lnTo>
                  <a:pt x="62204" y="135919"/>
                </a:lnTo>
                <a:lnTo>
                  <a:pt x="64163" y="137878"/>
                </a:lnTo>
                <a:lnTo>
                  <a:pt x="59863" y="142177"/>
                </a:lnTo>
                <a:lnTo>
                  <a:pt x="55947" y="138260"/>
                </a:lnTo>
                <a:lnTo>
                  <a:pt x="58096" y="136111"/>
                </a:lnTo>
                <a:lnTo>
                  <a:pt x="60245" y="133961"/>
                </a:lnTo>
                <a:close/>
                <a:moveTo>
                  <a:pt x="51827" y="134343"/>
                </a:moveTo>
                <a:lnTo>
                  <a:pt x="53786" y="136301"/>
                </a:lnTo>
                <a:lnTo>
                  <a:pt x="55745" y="138260"/>
                </a:lnTo>
                <a:lnTo>
                  <a:pt x="51444" y="142562"/>
                </a:lnTo>
                <a:lnTo>
                  <a:pt x="49485" y="140603"/>
                </a:lnTo>
                <a:lnTo>
                  <a:pt x="47526" y="138644"/>
                </a:lnTo>
                <a:lnTo>
                  <a:pt x="51827" y="134343"/>
                </a:lnTo>
                <a:close/>
                <a:moveTo>
                  <a:pt x="43409" y="134725"/>
                </a:moveTo>
                <a:lnTo>
                  <a:pt x="47327" y="138642"/>
                </a:lnTo>
                <a:lnTo>
                  <a:pt x="45175" y="140793"/>
                </a:lnTo>
                <a:lnTo>
                  <a:pt x="43026" y="142944"/>
                </a:lnTo>
                <a:lnTo>
                  <a:pt x="41067" y="140985"/>
                </a:lnTo>
                <a:lnTo>
                  <a:pt x="39108" y="139026"/>
                </a:lnTo>
                <a:lnTo>
                  <a:pt x="43409" y="134725"/>
                </a:lnTo>
                <a:close/>
                <a:moveTo>
                  <a:pt x="34988" y="135109"/>
                </a:moveTo>
                <a:lnTo>
                  <a:pt x="38905" y="139026"/>
                </a:lnTo>
                <a:lnTo>
                  <a:pt x="34604" y="143327"/>
                </a:lnTo>
                <a:lnTo>
                  <a:pt x="30687" y="139409"/>
                </a:lnTo>
                <a:lnTo>
                  <a:pt x="34988" y="135109"/>
                </a:lnTo>
                <a:close/>
                <a:moveTo>
                  <a:pt x="67142" y="1"/>
                </a:moveTo>
                <a:lnTo>
                  <a:pt x="70301" y="3159"/>
                </a:lnTo>
                <a:lnTo>
                  <a:pt x="68151" y="5310"/>
                </a:lnTo>
                <a:lnTo>
                  <a:pt x="66001" y="7462"/>
                </a:lnTo>
                <a:lnTo>
                  <a:pt x="64042" y="5504"/>
                </a:lnTo>
                <a:lnTo>
                  <a:pt x="62083" y="3545"/>
                </a:lnTo>
                <a:lnTo>
                  <a:pt x="65625" y="2"/>
                </a:lnTo>
                <a:lnTo>
                  <a:pt x="65421" y="2"/>
                </a:lnTo>
                <a:lnTo>
                  <a:pt x="61982" y="3443"/>
                </a:lnTo>
                <a:lnTo>
                  <a:pt x="58541" y="5"/>
                </a:lnTo>
                <a:lnTo>
                  <a:pt x="58337" y="5"/>
                </a:lnTo>
                <a:lnTo>
                  <a:pt x="61880" y="3547"/>
                </a:lnTo>
                <a:lnTo>
                  <a:pt x="57578" y="7848"/>
                </a:lnTo>
                <a:lnTo>
                  <a:pt x="53664" y="3929"/>
                </a:lnTo>
                <a:lnTo>
                  <a:pt x="57587" y="5"/>
                </a:lnTo>
                <a:lnTo>
                  <a:pt x="57384" y="5"/>
                </a:lnTo>
                <a:lnTo>
                  <a:pt x="53561" y="3828"/>
                </a:lnTo>
                <a:lnTo>
                  <a:pt x="51604" y="1869"/>
                </a:lnTo>
                <a:lnTo>
                  <a:pt x="49739" y="4"/>
                </a:lnTo>
                <a:lnTo>
                  <a:pt x="49349" y="4"/>
                </a:lnTo>
                <a:lnTo>
                  <a:pt x="45143" y="4211"/>
                </a:lnTo>
                <a:lnTo>
                  <a:pt x="41225" y="295"/>
                </a:lnTo>
                <a:lnTo>
                  <a:pt x="41515" y="5"/>
                </a:lnTo>
                <a:lnTo>
                  <a:pt x="41312" y="5"/>
                </a:lnTo>
                <a:lnTo>
                  <a:pt x="41123" y="194"/>
                </a:lnTo>
                <a:lnTo>
                  <a:pt x="40934" y="5"/>
                </a:lnTo>
                <a:lnTo>
                  <a:pt x="40730" y="5"/>
                </a:lnTo>
                <a:lnTo>
                  <a:pt x="41021" y="295"/>
                </a:lnTo>
                <a:lnTo>
                  <a:pt x="36721" y="4593"/>
                </a:lnTo>
                <a:lnTo>
                  <a:pt x="32805" y="677"/>
                </a:lnTo>
                <a:lnTo>
                  <a:pt x="33478" y="2"/>
                </a:lnTo>
                <a:lnTo>
                  <a:pt x="33275" y="2"/>
                </a:lnTo>
                <a:lnTo>
                  <a:pt x="32704" y="574"/>
                </a:lnTo>
                <a:lnTo>
                  <a:pt x="32603" y="675"/>
                </a:lnTo>
                <a:lnTo>
                  <a:pt x="28302" y="4975"/>
                </a:lnTo>
                <a:lnTo>
                  <a:pt x="28201" y="5076"/>
                </a:lnTo>
                <a:lnTo>
                  <a:pt x="23900" y="9377"/>
                </a:lnTo>
                <a:lnTo>
                  <a:pt x="23799" y="9478"/>
                </a:lnTo>
                <a:lnTo>
                  <a:pt x="19497" y="13779"/>
                </a:lnTo>
                <a:lnTo>
                  <a:pt x="19396" y="13880"/>
                </a:lnTo>
                <a:lnTo>
                  <a:pt x="14994" y="18281"/>
                </a:lnTo>
                <a:lnTo>
                  <a:pt x="10594" y="22686"/>
                </a:lnTo>
                <a:lnTo>
                  <a:pt x="6292" y="26986"/>
                </a:lnTo>
                <a:lnTo>
                  <a:pt x="6192" y="27086"/>
                </a:lnTo>
                <a:lnTo>
                  <a:pt x="1893" y="31386"/>
                </a:lnTo>
                <a:lnTo>
                  <a:pt x="1791" y="31487"/>
                </a:lnTo>
                <a:lnTo>
                  <a:pt x="2" y="33276"/>
                </a:lnTo>
                <a:lnTo>
                  <a:pt x="2" y="33479"/>
                </a:lnTo>
                <a:lnTo>
                  <a:pt x="1892" y="31589"/>
                </a:lnTo>
                <a:lnTo>
                  <a:pt x="5810" y="35507"/>
                </a:lnTo>
                <a:lnTo>
                  <a:pt x="1508" y="39807"/>
                </a:lnTo>
                <a:lnTo>
                  <a:pt x="1" y="38299"/>
                </a:lnTo>
                <a:lnTo>
                  <a:pt x="1" y="38503"/>
                </a:lnTo>
                <a:lnTo>
                  <a:pt x="1406" y="39908"/>
                </a:lnTo>
                <a:lnTo>
                  <a:pt x="1" y="41313"/>
                </a:lnTo>
                <a:lnTo>
                  <a:pt x="1" y="41518"/>
                </a:lnTo>
                <a:lnTo>
                  <a:pt x="1508" y="40009"/>
                </a:lnTo>
                <a:lnTo>
                  <a:pt x="5426" y="43927"/>
                </a:lnTo>
                <a:lnTo>
                  <a:pt x="1125" y="48228"/>
                </a:lnTo>
                <a:lnTo>
                  <a:pt x="1" y="47103"/>
                </a:lnTo>
                <a:lnTo>
                  <a:pt x="1" y="47307"/>
                </a:lnTo>
                <a:lnTo>
                  <a:pt x="1023" y="48329"/>
                </a:lnTo>
                <a:lnTo>
                  <a:pt x="1" y="49349"/>
                </a:lnTo>
                <a:lnTo>
                  <a:pt x="1" y="49554"/>
                </a:lnTo>
                <a:lnTo>
                  <a:pt x="1125" y="48430"/>
                </a:lnTo>
                <a:lnTo>
                  <a:pt x="3084" y="50387"/>
                </a:lnTo>
                <a:lnTo>
                  <a:pt x="5041" y="52346"/>
                </a:lnTo>
                <a:lnTo>
                  <a:pt x="742" y="56647"/>
                </a:lnTo>
                <a:lnTo>
                  <a:pt x="1" y="55906"/>
                </a:lnTo>
                <a:lnTo>
                  <a:pt x="1" y="56109"/>
                </a:lnTo>
                <a:lnTo>
                  <a:pt x="641" y="56749"/>
                </a:lnTo>
                <a:lnTo>
                  <a:pt x="1" y="57389"/>
                </a:lnTo>
                <a:lnTo>
                  <a:pt x="1" y="57593"/>
                </a:lnTo>
                <a:lnTo>
                  <a:pt x="742" y="56852"/>
                </a:lnTo>
                <a:lnTo>
                  <a:pt x="4658" y="60770"/>
                </a:lnTo>
                <a:lnTo>
                  <a:pt x="357" y="65071"/>
                </a:lnTo>
                <a:lnTo>
                  <a:pt x="1" y="64713"/>
                </a:lnTo>
                <a:lnTo>
                  <a:pt x="1" y="64917"/>
                </a:lnTo>
                <a:lnTo>
                  <a:pt x="256" y="65173"/>
                </a:lnTo>
                <a:lnTo>
                  <a:pt x="1" y="65428"/>
                </a:lnTo>
                <a:lnTo>
                  <a:pt x="1" y="65633"/>
                </a:lnTo>
                <a:lnTo>
                  <a:pt x="357" y="65275"/>
                </a:lnTo>
                <a:lnTo>
                  <a:pt x="4274" y="69192"/>
                </a:lnTo>
                <a:lnTo>
                  <a:pt x="2" y="73460"/>
                </a:lnTo>
                <a:lnTo>
                  <a:pt x="2" y="73715"/>
                </a:lnTo>
                <a:lnTo>
                  <a:pt x="1934" y="75646"/>
                </a:lnTo>
                <a:lnTo>
                  <a:pt x="3892" y="77605"/>
                </a:lnTo>
                <a:lnTo>
                  <a:pt x="2" y="81496"/>
                </a:lnTo>
                <a:lnTo>
                  <a:pt x="2" y="81699"/>
                </a:lnTo>
                <a:lnTo>
                  <a:pt x="3993" y="77708"/>
                </a:lnTo>
                <a:lnTo>
                  <a:pt x="7911" y="81626"/>
                </a:lnTo>
                <a:lnTo>
                  <a:pt x="3610" y="85925"/>
                </a:lnTo>
                <a:lnTo>
                  <a:pt x="1" y="82317"/>
                </a:lnTo>
                <a:lnTo>
                  <a:pt x="1" y="82521"/>
                </a:lnTo>
                <a:lnTo>
                  <a:pt x="3508" y="86026"/>
                </a:lnTo>
                <a:lnTo>
                  <a:pt x="2" y="89532"/>
                </a:lnTo>
                <a:lnTo>
                  <a:pt x="2" y="89735"/>
                </a:lnTo>
                <a:lnTo>
                  <a:pt x="3611" y="86126"/>
                </a:lnTo>
                <a:lnTo>
                  <a:pt x="7529" y="90043"/>
                </a:lnTo>
                <a:lnTo>
                  <a:pt x="3227" y="94342"/>
                </a:lnTo>
                <a:lnTo>
                  <a:pt x="1" y="91117"/>
                </a:lnTo>
                <a:lnTo>
                  <a:pt x="1" y="91320"/>
                </a:lnTo>
                <a:lnTo>
                  <a:pt x="3123" y="94443"/>
                </a:lnTo>
                <a:lnTo>
                  <a:pt x="2" y="97568"/>
                </a:lnTo>
                <a:lnTo>
                  <a:pt x="2" y="97771"/>
                </a:lnTo>
                <a:lnTo>
                  <a:pt x="3228" y="94545"/>
                </a:lnTo>
                <a:lnTo>
                  <a:pt x="7144" y="98463"/>
                </a:lnTo>
                <a:lnTo>
                  <a:pt x="4994" y="100612"/>
                </a:lnTo>
                <a:lnTo>
                  <a:pt x="2845" y="102761"/>
                </a:lnTo>
                <a:lnTo>
                  <a:pt x="886" y="100804"/>
                </a:lnTo>
                <a:lnTo>
                  <a:pt x="2" y="99920"/>
                </a:lnTo>
                <a:lnTo>
                  <a:pt x="2" y="100123"/>
                </a:lnTo>
                <a:lnTo>
                  <a:pt x="785" y="100906"/>
                </a:lnTo>
                <a:lnTo>
                  <a:pt x="2744" y="102865"/>
                </a:lnTo>
                <a:lnTo>
                  <a:pt x="2" y="105604"/>
                </a:lnTo>
                <a:lnTo>
                  <a:pt x="2" y="105807"/>
                </a:lnTo>
                <a:lnTo>
                  <a:pt x="2845" y="102966"/>
                </a:lnTo>
                <a:lnTo>
                  <a:pt x="6761" y="106882"/>
                </a:lnTo>
                <a:lnTo>
                  <a:pt x="2460" y="111183"/>
                </a:lnTo>
                <a:lnTo>
                  <a:pt x="2" y="108726"/>
                </a:lnTo>
                <a:lnTo>
                  <a:pt x="2" y="108929"/>
                </a:lnTo>
                <a:lnTo>
                  <a:pt x="2359" y="111286"/>
                </a:lnTo>
                <a:lnTo>
                  <a:pt x="2460" y="111387"/>
                </a:lnTo>
                <a:lnTo>
                  <a:pt x="6378" y="115304"/>
                </a:lnTo>
                <a:lnTo>
                  <a:pt x="6478" y="115405"/>
                </a:lnTo>
                <a:lnTo>
                  <a:pt x="10496" y="119422"/>
                </a:lnTo>
                <a:lnTo>
                  <a:pt x="14514" y="123441"/>
                </a:lnTo>
                <a:lnTo>
                  <a:pt x="18431" y="127357"/>
                </a:lnTo>
                <a:lnTo>
                  <a:pt x="22449" y="131376"/>
                </a:lnTo>
                <a:lnTo>
                  <a:pt x="26467" y="135393"/>
                </a:lnTo>
                <a:lnTo>
                  <a:pt x="26568" y="135494"/>
                </a:lnTo>
                <a:lnTo>
                  <a:pt x="30485" y="139412"/>
                </a:lnTo>
                <a:lnTo>
                  <a:pt x="30586" y="139513"/>
                </a:lnTo>
                <a:lnTo>
                  <a:pt x="34604" y="143530"/>
                </a:lnTo>
                <a:lnTo>
                  <a:pt x="34712" y="143638"/>
                </a:lnTo>
                <a:lnTo>
                  <a:pt x="34916" y="143638"/>
                </a:lnTo>
                <a:lnTo>
                  <a:pt x="34707" y="143429"/>
                </a:lnTo>
                <a:lnTo>
                  <a:pt x="39007" y="139128"/>
                </a:lnTo>
                <a:lnTo>
                  <a:pt x="40966" y="141087"/>
                </a:lnTo>
                <a:lnTo>
                  <a:pt x="42925" y="143046"/>
                </a:lnTo>
                <a:lnTo>
                  <a:pt x="42332" y="143638"/>
                </a:lnTo>
                <a:lnTo>
                  <a:pt x="42536" y="143638"/>
                </a:lnTo>
                <a:lnTo>
                  <a:pt x="43026" y="143148"/>
                </a:lnTo>
                <a:lnTo>
                  <a:pt x="43516" y="143638"/>
                </a:lnTo>
                <a:lnTo>
                  <a:pt x="43719" y="143638"/>
                </a:lnTo>
                <a:lnTo>
                  <a:pt x="43127" y="143046"/>
                </a:lnTo>
                <a:lnTo>
                  <a:pt x="45276" y="140897"/>
                </a:lnTo>
                <a:lnTo>
                  <a:pt x="47425" y="138746"/>
                </a:lnTo>
                <a:lnTo>
                  <a:pt x="49384" y="140705"/>
                </a:lnTo>
                <a:lnTo>
                  <a:pt x="51343" y="142664"/>
                </a:lnTo>
                <a:lnTo>
                  <a:pt x="50366" y="143640"/>
                </a:lnTo>
                <a:lnTo>
                  <a:pt x="50570" y="143640"/>
                </a:lnTo>
                <a:lnTo>
                  <a:pt x="51444" y="142766"/>
                </a:lnTo>
                <a:lnTo>
                  <a:pt x="52317" y="143640"/>
                </a:lnTo>
                <a:lnTo>
                  <a:pt x="52520" y="143640"/>
                </a:lnTo>
                <a:lnTo>
                  <a:pt x="51545" y="142664"/>
                </a:lnTo>
                <a:lnTo>
                  <a:pt x="55846" y="138363"/>
                </a:lnTo>
                <a:lnTo>
                  <a:pt x="59762" y="142280"/>
                </a:lnTo>
                <a:lnTo>
                  <a:pt x="58404" y="143638"/>
                </a:lnTo>
                <a:lnTo>
                  <a:pt x="58608" y="143638"/>
                </a:lnTo>
                <a:lnTo>
                  <a:pt x="59865" y="142381"/>
                </a:lnTo>
                <a:lnTo>
                  <a:pt x="61123" y="143638"/>
                </a:lnTo>
                <a:lnTo>
                  <a:pt x="61326" y="143638"/>
                </a:lnTo>
                <a:lnTo>
                  <a:pt x="59968" y="142280"/>
                </a:lnTo>
                <a:lnTo>
                  <a:pt x="64268" y="137979"/>
                </a:lnTo>
                <a:lnTo>
                  <a:pt x="68186" y="141896"/>
                </a:lnTo>
                <a:lnTo>
                  <a:pt x="66443" y="143638"/>
                </a:lnTo>
                <a:lnTo>
                  <a:pt x="66646" y="143638"/>
                </a:lnTo>
                <a:lnTo>
                  <a:pt x="68288" y="141997"/>
                </a:lnTo>
                <a:lnTo>
                  <a:pt x="69930" y="143638"/>
                </a:lnTo>
                <a:lnTo>
                  <a:pt x="70133" y="143638"/>
                </a:lnTo>
                <a:lnTo>
                  <a:pt x="68391" y="141896"/>
                </a:lnTo>
                <a:lnTo>
                  <a:pt x="70540" y="139746"/>
                </a:lnTo>
                <a:lnTo>
                  <a:pt x="72690" y="137597"/>
                </a:lnTo>
                <a:lnTo>
                  <a:pt x="76607" y="141514"/>
                </a:lnTo>
                <a:lnTo>
                  <a:pt x="74481" y="143640"/>
                </a:lnTo>
                <a:lnTo>
                  <a:pt x="74684" y="143640"/>
                </a:lnTo>
                <a:lnTo>
                  <a:pt x="76709" y="141615"/>
                </a:lnTo>
                <a:lnTo>
                  <a:pt x="78734" y="143640"/>
                </a:lnTo>
                <a:lnTo>
                  <a:pt x="78939" y="143640"/>
                </a:lnTo>
                <a:lnTo>
                  <a:pt x="76813" y="141514"/>
                </a:lnTo>
                <a:lnTo>
                  <a:pt x="81113" y="137214"/>
                </a:lnTo>
                <a:lnTo>
                  <a:pt x="85030" y="141130"/>
                </a:lnTo>
                <a:lnTo>
                  <a:pt x="82521" y="143640"/>
                </a:lnTo>
                <a:lnTo>
                  <a:pt x="82724" y="143640"/>
                </a:lnTo>
                <a:lnTo>
                  <a:pt x="85131" y="141233"/>
                </a:lnTo>
                <a:lnTo>
                  <a:pt x="85232" y="141132"/>
                </a:lnTo>
                <a:lnTo>
                  <a:pt x="89533" y="136832"/>
                </a:lnTo>
                <a:lnTo>
                  <a:pt x="89634" y="136731"/>
                </a:lnTo>
                <a:lnTo>
                  <a:pt x="93934" y="132430"/>
                </a:lnTo>
                <a:lnTo>
                  <a:pt x="94035" y="132329"/>
                </a:lnTo>
                <a:lnTo>
                  <a:pt x="98437" y="127927"/>
                </a:lnTo>
                <a:lnTo>
                  <a:pt x="102839" y="123525"/>
                </a:lnTo>
                <a:lnTo>
                  <a:pt x="107141" y="119225"/>
                </a:lnTo>
                <a:lnTo>
                  <a:pt x="107241" y="119124"/>
                </a:lnTo>
                <a:lnTo>
                  <a:pt x="111541" y="114823"/>
                </a:lnTo>
                <a:lnTo>
                  <a:pt x="111644" y="114722"/>
                </a:lnTo>
                <a:lnTo>
                  <a:pt x="115943" y="110421"/>
                </a:lnTo>
                <a:lnTo>
                  <a:pt x="116044" y="110320"/>
                </a:lnTo>
                <a:lnTo>
                  <a:pt x="120345" y="106019"/>
                </a:lnTo>
                <a:lnTo>
                  <a:pt x="120446" y="105918"/>
                </a:lnTo>
                <a:lnTo>
                  <a:pt x="124748" y="101617"/>
                </a:lnTo>
                <a:lnTo>
                  <a:pt x="124848" y="101516"/>
                </a:lnTo>
                <a:lnTo>
                  <a:pt x="129150" y="97216"/>
                </a:lnTo>
                <a:lnTo>
                  <a:pt x="133550" y="92814"/>
                </a:lnTo>
                <a:lnTo>
                  <a:pt x="137952" y="88412"/>
                </a:lnTo>
                <a:lnTo>
                  <a:pt x="138053" y="88311"/>
                </a:lnTo>
                <a:lnTo>
                  <a:pt x="142355" y="84010"/>
                </a:lnTo>
                <a:lnTo>
                  <a:pt x="142455" y="83909"/>
                </a:lnTo>
                <a:lnTo>
                  <a:pt x="146858" y="79508"/>
                </a:lnTo>
                <a:lnTo>
                  <a:pt x="151258" y="75106"/>
                </a:lnTo>
                <a:lnTo>
                  <a:pt x="147241" y="71087"/>
                </a:lnTo>
                <a:lnTo>
                  <a:pt x="147140" y="70986"/>
                </a:lnTo>
                <a:lnTo>
                  <a:pt x="143222" y="67070"/>
                </a:lnTo>
                <a:lnTo>
                  <a:pt x="139205" y="63051"/>
                </a:lnTo>
                <a:lnTo>
                  <a:pt x="135186" y="59034"/>
                </a:lnTo>
                <a:lnTo>
                  <a:pt x="135085" y="58933"/>
                </a:lnTo>
                <a:lnTo>
                  <a:pt x="131169" y="55015"/>
                </a:lnTo>
                <a:lnTo>
                  <a:pt x="131068" y="54915"/>
                </a:lnTo>
                <a:lnTo>
                  <a:pt x="127150" y="50998"/>
                </a:lnTo>
                <a:lnTo>
                  <a:pt x="127049" y="50897"/>
                </a:lnTo>
                <a:lnTo>
                  <a:pt x="123133" y="46980"/>
                </a:lnTo>
                <a:lnTo>
                  <a:pt x="123032" y="46879"/>
                </a:lnTo>
                <a:lnTo>
                  <a:pt x="119114" y="42962"/>
                </a:lnTo>
                <a:lnTo>
                  <a:pt x="119014" y="42861"/>
                </a:lnTo>
                <a:lnTo>
                  <a:pt x="115097" y="38944"/>
                </a:lnTo>
                <a:lnTo>
                  <a:pt x="114996" y="38843"/>
                </a:lnTo>
                <a:lnTo>
                  <a:pt x="110978" y="34825"/>
                </a:lnTo>
                <a:lnTo>
                  <a:pt x="106960" y="30807"/>
                </a:lnTo>
                <a:lnTo>
                  <a:pt x="103043" y="26890"/>
                </a:lnTo>
                <a:lnTo>
                  <a:pt x="99025" y="22872"/>
                </a:lnTo>
                <a:lnTo>
                  <a:pt x="95007" y="18855"/>
                </a:lnTo>
                <a:lnTo>
                  <a:pt x="94906" y="18754"/>
                </a:lnTo>
                <a:lnTo>
                  <a:pt x="90989" y="14836"/>
                </a:lnTo>
                <a:lnTo>
                  <a:pt x="90888" y="14735"/>
                </a:lnTo>
                <a:lnTo>
                  <a:pt x="86971" y="10819"/>
                </a:lnTo>
                <a:lnTo>
                  <a:pt x="86870" y="10718"/>
                </a:lnTo>
                <a:lnTo>
                  <a:pt x="82852" y="6699"/>
                </a:lnTo>
                <a:lnTo>
                  <a:pt x="78834" y="2682"/>
                </a:lnTo>
                <a:lnTo>
                  <a:pt x="76163" y="9"/>
                </a:lnTo>
                <a:lnTo>
                  <a:pt x="75958" y="9"/>
                </a:lnTo>
                <a:lnTo>
                  <a:pt x="78718" y="2777"/>
                </a:lnTo>
                <a:lnTo>
                  <a:pt x="76569" y="4928"/>
                </a:lnTo>
                <a:lnTo>
                  <a:pt x="74420" y="7077"/>
                </a:lnTo>
                <a:lnTo>
                  <a:pt x="72461" y="5118"/>
                </a:lnTo>
                <a:lnTo>
                  <a:pt x="70502" y="3159"/>
                </a:lnTo>
                <a:lnTo>
                  <a:pt x="73660" y="1"/>
                </a:lnTo>
                <a:lnTo>
                  <a:pt x="73457" y="1"/>
                </a:lnTo>
                <a:lnTo>
                  <a:pt x="70401" y="3057"/>
                </a:lnTo>
                <a:lnTo>
                  <a:pt x="67346" y="1"/>
                </a:lnTo>
                <a:close/>
              </a:path>
            </a:pathLst>
          </a:custGeom>
          <a:solidFill>
            <a:srgbClr val="171E51"/>
          </a:solidFill>
          <a:ln w="9525" cap="flat" cmpd="sng">
            <a:solidFill>
              <a:srgbClr val="171E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7"/>
          <p:cNvSpPr/>
          <p:nvPr/>
        </p:nvSpPr>
        <p:spPr>
          <a:xfrm flipH="1">
            <a:off x="-75" y="4741200"/>
            <a:ext cx="9144000" cy="402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7"/>
          <p:cNvSpPr/>
          <p:nvPr/>
        </p:nvSpPr>
        <p:spPr>
          <a:xfrm flipH="1">
            <a:off x="-75" y="0"/>
            <a:ext cx="9144000" cy="402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7"/>
          <p:cNvSpPr txBox="1">
            <a:spLocks noGrp="1"/>
          </p:cNvSpPr>
          <p:nvPr>
            <p:ph type="title"/>
          </p:nvPr>
        </p:nvSpPr>
        <p:spPr>
          <a:xfrm>
            <a:off x="720000" y="529025"/>
            <a:ext cx="4191300" cy="1362300"/>
          </a:xfrm>
          <a:prstGeom prst="rect">
            <a:avLst/>
          </a:prstGeom>
          <a:solidFill>
            <a:schemeClr val="accent2"/>
          </a:solidFill>
        </p:spPr>
        <p:txBody>
          <a:bodyPr spcFirstLastPara="1" wrap="square" lIns="91425" tIns="91425" rIns="91425" bIns="91425" anchor="ctr" anchorCtr="0">
            <a:noAutofit/>
          </a:bodyPr>
          <a:lstStyle>
            <a:lvl1pPr lvl="0" algn="ctr" rtl="0">
              <a:lnSpc>
                <a:spcPct val="80000"/>
              </a:lnSpc>
              <a:spcBef>
                <a:spcPts val="0"/>
              </a:spcBef>
              <a:spcAft>
                <a:spcPts val="0"/>
              </a:spcAft>
              <a:buSzPts val="3600"/>
              <a:buNone/>
              <a:defRPr sz="4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07" name="Google Shape;507;p17"/>
          <p:cNvSpPr txBox="1">
            <a:spLocks noGrp="1"/>
          </p:cNvSpPr>
          <p:nvPr>
            <p:ph type="title" idx="2" hasCustomPrompt="1"/>
          </p:nvPr>
        </p:nvSpPr>
        <p:spPr>
          <a:xfrm>
            <a:off x="2646000" y="1963200"/>
            <a:ext cx="38520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20000">
                <a:solidFill>
                  <a:schemeClr val="accent5"/>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508" name="Google Shape;508;p17"/>
          <p:cNvSpPr txBox="1">
            <a:spLocks noGrp="1"/>
          </p:cNvSpPr>
          <p:nvPr>
            <p:ph type="subTitle" idx="1"/>
          </p:nvPr>
        </p:nvSpPr>
        <p:spPr>
          <a:xfrm>
            <a:off x="4911375" y="988475"/>
            <a:ext cx="35127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9" name="Google Shape;509;p17"/>
          <p:cNvSpPr/>
          <p:nvPr/>
        </p:nvSpPr>
        <p:spPr>
          <a:xfrm rot="-5400000">
            <a:off x="8051108" y="2198845"/>
            <a:ext cx="372900" cy="372900"/>
          </a:xfrm>
          <a:prstGeom prst="ellipse">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7"/>
          <p:cNvSpPr/>
          <p:nvPr/>
        </p:nvSpPr>
        <p:spPr>
          <a:xfrm rot="-5400000">
            <a:off x="7678208" y="2198845"/>
            <a:ext cx="372900" cy="372900"/>
          </a:xfrm>
          <a:prstGeom prst="ellipse">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7"/>
          <p:cNvSpPr/>
          <p:nvPr/>
        </p:nvSpPr>
        <p:spPr>
          <a:xfrm rot="-5400000">
            <a:off x="7305308" y="2198845"/>
            <a:ext cx="372900" cy="372900"/>
          </a:xfrm>
          <a:prstGeom prst="ellipse">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7"/>
          <p:cNvSpPr/>
          <p:nvPr/>
        </p:nvSpPr>
        <p:spPr>
          <a:xfrm rot="-5400000">
            <a:off x="6932408" y="2198845"/>
            <a:ext cx="372900" cy="372900"/>
          </a:xfrm>
          <a:prstGeom prst="ellipse">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7"/>
          <p:cNvSpPr/>
          <p:nvPr/>
        </p:nvSpPr>
        <p:spPr>
          <a:xfrm rot="-5400000">
            <a:off x="1838708" y="2198845"/>
            <a:ext cx="372900" cy="372900"/>
          </a:xfrm>
          <a:prstGeom prst="ellipse">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7"/>
          <p:cNvSpPr/>
          <p:nvPr/>
        </p:nvSpPr>
        <p:spPr>
          <a:xfrm rot="-5400000">
            <a:off x="1465808" y="2198845"/>
            <a:ext cx="372900" cy="372900"/>
          </a:xfrm>
          <a:prstGeom prst="ellipse">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7"/>
          <p:cNvSpPr/>
          <p:nvPr/>
        </p:nvSpPr>
        <p:spPr>
          <a:xfrm rot="-5400000">
            <a:off x="1092908" y="2198845"/>
            <a:ext cx="372900" cy="372900"/>
          </a:xfrm>
          <a:prstGeom prst="ellipse">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7"/>
          <p:cNvSpPr/>
          <p:nvPr/>
        </p:nvSpPr>
        <p:spPr>
          <a:xfrm rot="-5400000">
            <a:off x="720008" y="2198845"/>
            <a:ext cx="372900" cy="372900"/>
          </a:xfrm>
          <a:prstGeom prst="ellipse">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Nova Round"/>
              <a:buNone/>
              <a:defRPr sz="2800">
                <a:solidFill>
                  <a:schemeClr val="dk1"/>
                </a:solidFill>
                <a:latin typeface="Nova Round"/>
                <a:ea typeface="Nova Round"/>
                <a:cs typeface="Nova Round"/>
                <a:sym typeface="Nova Round"/>
              </a:defRPr>
            </a:lvl1pPr>
            <a:lvl2pPr lvl="1" rtl="0">
              <a:spcBef>
                <a:spcPts val="0"/>
              </a:spcBef>
              <a:spcAft>
                <a:spcPts val="0"/>
              </a:spcAft>
              <a:buClr>
                <a:schemeClr val="dk1"/>
              </a:buClr>
              <a:buSzPts val="2800"/>
              <a:buFont typeface="Nova Round"/>
              <a:buNone/>
              <a:defRPr sz="2800">
                <a:solidFill>
                  <a:schemeClr val="dk1"/>
                </a:solidFill>
                <a:latin typeface="Nova Round"/>
                <a:ea typeface="Nova Round"/>
                <a:cs typeface="Nova Round"/>
                <a:sym typeface="Nova Round"/>
              </a:defRPr>
            </a:lvl2pPr>
            <a:lvl3pPr lvl="2" rtl="0">
              <a:spcBef>
                <a:spcPts val="0"/>
              </a:spcBef>
              <a:spcAft>
                <a:spcPts val="0"/>
              </a:spcAft>
              <a:buClr>
                <a:schemeClr val="dk1"/>
              </a:buClr>
              <a:buSzPts val="2800"/>
              <a:buFont typeface="Nova Round"/>
              <a:buNone/>
              <a:defRPr sz="2800">
                <a:solidFill>
                  <a:schemeClr val="dk1"/>
                </a:solidFill>
                <a:latin typeface="Nova Round"/>
                <a:ea typeface="Nova Round"/>
                <a:cs typeface="Nova Round"/>
                <a:sym typeface="Nova Round"/>
              </a:defRPr>
            </a:lvl3pPr>
            <a:lvl4pPr lvl="3" rtl="0">
              <a:spcBef>
                <a:spcPts val="0"/>
              </a:spcBef>
              <a:spcAft>
                <a:spcPts val="0"/>
              </a:spcAft>
              <a:buClr>
                <a:schemeClr val="dk1"/>
              </a:buClr>
              <a:buSzPts val="2800"/>
              <a:buFont typeface="Nova Round"/>
              <a:buNone/>
              <a:defRPr sz="2800">
                <a:solidFill>
                  <a:schemeClr val="dk1"/>
                </a:solidFill>
                <a:latin typeface="Nova Round"/>
                <a:ea typeface="Nova Round"/>
                <a:cs typeface="Nova Round"/>
                <a:sym typeface="Nova Round"/>
              </a:defRPr>
            </a:lvl4pPr>
            <a:lvl5pPr lvl="4" rtl="0">
              <a:spcBef>
                <a:spcPts val="0"/>
              </a:spcBef>
              <a:spcAft>
                <a:spcPts val="0"/>
              </a:spcAft>
              <a:buClr>
                <a:schemeClr val="dk1"/>
              </a:buClr>
              <a:buSzPts val="2800"/>
              <a:buFont typeface="Nova Round"/>
              <a:buNone/>
              <a:defRPr sz="2800">
                <a:solidFill>
                  <a:schemeClr val="dk1"/>
                </a:solidFill>
                <a:latin typeface="Nova Round"/>
                <a:ea typeface="Nova Round"/>
                <a:cs typeface="Nova Round"/>
                <a:sym typeface="Nova Round"/>
              </a:defRPr>
            </a:lvl5pPr>
            <a:lvl6pPr lvl="5" rtl="0">
              <a:spcBef>
                <a:spcPts val="0"/>
              </a:spcBef>
              <a:spcAft>
                <a:spcPts val="0"/>
              </a:spcAft>
              <a:buClr>
                <a:schemeClr val="dk1"/>
              </a:buClr>
              <a:buSzPts val="2800"/>
              <a:buFont typeface="Nova Round"/>
              <a:buNone/>
              <a:defRPr sz="2800">
                <a:solidFill>
                  <a:schemeClr val="dk1"/>
                </a:solidFill>
                <a:latin typeface="Nova Round"/>
                <a:ea typeface="Nova Round"/>
                <a:cs typeface="Nova Round"/>
                <a:sym typeface="Nova Round"/>
              </a:defRPr>
            </a:lvl6pPr>
            <a:lvl7pPr lvl="6" rtl="0">
              <a:spcBef>
                <a:spcPts val="0"/>
              </a:spcBef>
              <a:spcAft>
                <a:spcPts val="0"/>
              </a:spcAft>
              <a:buClr>
                <a:schemeClr val="dk1"/>
              </a:buClr>
              <a:buSzPts val="2800"/>
              <a:buFont typeface="Nova Round"/>
              <a:buNone/>
              <a:defRPr sz="2800">
                <a:solidFill>
                  <a:schemeClr val="dk1"/>
                </a:solidFill>
                <a:latin typeface="Nova Round"/>
                <a:ea typeface="Nova Round"/>
                <a:cs typeface="Nova Round"/>
                <a:sym typeface="Nova Round"/>
              </a:defRPr>
            </a:lvl7pPr>
            <a:lvl8pPr lvl="7" rtl="0">
              <a:spcBef>
                <a:spcPts val="0"/>
              </a:spcBef>
              <a:spcAft>
                <a:spcPts val="0"/>
              </a:spcAft>
              <a:buClr>
                <a:schemeClr val="dk1"/>
              </a:buClr>
              <a:buSzPts val="2800"/>
              <a:buFont typeface="Nova Round"/>
              <a:buNone/>
              <a:defRPr sz="2800">
                <a:solidFill>
                  <a:schemeClr val="dk1"/>
                </a:solidFill>
                <a:latin typeface="Nova Round"/>
                <a:ea typeface="Nova Round"/>
                <a:cs typeface="Nova Round"/>
                <a:sym typeface="Nova Round"/>
              </a:defRPr>
            </a:lvl8pPr>
            <a:lvl9pPr lvl="8" rtl="0">
              <a:spcBef>
                <a:spcPts val="0"/>
              </a:spcBef>
              <a:spcAft>
                <a:spcPts val="0"/>
              </a:spcAft>
              <a:buClr>
                <a:schemeClr val="dk1"/>
              </a:buClr>
              <a:buSzPts val="2800"/>
              <a:buFont typeface="Nova Round"/>
              <a:buNone/>
              <a:defRPr sz="2800">
                <a:solidFill>
                  <a:schemeClr val="dk1"/>
                </a:solidFill>
                <a:latin typeface="Nova Round"/>
                <a:ea typeface="Nova Round"/>
                <a:cs typeface="Nova Round"/>
                <a:sym typeface="Nova Round"/>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1pPr>
            <a:lvl2pPr marL="914400" lvl="1" indent="-317500">
              <a:lnSpc>
                <a:spcPct val="100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00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00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00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00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00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00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00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9" r:id="rId7"/>
    <p:sldLayoutId id="2147483660" r:id="rId8"/>
    <p:sldLayoutId id="2147483663" r:id="rId9"/>
    <p:sldLayoutId id="2147483664" r:id="rId10"/>
    <p:sldLayoutId id="2147483665" r:id="rId11"/>
    <p:sldLayoutId id="2147483667" r:id="rId12"/>
    <p:sldLayoutId id="2147483668" r:id="rId13"/>
    <p:sldLayoutId id="2147483669" r:id="rId14"/>
    <p:sldLayoutId id="2147483670" r:id="rId15"/>
    <p:sldLayoutId id="2147483673" r:id="rId16"/>
    <p:sldLayoutId id="2147483677" r:id="rId17"/>
    <p:sldLayoutId id="2147483679" r:id="rId18"/>
    <p:sldLayoutId id="2147483680" r:id="rId19"/>
    <p:sldLayoutId id="2147483681" r:id="rId20"/>
    <p:sldLayoutId id="2147483682"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hyperlink" Target="https://helabenkhalfallah.medium.com/" TargetMode="External"/><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www.youtube.com/watch?v=CglSFhwbI3s"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hyperlink" Target="https://www.youtube.com/watch?v=8bEsNT7jdC4"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hyperlink" Target="https://www.youtube.com/watch?v=PzEox3szeRc" TargetMode="Externa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nealford.com/" TargetMode="External"/><Relationship Id="rId5" Type="http://schemas.openxmlformats.org/officeDocument/2006/relationships/hyperlink" Target="https://www.developertoarchitect.com/mark-richards.html" TargetMode="Externa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hyperlink" Target="https://www.thoughtworks.com/profiles/leaders/rebecca-parsons"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www.patkua.com/about/"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facebook/react" TargetMode="External"/><Relationship Id="rId7" Type="http://schemas.openxmlformats.org/officeDocument/2006/relationships/hyperlink" Target="https://github.com/nodejs/node"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hyperlink" Target="https://chromium.googlesource.com/chromium/src/" TargetMode="External"/><Relationship Id="rId5" Type="http://schemas.openxmlformats.org/officeDocument/2006/relationships/hyperlink" Target="https://github.com/chromium/chromium" TargetMode="External"/><Relationship Id="rId4" Type="http://schemas.openxmlformats.org/officeDocument/2006/relationships/hyperlink" Target="https://github.com/torvalds/linux"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hemeOverride" Target="../theme/themeOverride2.xml"/><Relationship Id="rId5" Type="http://schemas.openxmlformats.org/officeDocument/2006/relationships/hyperlink" Target="https://github.com/npryce/adr-tools" TargetMode="External"/><Relationship Id="rId4" Type="http://schemas.openxmlformats.org/officeDocument/2006/relationships/hyperlink" Target="https://cognitect.com/blog/2011/11/15/documenting-architecture-decision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hemeOverride" Target="../theme/themeOverride3.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3" Type="http://schemas.openxmlformats.org/officeDocument/2006/relationships/hyperlink" Target="https://www.ibm.com/docs/en/rtr/8.0.0?topic=SSSHUF_8.0.0/com.ibm.rational.testrt.studio.doc/topics/csmhalstead.htm"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docs.sonarqube.org/latest/user-guide/metric-definitions/"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hyperlink" Target="https://docs.sonarqube.org/latest/user-guide/metric-definitions/"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hyperlink" Target="https://docs.sonarqube.org/latest/user-guide/metric-definitions/"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4.xml"/><Relationship Id="rId4" Type="http://schemas.openxmlformats.org/officeDocument/2006/relationships/image" Target="../media/image64.jpg"/></Relationships>
</file>

<file path=ppt/slides/_rels/slide8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4.xml"/><Relationship Id="rId4" Type="http://schemas.openxmlformats.org/officeDocument/2006/relationships/image" Target="../media/image70.jpg"/></Relationships>
</file>

<file path=ppt/slides/_rels/slide85.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image" Target="../media/image88.jpg"/><Relationship Id="rId5" Type="http://schemas.openxmlformats.org/officeDocument/2006/relationships/image" Target="../media/image87.jpg"/><Relationship Id="rId4" Type="http://schemas.openxmlformats.org/officeDocument/2006/relationships/image" Target="../media/image86.jpg"/></Relationships>
</file>

<file path=ppt/slides/_rels/slide9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1.xml"/><Relationship Id="rId1" Type="http://schemas.openxmlformats.org/officeDocument/2006/relationships/slideLayout" Target="../slideLayouts/slideLayout3.xml"/><Relationship Id="rId5" Type="http://schemas.openxmlformats.org/officeDocument/2006/relationships/image" Target="../media/image33.jpg"/><Relationship Id="rId4" Type="http://schemas.openxmlformats.org/officeDocument/2006/relationships/hyperlink" Target="https://xblocks.socgen/icd/demo/#/client/awt-v4-architecture-front-react.m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2"/>
        <p:cNvGrpSpPr/>
        <p:nvPr/>
      </p:nvGrpSpPr>
      <p:grpSpPr>
        <a:xfrm>
          <a:off x="0" y="0"/>
          <a:ext cx="0" cy="0"/>
          <a:chOff x="0" y="0"/>
          <a:chExt cx="0" cy="0"/>
        </a:xfrm>
      </p:grpSpPr>
      <p:sp>
        <p:nvSpPr>
          <p:cNvPr id="1073" name="Google Shape;1073;p38"/>
          <p:cNvSpPr txBox="1">
            <a:spLocks noGrp="1"/>
          </p:cNvSpPr>
          <p:nvPr>
            <p:ph type="subTitle" idx="1"/>
          </p:nvPr>
        </p:nvSpPr>
        <p:spPr>
          <a:xfrm>
            <a:off x="4987625" y="3976675"/>
            <a:ext cx="3436500" cy="36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
              <a:t>02 - 06 - 2022</a:t>
            </a:r>
            <a:endParaRPr/>
          </a:p>
        </p:txBody>
      </p:sp>
      <p:sp>
        <p:nvSpPr>
          <p:cNvPr id="1074" name="Google Shape;1074;p38"/>
          <p:cNvSpPr txBox="1">
            <a:spLocks noGrp="1"/>
          </p:cNvSpPr>
          <p:nvPr>
            <p:ph type="ctrTitle"/>
          </p:nvPr>
        </p:nvSpPr>
        <p:spPr>
          <a:xfrm>
            <a:off x="2910300" y="803513"/>
            <a:ext cx="5513700" cy="2101800"/>
          </a:xfrm>
          <a:prstGeom prst="rect">
            <a:avLst/>
          </a:prstGeom>
          <a:solidFill>
            <a:schemeClr val="lt1"/>
          </a:solidFill>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075" name="Google Shape;1075;p38"/>
          <p:cNvSpPr txBox="1">
            <a:spLocks noGrp="1"/>
          </p:cNvSpPr>
          <p:nvPr>
            <p:ph type="ctrTitle" idx="2"/>
          </p:nvPr>
        </p:nvSpPr>
        <p:spPr>
          <a:xfrm>
            <a:off x="5323200" y="2968638"/>
            <a:ext cx="3100800" cy="969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
              <a:t>Ben Khalfallah Héla</a:t>
            </a:r>
            <a:endParaRPr/>
          </a:p>
        </p:txBody>
      </p:sp>
      <p:sp>
        <p:nvSpPr>
          <p:cNvPr id="1076" name="Google Shape;1076;p38"/>
          <p:cNvSpPr txBox="1">
            <a:spLocks noGrp="1"/>
          </p:cNvSpPr>
          <p:nvPr>
            <p:ph type="ctrTitle"/>
          </p:nvPr>
        </p:nvSpPr>
        <p:spPr>
          <a:xfrm>
            <a:off x="2910300" y="803513"/>
            <a:ext cx="5513700" cy="210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 sz="3800"/>
              <a:t>FUNDAMENTALS </a:t>
            </a:r>
            <a:endParaRPr sz="3800"/>
          </a:p>
          <a:p>
            <a:pPr marL="0" lvl="0" indent="0" algn="r" rtl="0">
              <a:spcBef>
                <a:spcPts val="0"/>
              </a:spcBef>
              <a:spcAft>
                <a:spcPts val="0"/>
              </a:spcAft>
              <a:buNone/>
            </a:pPr>
            <a:r>
              <a:rPr lang="fr" sz="3800" b="1">
                <a:solidFill>
                  <a:schemeClr val="accent1"/>
                </a:solidFill>
              </a:rPr>
              <a:t>OF</a:t>
            </a:r>
            <a:r>
              <a:rPr lang="fr" sz="3800" b="1">
                <a:solidFill>
                  <a:schemeClr val="lt1"/>
                </a:solidFill>
              </a:rPr>
              <a:t> </a:t>
            </a:r>
            <a:r>
              <a:rPr lang="fr" sz="3800" b="1"/>
              <a:t>SOFTWARE ARCHITECTURE</a:t>
            </a:r>
            <a:endParaRPr sz="3800" b="1">
              <a:solidFill>
                <a:schemeClr val="lt1"/>
              </a:solidFill>
            </a:endParaRPr>
          </a:p>
        </p:txBody>
      </p:sp>
      <p:cxnSp>
        <p:nvCxnSpPr>
          <p:cNvPr id="1077" name="Google Shape;1077;p38"/>
          <p:cNvCxnSpPr/>
          <p:nvPr/>
        </p:nvCxnSpPr>
        <p:spPr>
          <a:xfrm>
            <a:off x="5214150" y="4378100"/>
            <a:ext cx="3210000" cy="0"/>
          </a:xfrm>
          <a:prstGeom prst="straightConnector1">
            <a:avLst/>
          </a:prstGeom>
          <a:noFill/>
          <a:ln w="19050" cap="flat" cmpd="sng">
            <a:solidFill>
              <a:schemeClr val="dk1"/>
            </a:solidFill>
            <a:prstDash val="solid"/>
            <a:round/>
            <a:headEnd type="none" w="med" len="med"/>
            <a:tailEnd type="none" w="med" len="med"/>
          </a:ln>
        </p:spPr>
      </p:cxnSp>
      <p:cxnSp>
        <p:nvCxnSpPr>
          <p:cNvPr id="1078" name="Google Shape;1078;p38"/>
          <p:cNvCxnSpPr/>
          <p:nvPr/>
        </p:nvCxnSpPr>
        <p:spPr>
          <a:xfrm>
            <a:off x="5214150" y="3976675"/>
            <a:ext cx="32100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pic>
        <p:nvPicPr>
          <p:cNvPr id="16386" name="Picture 2" descr="Git: How to replace the master branch – Skofgar's Blog">
            <a:extLst>
              <a:ext uri="{FF2B5EF4-FFF2-40B4-BE49-F238E27FC236}">
                <a16:creationId xmlns:a16="http://schemas.microsoft.com/office/drawing/2014/main" id="{2ABC8E48-2845-4768-9065-8A669EA57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025" y="536730"/>
            <a:ext cx="2906813" cy="4070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The only book worth a damn">
            <a:extLst>
              <a:ext uri="{FF2B5EF4-FFF2-40B4-BE49-F238E27FC236}">
                <a16:creationId xmlns:a16="http://schemas.microsoft.com/office/drawing/2014/main" id="{4DE9DC83-C7C0-4332-909D-39EDD15E19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4997" y="514786"/>
            <a:ext cx="3137505" cy="4113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9185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Checklists</a:t>
            </a:r>
            <a:endParaRPr dirty="0">
              <a:solidFill>
                <a:schemeClr val="accent1"/>
              </a:solidFill>
            </a:endParaRPr>
          </a:p>
        </p:txBody>
      </p:sp>
      <p:pic>
        <p:nvPicPr>
          <p:cNvPr id="3" name="Image 2" descr="Une image contenant table&#10;&#10;Description générée automatiquement">
            <a:extLst>
              <a:ext uri="{FF2B5EF4-FFF2-40B4-BE49-F238E27FC236}">
                <a16:creationId xmlns:a16="http://schemas.microsoft.com/office/drawing/2014/main" id="{FC769B21-3D63-4C13-8BD5-512055FB1F3C}"/>
              </a:ext>
            </a:extLst>
          </p:cNvPr>
          <p:cNvPicPr>
            <a:picLocks noChangeAspect="1"/>
          </p:cNvPicPr>
          <p:nvPr/>
        </p:nvPicPr>
        <p:blipFill rotWithShape="1">
          <a:blip r:embed="rId3"/>
          <a:srcRect t="39403" r="-178" b="39502"/>
          <a:stretch/>
        </p:blipFill>
        <p:spPr>
          <a:xfrm>
            <a:off x="2530368" y="2013044"/>
            <a:ext cx="4083263" cy="1767385"/>
          </a:xfrm>
          <a:prstGeom prst="rect">
            <a:avLst/>
          </a:prstGeom>
          <a:ln>
            <a:solidFill>
              <a:schemeClr val="bg2"/>
            </a:solidFill>
          </a:ln>
        </p:spPr>
      </p:pic>
    </p:spTree>
    <p:extLst>
      <p:ext uri="{BB962C8B-B14F-4D97-AF65-F5344CB8AC3E}">
        <p14:creationId xmlns:p14="http://schemas.microsoft.com/office/powerpoint/2010/main" val="27048700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68"/>
          <p:cNvSpPr txBox="1">
            <a:spLocks noGrp="1"/>
          </p:cNvSpPr>
          <p:nvPr>
            <p:ph type="title" idx="2"/>
          </p:nvPr>
        </p:nvSpPr>
        <p:spPr>
          <a:xfrm>
            <a:off x="720000" y="1791875"/>
            <a:ext cx="3852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CONCLUSION</a:t>
            </a:r>
            <a:endParaRPr/>
          </a:p>
        </p:txBody>
      </p:sp>
      <p:sp>
        <p:nvSpPr>
          <p:cNvPr id="1394" name="Google Shape;1394;p68"/>
          <p:cNvSpPr txBox="1">
            <a:spLocks noGrp="1"/>
          </p:cNvSpPr>
          <p:nvPr>
            <p:ph type="title"/>
          </p:nvPr>
        </p:nvSpPr>
        <p:spPr>
          <a:xfrm>
            <a:off x="4688006" y="1251600"/>
            <a:ext cx="3740646"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04</a:t>
            </a:r>
            <a:endParaRPr dirty="0"/>
          </a:p>
        </p:txBody>
      </p:sp>
      <p:sp>
        <p:nvSpPr>
          <p:cNvPr id="1395" name="Google Shape;1395;p68"/>
          <p:cNvSpPr txBox="1">
            <a:spLocks noGrp="1"/>
          </p:cNvSpPr>
          <p:nvPr>
            <p:ph type="subTitle" idx="1"/>
          </p:nvPr>
        </p:nvSpPr>
        <p:spPr>
          <a:xfrm>
            <a:off x="720026" y="2770950"/>
            <a:ext cx="38520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fr"/>
              <a:t>Lessons learned &amp; summary.</a:t>
            </a:r>
            <a:endParaRPr/>
          </a:p>
        </p:txBody>
      </p:sp>
      <p:cxnSp>
        <p:nvCxnSpPr>
          <p:cNvPr id="1396" name="Google Shape;1396;p68"/>
          <p:cNvCxnSpPr/>
          <p:nvPr/>
        </p:nvCxnSpPr>
        <p:spPr>
          <a:xfrm>
            <a:off x="720026" y="3193375"/>
            <a:ext cx="3852000" cy="0"/>
          </a:xfrm>
          <a:prstGeom prst="straightConnector1">
            <a:avLst/>
          </a:prstGeom>
          <a:noFill/>
          <a:ln w="19050" cap="flat" cmpd="sng">
            <a:solidFill>
              <a:schemeClr val="dk1"/>
            </a:solidFill>
            <a:prstDash val="solid"/>
            <a:round/>
            <a:headEnd type="none" w="med" len="med"/>
            <a:tailEnd type="none" w="med" len="med"/>
          </a:ln>
        </p:spPr>
      </p:cxnSp>
      <p:cxnSp>
        <p:nvCxnSpPr>
          <p:cNvPr id="1397" name="Google Shape;1397;p68"/>
          <p:cNvCxnSpPr/>
          <p:nvPr/>
        </p:nvCxnSpPr>
        <p:spPr>
          <a:xfrm>
            <a:off x="720026" y="2791950"/>
            <a:ext cx="38520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91"/>
          <p:cNvSpPr txBox="1">
            <a:spLocks noGrp="1"/>
          </p:cNvSpPr>
          <p:nvPr>
            <p:ph type="title"/>
          </p:nvPr>
        </p:nvSpPr>
        <p:spPr>
          <a:xfrm>
            <a:off x="1601525" y="1522950"/>
            <a:ext cx="5940900" cy="209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sz="6000" b="1" dirty="0">
                <a:solidFill>
                  <a:schemeClr val="accent1"/>
                </a:solidFill>
              </a:rPr>
              <a:t>The future </a:t>
            </a:r>
            <a:r>
              <a:rPr lang="fr" sz="6000" b="1" dirty="0">
                <a:solidFill>
                  <a:schemeClr val="bg1"/>
                </a:solidFill>
              </a:rPr>
              <a:t>is here …</a:t>
            </a:r>
            <a:endParaRPr sz="6000" dirty="0">
              <a:solidFill>
                <a:schemeClr val="bg1"/>
              </a:solidFill>
            </a:endParaRPr>
          </a:p>
        </p:txBody>
      </p:sp>
    </p:spTree>
    <p:extLst>
      <p:ext uri="{BB962C8B-B14F-4D97-AF65-F5344CB8AC3E}">
        <p14:creationId xmlns:p14="http://schemas.microsoft.com/office/powerpoint/2010/main" val="29416215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69"/>
          <p:cNvSpPr txBox="1">
            <a:spLocks noGrp="1"/>
          </p:cNvSpPr>
          <p:nvPr>
            <p:ph type="ctrTitle"/>
          </p:nvPr>
        </p:nvSpPr>
        <p:spPr>
          <a:xfrm>
            <a:off x="2679300" y="540000"/>
            <a:ext cx="3785400" cy="11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THANKS!</a:t>
            </a:r>
            <a:endParaRPr/>
          </a:p>
        </p:txBody>
      </p:sp>
      <p:cxnSp>
        <p:nvCxnSpPr>
          <p:cNvPr id="1403" name="Google Shape;1403;p69"/>
          <p:cNvCxnSpPr/>
          <p:nvPr/>
        </p:nvCxnSpPr>
        <p:spPr>
          <a:xfrm>
            <a:off x="2967000" y="4609849"/>
            <a:ext cx="3210000" cy="0"/>
          </a:xfrm>
          <a:prstGeom prst="straightConnector1">
            <a:avLst/>
          </a:prstGeom>
          <a:noFill/>
          <a:ln w="19050" cap="flat" cmpd="sng">
            <a:solidFill>
              <a:schemeClr val="dk1"/>
            </a:solidFill>
            <a:prstDash val="solid"/>
            <a:round/>
            <a:headEnd type="none" w="med" len="med"/>
            <a:tailEnd type="none" w="med" len="med"/>
          </a:ln>
        </p:spPr>
      </p:cxnSp>
      <p:sp>
        <p:nvSpPr>
          <p:cNvPr id="1404" name="Google Shape;1404;p69"/>
          <p:cNvSpPr/>
          <p:nvPr/>
        </p:nvSpPr>
        <p:spPr>
          <a:xfrm>
            <a:off x="911900" y="892700"/>
            <a:ext cx="372797" cy="373209"/>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5" name="Google Shape;1405;p69"/>
          <p:cNvGrpSpPr/>
          <p:nvPr/>
        </p:nvGrpSpPr>
        <p:grpSpPr>
          <a:xfrm>
            <a:off x="7859302" y="892913"/>
            <a:ext cx="373221" cy="372775"/>
            <a:chOff x="3303268" y="3817349"/>
            <a:chExt cx="346056" cy="345674"/>
          </a:xfrm>
        </p:grpSpPr>
        <p:sp>
          <p:nvSpPr>
            <p:cNvPr id="1406" name="Google Shape;1406;p6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69"/>
          <p:cNvGrpSpPr/>
          <p:nvPr/>
        </p:nvGrpSpPr>
        <p:grpSpPr>
          <a:xfrm>
            <a:off x="911445" y="3877813"/>
            <a:ext cx="373221" cy="372775"/>
            <a:chOff x="3752358" y="3817349"/>
            <a:chExt cx="346056" cy="345674"/>
          </a:xfrm>
        </p:grpSpPr>
        <p:sp>
          <p:nvSpPr>
            <p:cNvPr id="1411" name="Google Shape;1411;p69"/>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9"/>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9"/>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9"/>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69"/>
          <p:cNvGrpSpPr/>
          <p:nvPr/>
        </p:nvGrpSpPr>
        <p:grpSpPr>
          <a:xfrm>
            <a:off x="7859313" y="3877813"/>
            <a:ext cx="373187" cy="372775"/>
            <a:chOff x="4201447" y="3817349"/>
            <a:chExt cx="346024" cy="345674"/>
          </a:xfrm>
        </p:grpSpPr>
        <p:sp>
          <p:nvSpPr>
            <p:cNvPr id="1416" name="Google Shape;1416;p69"/>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9"/>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8" name="Google Shape;1418;p69"/>
          <p:cNvSpPr/>
          <p:nvPr/>
        </p:nvSpPr>
        <p:spPr>
          <a:xfrm>
            <a:off x="2895900" y="3307925"/>
            <a:ext cx="3568800" cy="743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9" name="Google Shape;1419;p69"/>
          <p:cNvCxnSpPr/>
          <p:nvPr/>
        </p:nvCxnSpPr>
        <p:spPr>
          <a:xfrm>
            <a:off x="2967000" y="3835050"/>
            <a:ext cx="3210000" cy="0"/>
          </a:xfrm>
          <a:prstGeom prst="straightConnector1">
            <a:avLst/>
          </a:prstGeom>
          <a:noFill/>
          <a:ln w="19050" cap="flat" cmpd="sng">
            <a:solidFill>
              <a:schemeClr val="dk1"/>
            </a:solidFill>
            <a:prstDash val="solid"/>
            <a:round/>
            <a:headEnd type="none" w="med" len="med"/>
            <a:tailEnd type="none" w="med" len="med"/>
          </a:ln>
        </p:spPr>
      </p:cxnSp>
      <p:sp>
        <p:nvSpPr>
          <p:cNvPr id="1420" name="Google Shape;1420;p69"/>
          <p:cNvSpPr txBox="1">
            <a:spLocks noGrp="1"/>
          </p:cNvSpPr>
          <p:nvPr>
            <p:ph type="subTitle" idx="2"/>
          </p:nvPr>
        </p:nvSpPr>
        <p:spPr>
          <a:xfrm>
            <a:off x="2967000" y="3888350"/>
            <a:ext cx="32100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You don't have to be a "Googley" to make good code and good architecture, it's all about "motivation" and "culture".</a:t>
            </a:r>
            <a:endParaRPr/>
          </a:p>
        </p:txBody>
      </p:sp>
      <p:sp>
        <p:nvSpPr>
          <p:cNvPr id="1421" name="Google Shape;1421;p69"/>
          <p:cNvSpPr txBox="1">
            <a:spLocks noGrp="1"/>
          </p:cNvSpPr>
          <p:nvPr>
            <p:ph type="subTitle" idx="1"/>
          </p:nvPr>
        </p:nvSpPr>
        <p:spPr>
          <a:xfrm>
            <a:off x="2679300" y="1982000"/>
            <a:ext cx="3785400" cy="16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sz="2100" b="1">
                <a:solidFill>
                  <a:schemeClr val="lt1"/>
                </a:solidFill>
                <a:highlight>
                  <a:schemeClr val="accent4"/>
                </a:highlight>
              </a:rPr>
              <a:t>Do you have any questions?</a:t>
            </a:r>
            <a:endParaRPr sz="2100" b="1">
              <a:solidFill>
                <a:schemeClr val="lt1"/>
              </a:solidFill>
              <a:highlight>
                <a:schemeClr val="accent4"/>
              </a:highlight>
            </a:endParaRPr>
          </a:p>
          <a:p>
            <a:pPr marL="0" lvl="0" indent="0" algn="ctr"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r>
              <a:rPr lang="fr" u="sng">
                <a:solidFill>
                  <a:schemeClr val="hlink"/>
                </a:solidFill>
                <a:hlinkClick r:id="rId3"/>
              </a:rPr>
              <a:t>https://helabenkhalfallah.medium.com/</a:t>
            </a:r>
            <a:endParaRPr/>
          </a:p>
          <a:p>
            <a:pPr marL="0" lvl="0" indent="0" algn="ctr" rtl="0">
              <a:spcBef>
                <a:spcPts val="0"/>
              </a:spcBef>
              <a:spcAft>
                <a:spcPts val="0"/>
              </a:spcAft>
              <a:buNone/>
            </a:pPr>
            <a:r>
              <a:rPr lang="fr" b="1">
                <a:solidFill>
                  <a:srgbClr val="08418E"/>
                </a:solidFill>
              </a:rPr>
              <a:t>Twitter : </a:t>
            </a:r>
            <a:r>
              <a:rPr lang="fr"/>
              <a:t>b_k_hela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pic>
        <p:nvPicPr>
          <p:cNvPr id="17410" name="Picture 2" descr="15 Shut up and Take my money ideas | programmer humor, programming humor,  tech humor">
            <a:extLst>
              <a:ext uri="{FF2B5EF4-FFF2-40B4-BE49-F238E27FC236}">
                <a16:creationId xmlns:a16="http://schemas.microsoft.com/office/drawing/2014/main" id="{A25EB92A-1D71-4AF3-BEC5-8A4A96101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727" y="1390806"/>
            <a:ext cx="1866900" cy="2447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412" name="Picture 4" descr="53 Humor ideas | humor, funny, bones funny">
            <a:extLst>
              <a:ext uri="{FF2B5EF4-FFF2-40B4-BE49-F238E27FC236}">
                <a16:creationId xmlns:a16="http://schemas.microsoft.com/office/drawing/2014/main" id="{EBCBC3CC-DF40-4F94-B7E2-F2178EA121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1527" y="1390806"/>
            <a:ext cx="1866900" cy="2447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416" name="Picture 8">
            <a:extLst>
              <a:ext uri="{FF2B5EF4-FFF2-40B4-BE49-F238E27FC236}">
                <a16:creationId xmlns:a16="http://schemas.microsoft.com/office/drawing/2014/main" id="{C03D68DE-A1F8-477E-8228-0E7B170185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5127" y="1390805"/>
            <a:ext cx="1748301" cy="2447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418" name="Picture 10" descr="170 Must Have Books ideas | programmer humor, programming humor, tech humor">
            <a:extLst>
              <a:ext uri="{FF2B5EF4-FFF2-40B4-BE49-F238E27FC236}">
                <a16:creationId xmlns:a16="http://schemas.microsoft.com/office/drawing/2014/main" id="{1849D337-8EC8-4E66-B86A-D98A0CD68E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8327" y="1390805"/>
            <a:ext cx="1866900" cy="2447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1430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4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Fundamentals of Software </a:t>
            </a:r>
            <a:r>
              <a:rPr lang="fr" b="1">
                <a:solidFill>
                  <a:schemeClr val="accent1"/>
                </a:solidFill>
              </a:rPr>
              <a:t>Architecture</a:t>
            </a:r>
            <a:endParaRPr/>
          </a:p>
        </p:txBody>
      </p:sp>
      <p:sp>
        <p:nvSpPr>
          <p:cNvPr id="1190" name="Google Shape;1190;p45"/>
          <p:cNvSpPr txBox="1">
            <a:spLocks noGrp="1"/>
          </p:cNvSpPr>
          <p:nvPr>
            <p:ph type="subTitle" idx="1"/>
          </p:nvPr>
        </p:nvSpPr>
        <p:spPr>
          <a:xfrm>
            <a:off x="4778725" y="1079900"/>
            <a:ext cx="3222300" cy="363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200" b="1"/>
              <a:t>Architecture is the stuff you can’t Google. Everything in architecture is a trade-off,</a:t>
            </a:r>
            <a:r>
              <a:rPr lang="fr" sz="1200"/>
              <a:t> which is why the famous answer to every architecture question in the universe is “it depends.” </a:t>
            </a:r>
            <a:endParaRPr sz="1200"/>
          </a:p>
          <a:p>
            <a:pPr marL="0" lvl="0" indent="0" algn="l" rtl="0">
              <a:spcBef>
                <a:spcPts val="1600"/>
              </a:spcBef>
              <a:spcAft>
                <a:spcPts val="0"/>
              </a:spcAft>
              <a:buNone/>
            </a:pPr>
            <a:r>
              <a:rPr lang="fr" sz="1200" b="1"/>
              <a:t>You cannot Google the answer to whether REST or messaging would be better, or whether microservices is the right architecture style, because it does depend</a:t>
            </a:r>
            <a:r>
              <a:rPr lang="fr" sz="1200"/>
              <a:t>.  It depends on the deployment environment, business drivers, company culture, budgets, timeframes, developer skill set, and dozens of other factors. Everyone’s environment, situation, and problem is different, hence why architecture is so hard.</a:t>
            </a:r>
            <a:endParaRPr sz="1200"/>
          </a:p>
          <a:p>
            <a:pPr marL="0" lvl="0" indent="0" algn="l" rtl="0">
              <a:spcBef>
                <a:spcPts val="1600"/>
              </a:spcBef>
              <a:spcAft>
                <a:spcPts val="1600"/>
              </a:spcAft>
              <a:buNone/>
            </a:pPr>
            <a:r>
              <a:rPr lang="fr" sz="1200" b="1" u="sng"/>
              <a:t>There are no right or wrong answers in architecture — only trade-offs.</a:t>
            </a:r>
            <a:endParaRPr sz="1200" b="1" u="sng"/>
          </a:p>
        </p:txBody>
      </p:sp>
      <p:pic>
        <p:nvPicPr>
          <p:cNvPr id="1191" name="Google Shape;1191;p45"/>
          <p:cNvPicPr preferRelativeResize="0"/>
          <p:nvPr/>
        </p:nvPicPr>
        <p:blipFill rotWithShape="1">
          <a:blip r:embed="rId3">
            <a:alphaModFix/>
          </a:blip>
          <a:srcRect l="2556" t="4100" r="2746" b="4173"/>
          <a:stretch/>
        </p:blipFill>
        <p:spPr>
          <a:xfrm>
            <a:off x="1801504" y="1201003"/>
            <a:ext cx="2770496" cy="354122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4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Building Evolutionary </a:t>
            </a:r>
            <a:r>
              <a:rPr lang="fr" b="1">
                <a:solidFill>
                  <a:schemeClr val="accent1"/>
                </a:solidFill>
              </a:rPr>
              <a:t>Architectures</a:t>
            </a:r>
            <a:endParaRPr b="1">
              <a:solidFill>
                <a:schemeClr val="accent1"/>
              </a:solidFill>
            </a:endParaRPr>
          </a:p>
        </p:txBody>
      </p:sp>
      <p:sp>
        <p:nvSpPr>
          <p:cNvPr id="1197" name="Google Shape;1197;p46"/>
          <p:cNvSpPr txBox="1">
            <a:spLocks noGrp="1"/>
          </p:cNvSpPr>
          <p:nvPr>
            <p:ph type="subTitle" idx="1"/>
          </p:nvPr>
        </p:nvSpPr>
        <p:spPr>
          <a:xfrm>
            <a:off x="4778725" y="1156100"/>
            <a:ext cx="3222300" cy="35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300"/>
              <a:t>The software development ecosystem is constantly changing, providing a constant stream of new tools, frameworks, techniques, and paradigms. </a:t>
            </a:r>
            <a:endParaRPr sz="1300"/>
          </a:p>
          <a:p>
            <a:pPr marL="0" lvl="0" indent="0" algn="l" rtl="0">
              <a:spcBef>
                <a:spcPts val="1600"/>
              </a:spcBef>
              <a:spcAft>
                <a:spcPts val="0"/>
              </a:spcAft>
              <a:buNone/>
            </a:pPr>
            <a:r>
              <a:rPr lang="fr" sz="1300"/>
              <a:t>Over the past few years, incremental developments in core engineering practices for software development have created the foundations for rethinking how architecture changes over time, along with ways to protect important architectural characteristics as it evolves. </a:t>
            </a:r>
            <a:endParaRPr sz="1300"/>
          </a:p>
          <a:p>
            <a:pPr marL="0" lvl="0" indent="0" algn="l" rtl="0">
              <a:spcBef>
                <a:spcPts val="1600"/>
              </a:spcBef>
              <a:spcAft>
                <a:spcPts val="1600"/>
              </a:spcAft>
              <a:buNone/>
            </a:pPr>
            <a:r>
              <a:rPr lang="fr" sz="1300"/>
              <a:t>This practical guide ties those parts together with </a:t>
            </a:r>
            <a:r>
              <a:rPr lang="fr" sz="1300" b="1" u="sng"/>
              <a:t>a new way to think about architecture and time.</a:t>
            </a:r>
            <a:endParaRPr sz="1300" b="1" u="sng"/>
          </a:p>
        </p:txBody>
      </p:sp>
      <p:pic>
        <p:nvPicPr>
          <p:cNvPr id="1198" name="Google Shape;1198;p46"/>
          <p:cNvPicPr preferRelativeResize="0"/>
          <p:nvPr/>
        </p:nvPicPr>
        <p:blipFill rotWithShape="1">
          <a:blip r:embed="rId3">
            <a:alphaModFix/>
          </a:blip>
          <a:srcRect l="3105" t="10882" r="1937" b="3764"/>
          <a:stretch/>
        </p:blipFill>
        <p:spPr>
          <a:xfrm>
            <a:off x="1781033" y="1248770"/>
            <a:ext cx="2872817" cy="345914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4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Conferences</a:t>
            </a:r>
            <a:endParaRPr/>
          </a:p>
        </p:txBody>
      </p:sp>
      <p:pic>
        <p:nvPicPr>
          <p:cNvPr id="1204" name="Google Shape;1204;p47"/>
          <p:cNvPicPr preferRelativeResize="0"/>
          <p:nvPr/>
        </p:nvPicPr>
        <p:blipFill>
          <a:blip r:embed="rId3">
            <a:alphaModFix/>
          </a:blip>
          <a:stretch>
            <a:fillRect/>
          </a:stretch>
        </p:blipFill>
        <p:spPr>
          <a:xfrm>
            <a:off x="5562175" y="945125"/>
            <a:ext cx="3465901" cy="1949575"/>
          </a:xfrm>
          <a:prstGeom prst="rect">
            <a:avLst/>
          </a:prstGeom>
          <a:noFill/>
          <a:ln>
            <a:noFill/>
          </a:ln>
        </p:spPr>
      </p:pic>
      <p:pic>
        <p:nvPicPr>
          <p:cNvPr id="1205" name="Google Shape;1205;p47"/>
          <p:cNvPicPr preferRelativeResize="0"/>
          <p:nvPr/>
        </p:nvPicPr>
        <p:blipFill>
          <a:blip r:embed="rId4">
            <a:alphaModFix/>
          </a:blip>
          <a:stretch>
            <a:fillRect/>
          </a:stretch>
        </p:blipFill>
        <p:spPr>
          <a:xfrm>
            <a:off x="115925" y="1919475"/>
            <a:ext cx="5342496" cy="3005154"/>
          </a:xfrm>
          <a:prstGeom prst="rect">
            <a:avLst/>
          </a:prstGeom>
          <a:noFill/>
          <a:ln>
            <a:noFill/>
          </a:ln>
        </p:spPr>
      </p:pic>
      <p:pic>
        <p:nvPicPr>
          <p:cNvPr id="1206" name="Google Shape;1206;p47"/>
          <p:cNvPicPr preferRelativeResize="0"/>
          <p:nvPr/>
        </p:nvPicPr>
        <p:blipFill>
          <a:blip r:embed="rId5">
            <a:alphaModFix/>
          </a:blip>
          <a:stretch>
            <a:fillRect/>
          </a:stretch>
        </p:blipFill>
        <p:spPr>
          <a:xfrm>
            <a:off x="5562174" y="2975050"/>
            <a:ext cx="3465900" cy="1949575"/>
          </a:xfrm>
          <a:prstGeom prst="rect">
            <a:avLst/>
          </a:prstGeom>
          <a:noFill/>
          <a:ln>
            <a:noFill/>
          </a:ln>
        </p:spPr>
      </p:pic>
      <p:sp>
        <p:nvSpPr>
          <p:cNvPr id="1207" name="Google Shape;1207;p47"/>
          <p:cNvSpPr txBox="1"/>
          <p:nvPr/>
        </p:nvSpPr>
        <p:spPr>
          <a:xfrm>
            <a:off x="787525" y="1103575"/>
            <a:ext cx="44469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300" u="sng">
                <a:solidFill>
                  <a:schemeClr val="hlink"/>
                </a:solidFill>
                <a:hlinkClick r:id="rId6"/>
              </a:rPr>
              <a:t>https://www.youtube.com/watch?v=8bEsNT7jdC4</a:t>
            </a:r>
            <a:endParaRPr sz="1300"/>
          </a:p>
        </p:txBody>
      </p:sp>
      <p:sp>
        <p:nvSpPr>
          <p:cNvPr id="1208" name="Google Shape;1208;p47"/>
          <p:cNvSpPr txBox="1"/>
          <p:nvPr/>
        </p:nvSpPr>
        <p:spPr>
          <a:xfrm>
            <a:off x="787525" y="1503775"/>
            <a:ext cx="44808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300" u="sng">
                <a:solidFill>
                  <a:schemeClr val="hlink"/>
                </a:solidFill>
                <a:hlinkClick r:id="rId7"/>
              </a:rPr>
              <a:t>https://www.youtube.com/watch?v=CglSFhwbI3s</a:t>
            </a: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4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Conferences</a:t>
            </a:r>
            <a:endParaRPr/>
          </a:p>
        </p:txBody>
      </p:sp>
      <p:pic>
        <p:nvPicPr>
          <p:cNvPr id="1214" name="Google Shape;1214;p48"/>
          <p:cNvPicPr preferRelativeResize="0"/>
          <p:nvPr/>
        </p:nvPicPr>
        <p:blipFill>
          <a:blip r:embed="rId3">
            <a:alphaModFix/>
          </a:blip>
          <a:stretch>
            <a:fillRect/>
          </a:stretch>
        </p:blipFill>
        <p:spPr>
          <a:xfrm>
            <a:off x="3113750" y="1331887"/>
            <a:ext cx="5209674" cy="2930450"/>
          </a:xfrm>
          <a:prstGeom prst="rect">
            <a:avLst/>
          </a:prstGeom>
          <a:noFill/>
          <a:ln>
            <a:noFill/>
          </a:ln>
        </p:spPr>
      </p:pic>
      <p:pic>
        <p:nvPicPr>
          <p:cNvPr id="1215" name="Google Shape;1215;p48"/>
          <p:cNvPicPr preferRelativeResize="0"/>
          <p:nvPr/>
        </p:nvPicPr>
        <p:blipFill>
          <a:blip r:embed="rId4">
            <a:alphaModFix/>
          </a:blip>
          <a:stretch>
            <a:fillRect/>
          </a:stretch>
        </p:blipFill>
        <p:spPr>
          <a:xfrm>
            <a:off x="435900" y="1678025"/>
            <a:ext cx="3978976" cy="2238176"/>
          </a:xfrm>
          <a:prstGeom prst="rect">
            <a:avLst/>
          </a:prstGeom>
          <a:noFill/>
          <a:ln>
            <a:noFill/>
          </a:ln>
        </p:spPr>
      </p:pic>
      <p:sp>
        <p:nvSpPr>
          <p:cNvPr id="1216" name="Google Shape;1216;p48"/>
          <p:cNvSpPr txBox="1"/>
          <p:nvPr/>
        </p:nvSpPr>
        <p:spPr>
          <a:xfrm>
            <a:off x="219675" y="4233750"/>
            <a:ext cx="419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u="sng">
                <a:solidFill>
                  <a:schemeClr val="hlink"/>
                </a:solidFill>
                <a:hlinkClick r:id="rId5"/>
              </a:rPr>
              <a:t>https://www.youtube.com/watch?v=PzEox3szeRc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4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THE </a:t>
            </a:r>
            <a:r>
              <a:rPr lang="fr" b="1">
                <a:solidFill>
                  <a:schemeClr val="accent1"/>
                </a:solidFill>
              </a:rPr>
              <a:t>TEAM</a:t>
            </a:r>
            <a:endParaRPr b="1">
              <a:solidFill>
                <a:schemeClr val="accent1"/>
              </a:solidFill>
            </a:endParaRPr>
          </a:p>
        </p:txBody>
      </p:sp>
      <p:sp>
        <p:nvSpPr>
          <p:cNvPr id="1222" name="Google Shape;1222;p49"/>
          <p:cNvSpPr txBox="1"/>
          <p:nvPr/>
        </p:nvSpPr>
        <p:spPr>
          <a:xfrm>
            <a:off x="852488" y="3125577"/>
            <a:ext cx="1348800" cy="72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800">
                <a:solidFill>
                  <a:schemeClr val="dk1"/>
                </a:solidFill>
                <a:latin typeface="Nova Round"/>
                <a:ea typeface="Nova Round"/>
                <a:cs typeface="Nova Round"/>
                <a:sym typeface="Nova Round"/>
              </a:rPr>
              <a:t>Mark </a:t>
            </a:r>
            <a:r>
              <a:rPr lang="fr" sz="1800" b="1">
                <a:solidFill>
                  <a:schemeClr val="dk1"/>
                </a:solidFill>
                <a:highlight>
                  <a:schemeClr val="accent2"/>
                </a:highlight>
                <a:latin typeface="Nova Round"/>
                <a:ea typeface="Nova Round"/>
                <a:cs typeface="Nova Round"/>
                <a:sym typeface="Nova Round"/>
              </a:rPr>
              <a:t>Richards</a:t>
            </a:r>
            <a:endParaRPr sz="1800" b="1">
              <a:solidFill>
                <a:schemeClr val="accent3"/>
              </a:solidFill>
              <a:highlight>
                <a:schemeClr val="accent2"/>
              </a:highlight>
              <a:latin typeface="Nova Round"/>
              <a:ea typeface="Nova Round"/>
              <a:cs typeface="Nova Round"/>
              <a:sym typeface="Nova Round"/>
            </a:endParaRPr>
          </a:p>
        </p:txBody>
      </p:sp>
      <p:sp>
        <p:nvSpPr>
          <p:cNvPr id="1223" name="Google Shape;1223;p49"/>
          <p:cNvSpPr txBox="1"/>
          <p:nvPr/>
        </p:nvSpPr>
        <p:spPr>
          <a:xfrm>
            <a:off x="2414775" y="1179875"/>
            <a:ext cx="2166300" cy="330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fr">
                <a:solidFill>
                  <a:schemeClr val="dk1"/>
                </a:solidFill>
                <a:latin typeface="Overpass"/>
                <a:ea typeface="Overpass"/>
                <a:cs typeface="Overpass"/>
                <a:sym typeface="Overpass"/>
              </a:rPr>
              <a:t>I am a h</a:t>
            </a:r>
            <a:r>
              <a:rPr lang="fr" b="1">
                <a:solidFill>
                  <a:schemeClr val="dk1"/>
                </a:solidFill>
                <a:latin typeface="Overpass"/>
                <a:ea typeface="Overpass"/>
                <a:cs typeface="Overpass"/>
                <a:sym typeface="Overpass"/>
              </a:rPr>
              <a:t>ands-on software architect, trainer</a:t>
            </a:r>
            <a:r>
              <a:rPr lang="fr">
                <a:solidFill>
                  <a:schemeClr val="dk1"/>
                </a:solidFill>
                <a:latin typeface="Overpass"/>
                <a:ea typeface="Overpass"/>
                <a:cs typeface="Overpass"/>
                <a:sym typeface="Overpass"/>
              </a:rPr>
              <a:t>, and published author. </a:t>
            </a:r>
            <a:r>
              <a:rPr lang="fr" b="1">
                <a:solidFill>
                  <a:schemeClr val="dk1"/>
                </a:solidFill>
                <a:latin typeface="Overpass"/>
                <a:ea typeface="Overpass"/>
                <a:cs typeface="Overpass"/>
                <a:sym typeface="Overpass"/>
              </a:rPr>
              <a:t>I’ve been in the industry since 1985</a:t>
            </a:r>
            <a:r>
              <a:rPr lang="fr">
                <a:solidFill>
                  <a:schemeClr val="dk1"/>
                </a:solidFill>
                <a:latin typeface="Overpass"/>
                <a:ea typeface="Overpass"/>
                <a:cs typeface="Overpass"/>
                <a:sym typeface="Overpass"/>
              </a:rPr>
              <a:t>, and I have experience in the architecture and delivery of Microservices Architectures, Service-Based Architectures, and Service-Oriented Architectures in a variety of platforms and languages. </a:t>
            </a:r>
            <a:endParaRPr>
              <a:solidFill>
                <a:schemeClr val="dk1"/>
              </a:solidFill>
              <a:latin typeface="Overpass"/>
              <a:ea typeface="Overpass"/>
              <a:cs typeface="Overpass"/>
              <a:sym typeface="Overpass"/>
            </a:endParaRPr>
          </a:p>
        </p:txBody>
      </p:sp>
      <p:cxnSp>
        <p:nvCxnSpPr>
          <p:cNvPr id="1224" name="Google Shape;1224;p49"/>
          <p:cNvCxnSpPr/>
          <p:nvPr/>
        </p:nvCxnSpPr>
        <p:spPr>
          <a:xfrm>
            <a:off x="852488" y="3891778"/>
            <a:ext cx="1348800" cy="0"/>
          </a:xfrm>
          <a:prstGeom prst="straightConnector1">
            <a:avLst/>
          </a:prstGeom>
          <a:noFill/>
          <a:ln w="19050" cap="flat" cmpd="sng">
            <a:solidFill>
              <a:srgbClr val="191919"/>
            </a:solidFill>
            <a:prstDash val="solid"/>
            <a:round/>
            <a:headEnd type="none" w="med" len="med"/>
            <a:tailEnd type="none" w="med" len="med"/>
          </a:ln>
        </p:spPr>
      </p:cxnSp>
      <p:cxnSp>
        <p:nvCxnSpPr>
          <p:cNvPr id="1225" name="Google Shape;1225;p49"/>
          <p:cNvCxnSpPr/>
          <p:nvPr/>
        </p:nvCxnSpPr>
        <p:spPr>
          <a:xfrm>
            <a:off x="858208" y="3118150"/>
            <a:ext cx="1348800" cy="0"/>
          </a:xfrm>
          <a:prstGeom prst="straightConnector1">
            <a:avLst/>
          </a:prstGeom>
          <a:noFill/>
          <a:ln w="19050" cap="flat" cmpd="sng">
            <a:solidFill>
              <a:srgbClr val="191919"/>
            </a:solidFill>
            <a:prstDash val="solid"/>
            <a:round/>
            <a:headEnd type="none" w="med" len="med"/>
            <a:tailEnd type="none" w="med" len="med"/>
          </a:ln>
        </p:spPr>
      </p:cxnSp>
      <p:sp>
        <p:nvSpPr>
          <p:cNvPr id="1226" name="Google Shape;1226;p49"/>
          <p:cNvSpPr txBox="1"/>
          <p:nvPr/>
        </p:nvSpPr>
        <p:spPr>
          <a:xfrm>
            <a:off x="4837759" y="3121240"/>
            <a:ext cx="1348800" cy="72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800">
                <a:solidFill>
                  <a:schemeClr val="dk1"/>
                </a:solidFill>
                <a:latin typeface="Nova Round"/>
                <a:ea typeface="Nova Round"/>
                <a:cs typeface="Nova Round"/>
                <a:sym typeface="Nova Round"/>
              </a:rPr>
              <a:t>Neal </a:t>
            </a:r>
            <a:r>
              <a:rPr lang="fr" sz="1800" b="1">
                <a:solidFill>
                  <a:schemeClr val="dk1"/>
                </a:solidFill>
                <a:highlight>
                  <a:schemeClr val="accent2"/>
                </a:highlight>
                <a:latin typeface="Nova Round"/>
                <a:ea typeface="Nova Round"/>
                <a:cs typeface="Nova Round"/>
                <a:sym typeface="Nova Round"/>
              </a:rPr>
              <a:t>Ford</a:t>
            </a:r>
            <a:endParaRPr sz="1800" b="1">
              <a:solidFill>
                <a:schemeClr val="accent3"/>
              </a:solidFill>
              <a:highlight>
                <a:schemeClr val="accent2"/>
              </a:highlight>
              <a:latin typeface="Nova Round"/>
              <a:ea typeface="Nova Round"/>
              <a:cs typeface="Nova Round"/>
              <a:sym typeface="Nova Round"/>
            </a:endParaRPr>
          </a:p>
        </p:txBody>
      </p:sp>
      <p:sp>
        <p:nvSpPr>
          <p:cNvPr id="1227" name="Google Shape;1227;p49"/>
          <p:cNvSpPr txBox="1"/>
          <p:nvPr/>
        </p:nvSpPr>
        <p:spPr>
          <a:xfrm>
            <a:off x="6345525" y="1179875"/>
            <a:ext cx="2166300" cy="3486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fr">
                <a:solidFill>
                  <a:schemeClr val="dk1"/>
                </a:solidFill>
                <a:latin typeface="Overpass"/>
                <a:ea typeface="Overpass"/>
                <a:cs typeface="Overpass"/>
                <a:sym typeface="Overpass"/>
              </a:rPr>
              <a:t>Neal Ford is </a:t>
            </a:r>
            <a:r>
              <a:rPr lang="fr" b="1">
                <a:solidFill>
                  <a:schemeClr val="dk1"/>
                </a:solidFill>
                <a:latin typeface="Overpass"/>
                <a:ea typeface="Overpass"/>
                <a:cs typeface="Overpass"/>
                <a:sym typeface="Overpass"/>
              </a:rPr>
              <a:t>Director, Software Architect, and Meme Wrangler at ThoughtWorks</a:t>
            </a:r>
            <a:r>
              <a:rPr lang="fr">
                <a:solidFill>
                  <a:schemeClr val="dk1"/>
                </a:solidFill>
                <a:latin typeface="Overpass"/>
                <a:ea typeface="Overpass"/>
                <a:cs typeface="Overpass"/>
                <a:sym typeface="Overpass"/>
              </a:rPr>
              <a:t>. His professional focus includes designing and building of large-scale enterprise applications. He is also an </a:t>
            </a:r>
            <a:r>
              <a:rPr lang="fr" b="1">
                <a:solidFill>
                  <a:schemeClr val="dk1"/>
                </a:solidFill>
                <a:latin typeface="Overpass"/>
                <a:ea typeface="Overpass"/>
                <a:cs typeface="Overpass"/>
                <a:sym typeface="Overpass"/>
              </a:rPr>
              <a:t>internationally acclaimed speaker, speaking at over 300 developer conferences worldwide, delivering more than 2000 presentations</a:t>
            </a:r>
            <a:r>
              <a:rPr lang="fr">
                <a:solidFill>
                  <a:schemeClr val="dk1"/>
                </a:solidFill>
                <a:latin typeface="Overpass"/>
                <a:ea typeface="Overpass"/>
                <a:cs typeface="Overpass"/>
                <a:sym typeface="Overpass"/>
              </a:rPr>
              <a:t>. </a:t>
            </a:r>
            <a:endParaRPr>
              <a:solidFill>
                <a:schemeClr val="dk1"/>
              </a:solidFill>
              <a:latin typeface="Overpass"/>
              <a:ea typeface="Overpass"/>
              <a:cs typeface="Overpass"/>
              <a:sym typeface="Overpass"/>
            </a:endParaRPr>
          </a:p>
        </p:txBody>
      </p:sp>
      <p:cxnSp>
        <p:nvCxnSpPr>
          <p:cNvPr id="1228" name="Google Shape;1228;p49"/>
          <p:cNvCxnSpPr/>
          <p:nvPr/>
        </p:nvCxnSpPr>
        <p:spPr>
          <a:xfrm>
            <a:off x="4837759" y="3887440"/>
            <a:ext cx="1348800" cy="0"/>
          </a:xfrm>
          <a:prstGeom prst="straightConnector1">
            <a:avLst/>
          </a:prstGeom>
          <a:noFill/>
          <a:ln w="19050" cap="flat" cmpd="sng">
            <a:solidFill>
              <a:srgbClr val="191919"/>
            </a:solidFill>
            <a:prstDash val="solid"/>
            <a:round/>
            <a:headEnd type="none" w="med" len="med"/>
            <a:tailEnd type="none" w="med" len="med"/>
          </a:ln>
        </p:spPr>
      </p:cxnSp>
      <p:cxnSp>
        <p:nvCxnSpPr>
          <p:cNvPr id="1229" name="Google Shape;1229;p49"/>
          <p:cNvCxnSpPr/>
          <p:nvPr/>
        </p:nvCxnSpPr>
        <p:spPr>
          <a:xfrm>
            <a:off x="4843480" y="3113813"/>
            <a:ext cx="1348800" cy="0"/>
          </a:xfrm>
          <a:prstGeom prst="straightConnector1">
            <a:avLst/>
          </a:prstGeom>
          <a:noFill/>
          <a:ln w="19050" cap="flat" cmpd="sng">
            <a:solidFill>
              <a:srgbClr val="191919"/>
            </a:solidFill>
            <a:prstDash val="solid"/>
            <a:round/>
            <a:headEnd type="none" w="med" len="med"/>
            <a:tailEnd type="none" w="med" len="med"/>
          </a:ln>
        </p:spPr>
      </p:cxnSp>
      <p:pic>
        <p:nvPicPr>
          <p:cNvPr id="1230" name="Google Shape;1230;p49"/>
          <p:cNvPicPr preferRelativeResize="0"/>
          <p:nvPr/>
        </p:nvPicPr>
        <p:blipFill>
          <a:blip r:embed="rId3">
            <a:alphaModFix/>
          </a:blip>
          <a:stretch>
            <a:fillRect/>
          </a:stretch>
        </p:blipFill>
        <p:spPr>
          <a:xfrm>
            <a:off x="719988" y="1362425"/>
            <a:ext cx="1619522" cy="1603327"/>
          </a:xfrm>
          <a:prstGeom prst="rect">
            <a:avLst/>
          </a:prstGeom>
          <a:noFill/>
          <a:ln>
            <a:noFill/>
          </a:ln>
        </p:spPr>
      </p:pic>
      <p:pic>
        <p:nvPicPr>
          <p:cNvPr id="1231" name="Google Shape;1231;p49"/>
          <p:cNvPicPr preferRelativeResize="0"/>
          <p:nvPr/>
        </p:nvPicPr>
        <p:blipFill>
          <a:blip r:embed="rId4">
            <a:alphaModFix/>
          </a:blip>
          <a:stretch>
            <a:fillRect/>
          </a:stretch>
        </p:blipFill>
        <p:spPr>
          <a:xfrm>
            <a:off x="4794550" y="1361775"/>
            <a:ext cx="1440941" cy="1603325"/>
          </a:xfrm>
          <a:prstGeom prst="rect">
            <a:avLst/>
          </a:prstGeom>
          <a:noFill/>
          <a:ln>
            <a:noFill/>
          </a:ln>
        </p:spPr>
      </p:pic>
      <p:sp>
        <p:nvSpPr>
          <p:cNvPr id="1232" name="Google Shape;1232;p49"/>
          <p:cNvSpPr txBox="1"/>
          <p:nvPr/>
        </p:nvSpPr>
        <p:spPr>
          <a:xfrm>
            <a:off x="806450" y="3934375"/>
            <a:ext cx="144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u="sng">
                <a:solidFill>
                  <a:schemeClr val="hlink"/>
                </a:solidFill>
                <a:hlinkClick r:id="rId5"/>
              </a:rPr>
              <a:t>https://www.developertoarchitect.com/mark-richards.html</a:t>
            </a:r>
            <a:endParaRPr sz="1000"/>
          </a:p>
        </p:txBody>
      </p:sp>
      <p:sp>
        <p:nvSpPr>
          <p:cNvPr id="1233" name="Google Shape;1233;p49"/>
          <p:cNvSpPr txBox="1"/>
          <p:nvPr/>
        </p:nvSpPr>
        <p:spPr>
          <a:xfrm>
            <a:off x="4748500" y="3996775"/>
            <a:ext cx="15969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u="sng">
                <a:solidFill>
                  <a:schemeClr val="hlink"/>
                </a:solidFill>
                <a:hlinkClick r:id="rId6"/>
              </a:rPr>
              <a:t>https://nealford.com/</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5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THE </a:t>
            </a:r>
            <a:r>
              <a:rPr lang="fr" b="1">
                <a:solidFill>
                  <a:schemeClr val="accent1"/>
                </a:solidFill>
              </a:rPr>
              <a:t>TEAM</a:t>
            </a:r>
            <a:endParaRPr b="1">
              <a:solidFill>
                <a:schemeClr val="accent1"/>
              </a:solidFill>
            </a:endParaRPr>
          </a:p>
        </p:txBody>
      </p:sp>
      <p:sp>
        <p:nvSpPr>
          <p:cNvPr id="1239" name="Google Shape;1239;p50"/>
          <p:cNvSpPr txBox="1"/>
          <p:nvPr/>
        </p:nvSpPr>
        <p:spPr>
          <a:xfrm>
            <a:off x="852488" y="3125577"/>
            <a:ext cx="1348800" cy="72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800">
                <a:solidFill>
                  <a:schemeClr val="dk1"/>
                </a:solidFill>
                <a:latin typeface="Nova Round"/>
                <a:ea typeface="Nova Round"/>
                <a:cs typeface="Nova Round"/>
                <a:sym typeface="Nova Round"/>
              </a:rPr>
              <a:t>Rebecca </a:t>
            </a:r>
            <a:r>
              <a:rPr lang="fr" sz="1800" b="1">
                <a:solidFill>
                  <a:schemeClr val="dk1"/>
                </a:solidFill>
                <a:highlight>
                  <a:schemeClr val="accent2"/>
                </a:highlight>
                <a:latin typeface="Nova Round"/>
                <a:ea typeface="Nova Round"/>
                <a:cs typeface="Nova Round"/>
                <a:sym typeface="Nova Round"/>
              </a:rPr>
              <a:t>Parsons</a:t>
            </a:r>
            <a:endParaRPr sz="1800">
              <a:solidFill>
                <a:schemeClr val="dk1"/>
              </a:solidFill>
              <a:latin typeface="Nova Round"/>
              <a:ea typeface="Nova Round"/>
              <a:cs typeface="Nova Round"/>
              <a:sym typeface="Nova Round"/>
            </a:endParaRPr>
          </a:p>
        </p:txBody>
      </p:sp>
      <p:sp>
        <p:nvSpPr>
          <p:cNvPr id="1240" name="Google Shape;1240;p50"/>
          <p:cNvSpPr txBox="1"/>
          <p:nvPr/>
        </p:nvSpPr>
        <p:spPr>
          <a:xfrm>
            <a:off x="2414775" y="1256075"/>
            <a:ext cx="2219400" cy="340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fr" sz="1200">
                <a:solidFill>
                  <a:schemeClr val="dk1"/>
                </a:solidFill>
                <a:latin typeface="Overpass"/>
                <a:ea typeface="Overpass"/>
                <a:cs typeface="Overpass"/>
                <a:sym typeface="Overpass"/>
              </a:rPr>
              <a:t>Before </a:t>
            </a:r>
            <a:r>
              <a:rPr lang="fr" sz="1200" b="1">
                <a:solidFill>
                  <a:schemeClr val="dk1"/>
                </a:solidFill>
                <a:latin typeface="Overpass"/>
                <a:ea typeface="Overpass"/>
                <a:cs typeface="Overpass"/>
                <a:sym typeface="Overpass"/>
              </a:rPr>
              <a:t>joining Thoughtworks in 1999</a:t>
            </a:r>
            <a:r>
              <a:rPr lang="fr" sz="1200">
                <a:solidFill>
                  <a:schemeClr val="dk1"/>
                </a:solidFill>
                <a:latin typeface="Overpass"/>
                <a:ea typeface="Overpass"/>
                <a:cs typeface="Overpass"/>
                <a:sym typeface="Overpass"/>
              </a:rPr>
              <a:t>, I was a researcher and college lecturer in computer science. After completing my degree, Master’s and Ph.D, I conducted research in </a:t>
            </a:r>
            <a:r>
              <a:rPr lang="fr" sz="1200" b="1">
                <a:solidFill>
                  <a:schemeClr val="dk1"/>
                </a:solidFill>
                <a:latin typeface="Overpass"/>
                <a:ea typeface="Overpass"/>
                <a:cs typeface="Overpass"/>
                <a:sym typeface="Overpass"/>
              </a:rPr>
              <a:t>compilers, program optimization, distributed computation, programming languages, theory of computation, machine learning and computational biology. In 2007 I became CTO, responsible for driving Thoughtworks’ excellence in technology</a:t>
            </a:r>
            <a:r>
              <a:rPr lang="fr" sz="1200">
                <a:solidFill>
                  <a:schemeClr val="dk1"/>
                </a:solidFill>
                <a:latin typeface="Overpass"/>
                <a:ea typeface="Overpass"/>
                <a:cs typeface="Overpass"/>
                <a:sym typeface="Overpass"/>
              </a:rPr>
              <a:t>.</a:t>
            </a:r>
            <a:endParaRPr sz="1200">
              <a:solidFill>
                <a:schemeClr val="dk1"/>
              </a:solidFill>
              <a:latin typeface="Overpass"/>
              <a:ea typeface="Overpass"/>
              <a:cs typeface="Overpass"/>
              <a:sym typeface="Overpass"/>
            </a:endParaRPr>
          </a:p>
        </p:txBody>
      </p:sp>
      <p:cxnSp>
        <p:nvCxnSpPr>
          <p:cNvPr id="1241" name="Google Shape;1241;p50"/>
          <p:cNvCxnSpPr/>
          <p:nvPr/>
        </p:nvCxnSpPr>
        <p:spPr>
          <a:xfrm>
            <a:off x="852488" y="3891778"/>
            <a:ext cx="1348800" cy="0"/>
          </a:xfrm>
          <a:prstGeom prst="straightConnector1">
            <a:avLst/>
          </a:prstGeom>
          <a:noFill/>
          <a:ln w="19050" cap="flat" cmpd="sng">
            <a:solidFill>
              <a:srgbClr val="191919"/>
            </a:solidFill>
            <a:prstDash val="solid"/>
            <a:round/>
            <a:headEnd type="none" w="med" len="med"/>
            <a:tailEnd type="none" w="med" len="med"/>
          </a:ln>
        </p:spPr>
      </p:cxnSp>
      <p:cxnSp>
        <p:nvCxnSpPr>
          <p:cNvPr id="1242" name="Google Shape;1242;p50"/>
          <p:cNvCxnSpPr/>
          <p:nvPr/>
        </p:nvCxnSpPr>
        <p:spPr>
          <a:xfrm>
            <a:off x="858208" y="3118150"/>
            <a:ext cx="1348800" cy="0"/>
          </a:xfrm>
          <a:prstGeom prst="straightConnector1">
            <a:avLst/>
          </a:prstGeom>
          <a:noFill/>
          <a:ln w="19050" cap="flat" cmpd="sng">
            <a:solidFill>
              <a:srgbClr val="191919"/>
            </a:solidFill>
            <a:prstDash val="solid"/>
            <a:round/>
            <a:headEnd type="none" w="med" len="med"/>
            <a:tailEnd type="none" w="med" len="med"/>
          </a:ln>
        </p:spPr>
      </p:cxnSp>
      <p:sp>
        <p:nvSpPr>
          <p:cNvPr id="1243" name="Google Shape;1243;p50"/>
          <p:cNvSpPr txBox="1"/>
          <p:nvPr/>
        </p:nvSpPr>
        <p:spPr>
          <a:xfrm>
            <a:off x="4837759" y="3121240"/>
            <a:ext cx="1348800" cy="72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800">
                <a:solidFill>
                  <a:schemeClr val="dk1"/>
                </a:solidFill>
                <a:latin typeface="Nova Round"/>
                <a:ea typeface="Nova Round"/>
                <a:cs typeface="Nova Round"/>
                <a:sym typeface="Nova Round"/>
              </a:rPr>
              <a:t>Patrick </a:t>
            </a:r>
            <a:r>
              <a:rPr lang="fr" sz="1800" b="1">
                <a:solidFill>
                  <a:schemeClr val="dk1"/>
                </a:solidFill>
                <a:highlight>
                  <a:schemeClr val="accent2"/>
                </a:highlight>
                <a:latin typeface="Nova Round"/>
                <a:ea typeface="Nova Round"/>
                <a:cs typeface="Nova Round"/>
                <a:sym typeface="Nova Round"/>
              </a:rPr>
              <a:t>Kua</a:t>
            </a:r>
            <a:endParaRPr sz="1800">
              <a:solidFill>
                <a:schemeClr val="dk1"/>
              </a:solidFill>
              <a:latin typeface="Nova Round"/>
              <a:ea typeface="Nova Round"/>
              <a:cs typeface="Nova Round"/>
              <a:sym typeface="Nova Round"/>
            </a:endParaRPr>
          </a:p>
        </p:txBody>
      </p:sp>
      <p:sp>
        <p:nvSpPr>
          <p:cNvPr id="1244" name="Google Shape;1244;p50"/>
          <p:cNvSpPr txBox="1"/>
          <p:nvPr/>
        </p:nvSpPr>
        <p:spPr>
          <a:xfrm>
            <a:off x="6345525" y="1256075"/>
            <a:ext cx="2166300" cy="3486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fr">
                <a:solidFill>
                  <a:schemeClr val="dk1"/>
                </a:solidFill>
                <a:latin typeface="Overpass"/>
                <a:ea typeface="Overpass"/>
                <a:cs typeface="Overpass"/>
                <a:sym typeface="Overpass"/>
              </a:rPr>
              <a:t>He </a:t>
            </a:r>
            <a:r>
              <a:rPr lang="fr" b="1">
                <a:solidFill>
                  <a:schemeClr val="dk1"/>
                </a:solidFill>
                <a:latin typeface="Overpass"/>
                <a:ea typeface="Overpass"/>
                <a:cs typeface="Overpass"/>
                <a:sym typeface="Overpass"/>
              </a:rPr>
              <a:t>is a technology leader with 20+ years of experience having done a wide variety of roles including being a developer, tech lead, consultant, CTO and more.</a:t>
            </a:r>
            <a:r>
              <a:rPr lang="fr">
                <a:solidFill>
                  <a:schemeClr val="dk1"/>
                </a:solidFill>
                <a:latin typeface="Overpass"/>
                <a:ea typeface="Overpass"/>
                <a:cs typeface="Overpass"/>
                <a:sym typeface="Overpass"/>
              </a:rPr>
              <a:t> His current mission is accelerating the growth of technical leaders through coaching, mentoring and training.</a:t>
            </a:r>
            <a:endParaRPr>
              <a:solidFill>
                <a:schemeClr val="dk1"/>
              </a:solidFill>
              <a:latin typeface="Overpass"/>
              <a:ea typeface="Overpass"/>
              <a:cs typeface="Overpass"/>
              <a:sym typeface="Overpass"/>
            </a:endParaRPr>
          </a:p>
        </p:txBody>
      </p:sp>
      <p:cxnSp>
        <p:nvCxnSpPr>
          <p:cNvPr id="1245" name="Google Shape;1245;p50"/>
          <p:cNvCxnSpPr/>
          <p:nvPr/>
        </p:nvCxnSpPr>
        <p:spPr>
          <a:xfrm>
            <a:off x="4837759" y="3887440"/>
            <a:ext cx="1348800" cy="0"/>
          </a:xfrm>
          <a:prstGeom prst="straightConnector1">
            <a:avLst/>
          </a:prstGeom>
          <a:noFill/>
          <a:ln w="19050" cap="flat" cmpd="sng">
            <a:solidFill>
              <a:srgbClr val="191919"/>
            </a:solidFill>
            <a:prstDash val="solid"/>
            <a:round/>
            <a:headEnd type="none" w="med" len="med"/>
            <a:tailEnd type="none" w="med" len="med"/>
          </a:ln>
        </p:spPr>
      </p:cxnSp>
      <p:cxnSp>
        <p:nvCxnSpPr>
          <p:cNvPr id="1246" name="Google Shape;1246;p50"/>
          <p:cNvCxnSpPr/>
          <p:nvPr/>
        </p:nvCxnSpPr>
        <p:spPr>
          <a:xfrm>
            <a:off x="4843480" y="3113813"/>
            <a:ext cx="1348800" cy="0"/>
          </a:xfrm>
          <a:prstGeom prst="straightConnector1">
            <a:avLst/>
          </a:prstGeom>
          <a:noFill/>
          <a:ln w="19050" cap="flat" cmpd="sng">
            <a:solidFill>
              <a:srgbClr val="191919"/>
            </a:solidFill>
            <a:prstDash val="solid"/>
            <a:round/>
            <a:headEnd type="none" w="med" len="med"/>
            <a:tailEnd type="none" w="med" len="med"/>
          </a:ln>
        </p:spPr>
      </p:cxnSp>
      <p:sp>
        <p:nvSpPr>
          <p:cNvPr id="1247" name="Google Shape;1247;p50"/>
          <p:cNvSpPr txBox="1"/>
          <p:nvPr/>
        </p:nvSpPr>
        <p:spPr>
          <a:xfrm>
            <a:off x="806450" y="3934375"/>
            <a:ext cx="144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u="sng">
                <a:solidFill>
                  <a:schemeClr val="hlink"/>
                </a:solidFill>
                <a:hlinkClick r:id="rId3"/>
              </a:rPr>
              <a:t>https://www.thoughtworks.com/profiles/leaders/rebecca-parsons</a:t>
            </a:r>
            <a:endParaRPr sz="1000"/>
          </a:p>
        </p:txBody>
      </p:sp>
      <p:sp>
        <p:nvSpPr>
          <p:cNvPr id="1248" name="Google Shape;1248;p50"/>
          <p:cNvSpPr txBox="1"/>
          <p:nvPr/>
        </p:nvSpPr>
        <p:spPr>
          <a:xfrm>
            <a:off x="4748500" y="3996775"/>
            <a:ext cx="15969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u="sng">
                <a:solidFill>
                  <a:schemeClr val="hlink"/>
                </a:solidFill>
                <a:hlinkClick r:id="rId4"/>
              </a:rPr>
              <a:t>https://www.patkua.com/about/</a:t>
            </a:r>
            <a:endParaRPr sz="1200"/>
          </a:p>
        </p:txBody>
      </p:sp>
      <p:pic>
        <p:nvPicPr>
          <p:cNvPr id="1249" name="Google Shape;1249;p50"/>
          <p:cNvPicPr preferRelativeResize="0"/>
          <p:nvPr/>
        </p:nvPicPr>
        <p:blipFill>
          <a:blip r:embed="rId5">
            <a:alphaModFix/>
          </a:blip>
          <a:stretch>
            <a:fillRect/>
          </a:stretch>
        </p:blipFill>
        <p:spPr>
          <a:xfrm>
            <a:off x="730931" y="1362425"/>
            <a:ext cx="1603327" cy="1603328"/>
          </a:xfrm>
          <a:prstGeom prst="rect">
            <a:avLst/>
          </a:prstGeom>
          <a:noFill/>
          <a:ln>
            <a:noFill/>
          </a:ln>
        </p:spPr>
      </p:pic>
      <p:pic>
        <p:nvPicPr>
          <p:cNvPr id="1250" name="Google Shape;1250;p50"/>
          <p:cNvPicPr preferRelativeResize="0"/>
          <p:nvPr/>
        </p:nvPicPr>
        <p:blipFill>
          <a:blip r:embed="rId6">
            <a:alphaModFix/>
          </a:blip>
          <a:stretch>
            <a:fillRect/>
          </a:stretch>
        </p:blipFill>
        <p:spPr>
          <a:xfrm>
            <a:off x="4716204" y="1366000"/>
            <a:ext cx="1603328" cy="16033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51"/>
          <p:cNvSpPr txBox="1">
            <a:spLocks noGrp="1"/>
          </p:cNvSpPr>
          <p:nvPr>
            <p:ph type="title"/>
          </p:nvPr>
        </p:nvSpPr>
        <p:spPr>
          <a:xfrm>
            <a:off x="1956439" y="1077916"/>
            <a:ext cx="2336400" cy="3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1600" dirty="0"/>
              <a:t>Software </a:t>
            </a:r>
            <a:r>
              <a:rPr lang="fr" sz="1600" b="1" dirty="0">
                <a:solidFill>
                  <a:schemeClr val="accent3"/>
                </a:solidFill>
              </a:rPr>
              <a:t>architecture</a:t>
            </a:r>
            <a:endParaRPr sz="1600" b="1" dirty="0">
              <a:solidFill>
                <a:schemeClr val="accent3"/>
              </a:solidFill>
            </a:endParaRPr>
          </a:p>
        </p:txBody>
      </p:sp>
      <p:sp>
        <p:nvSpPr>
          <p:cNvPr id="1256" name="Google Shape;1256;p51"/>
          <p:cNvSpPr txBox="1">
            <a:spLocks noGrp="1"/>
          </p:cNvSpPr>
          <p:nvPr>
            <p:ph type="title" idx="2"/>
          </p:nvPr>
        </p:nvSpPr>
        <p:spPr>
          <a:xfrm>
            <a:off x="2486989" y="445228"/>
            <a:ext cx="12753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01</a:t>
            </a:r>
            <a:endParaRPr/>
          </a:p>
        </p:txBody>
      </p:sp>
      <p:sp>
        <p:nvSpPr>
          <p:cNvPr id="1257" name="Google Shape;1257;p51"/>
          <p:cNvSpPr txBox="1">
            <a:spLocks noGrp="1"/>
          </p:cNvSpPr>
          <p:nvPr>
            <p:ph type="subTitle" idx="1"/>
          </p:nvPr>
        </p:nvSpPr>
        <p:spPr>
          <a:xfrm>
            <a:off x="1909939" y="1550231"/>
            <a:ext cx="2429400" cy="104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a:t>Definition, structure, characteristics, decisions, design principles and antipatterns, challenges, evolutionary, multi-dimensions, ....</a:t>
            </a:r>
            <a:endParaRPr sz="1200" dirty="0"/>
          </a:p>
        </p:txBody>
      </p:sp>
      <p:sp>
        <p:nvSpPr>
          <p:cNvPr id="1258" name="Google Shape;1258;p51"/>
          <p:cNvSpPr txBox="1">
            <a:spLocks noGrp="1"/>
          </p:cNvSpPr>
          <p:nvPr>
            <p:ph type="title" idx="3"/>
          </p:nvPr>
        </p:nvSpPr>
        <p:spPr>
          <a:xfrm>
            <a:off x="4640239" y="1077916"/>
            <a:ext cx="2336400" cy="3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1400" b="1" dirty="0">
                <a:solidFill>
                  <a:schemeClr val="accent3"/>
                </a:solidFill>
              </a:rPr>
              <a:t>Fitness </a:t>
            </a:r>
            <a:r>
              <a:rPr lang="fr" sz="1400" dirty="0"/>
              <a:t>Functions</a:t>
            </a:r>
            <a:endParaRPr sz="1400" b="1" dirty="0">
              <a:solidFill>
                <a:schemeClr val="accent3"/>
              </a:solidFill>
            </a:endParaRPr>
          </a:p>
        </p:txBody>
      </p:sp>
      <p:sp>
        <p:nvSpPr>
          <p:cNvPr id="1259" name="Google Shape;1259;p51"/>
          <p:cNvSpPr txBox="1">
            <a:spLocks noGrp="1"/>
          </p:cNvSpPr>
          <p:nvPr>
            <p:ph type="title" idx="4"/>
          </p:nvPr>
        </p:nvSpPr>
        <p:spPr>
          <a:xfrm>
            <a:off x="5170789" y="445228"/>
            <a:ext cx="12753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02</a:t>
            </a:r>
            <a:endParaRPr/>
          </a:p>
        </p:txBody>
      </p:sp>
      <p:sp>
        <p:nvSpPr>
          <p:cNvPr id="1260" name="Google Shape;1260;p51"/>
          <p:cNvSpPr txBox="1">
            <a:spLocks noGrp="1"/>
          </p:cNvSpPr>
          <p:nvPr>
            <p:ph type="subTitle" idx="5"/>
          </p:nvPr>
        </p:nvSpPr>
        <p:spPr>
          <a:xfrm>
            <a:off x="4640239" y="1548728"/>
            <a:ext cx="2336400" cy="78959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fr" sz="1200" dirty="0"/>
              <a:t>Cohesion, coupling, abstractness, instability, distance from the main sequence, cyclic dependencies.</a:t>
            </a:r>
            <a:endParaRPr sz="1200" dirty="0"/>
          </a:p>
        </p:txBody>
      </p:sp>
      <p:sp>
        <p:nvSpPr>
          <p:cNvPr id="1264" name="Google Shape;1264;p51"/>
          <p:cNvSpPr txBox="1">
            <a:spLocks noGrp="1"/>
          </p:cNvSpPr>
          <p:nvPr>
            <p:ph type="title" idx="9"/>
          </p:nvPr>
        </p:nvSpPr>
        <p:spPr>
          <a:xfrm>
            <a:off x="1909365" y="3517526"/>
            <a:ext cx="2643000" cy="3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accent3"/>
                </a:solidFill>
              </a:rPr>
              <a:t>Architecture</a:t>
            </a:r>
            <a:r>
              <a:rPr lang="fr" sz="1600"/>
              <a:t> Styles</a:t>
            </a:r>
            <a:endParaRPr sz="1600" b="1">
              <a:solidFill>
                <a:schemeClr val="accent3"/>
              </a:solidFill>
            </a:endParaRPr>
          </a:p>
        </p:txBody>
      </p:sp>
      <p:sp>
        <p:nvSpPr>
          <p:cNvPr id="1265" name="Google Shape;1265;p51"/>
          <p:cNvSpPr txBox="1">
            <a:spLocks noGrp="1"/>
          </p:cNvSpPr>
          <p:nvPr>
            <p:ph type="title" idx="13"/>
          </p:nvPr>
        </p:nvSpPr>
        <p:spPr>
          <a:xfrm>
            <a:off x="2594090" y="2853401"/>
            <a:ext cx="12753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dirty="0"/>
              <a:t>03</a:t>
            </a:r>
            <a:endParaRPr dirty="0"/>
          </a:p>
        </p:txBody>
      </p:sp>
      <p:sp>
        <p:nvSpPr>
          <p:cNvPr id="1266" name="Google Shape;1266;p51"/>
          <p:cNvSpPr txBox="1">
            <a:spLocks noGrp="1"/>
          </p:cNvSpPr>
          <p:nvPr>
            <p:ph type="subTitle" idx="14"/>
          </p:nvPr>
        </p:nvSpPr>
        <p:spPr>
          <a:xfrm>
            <a:off x="2063540" y="3974051"/>
            <a:ext cx="2336400" cy="66412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fr" sz="1100" dirty="0"/>
              <a:t>Layered, microkernel, service-based, event-driven, microservices, …</a:t>
            </a:r>
            <a:endParaRPr sz="1100" dirty="0"/>
          </a:p>
        </p:txBody>
      </p:sp>
      <p:sp>
        <p:nvSpPr>
          <p:cNvPr id="1270" name="Google Shape;1270;p51"/>
          <p:cNvSpPr txBox="1">
            <a:spLocks noGrp="1"/>
          </p:cNvSpPr>
          <p:nvPr>
            <p:ph type="title" idx="18"/>
          </p:nvPr>
        </p:nvSpPr>
        <p:spPr>
          <a:xfrm>
            <a:off x="4778338" y="3517526"/>
            <a:ext cx="2336400" cy="3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1600"/>
              <a:t>Conclusion</a:t>
            </a:r>
            <a:endParaRPr sz="1600" b="1">
              <a:solidFill>
                <a:schemeClr val="accent3"/>
              </a:solidFill>
            </a:endParaRPr>
          </a:p>
        </p:txBody>
      </p:sp>
      <p:sp>
        <p:nvSpPr>
          <p:cNvPr id="1271" name="Google Shape;1271;p51"/>
          <p:cNvSpPr txBox="1">
            <a:spLocks noGrp="1"/>
          </p:cNvSpPr>
          <p:nvPr>
            <p:ph type="title" idx="19"/>
          </p:nvPr>
        </p:nvSpPr>
        <p:spPr>
          <a:xfrm>
            <a:off x="5308888" y="2853401"/>
            <a:ext cx="12753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dirty="0">
                <a:solidFill>
                  <a:srgbClr val="7030A0"/>
                </a:solidFill>
              </a:rPr>
              <a:t>04</a:t>
            </a:r>
            <a:endParaRPr dirty="0">
              <a:solidFill>
                <a:srgbClr val="7030A0"/>
              </a:solidFill>
            </a:endParaRPr>
          </a:p>
        </p:txBody>
      </p:sp>
      <p:sp>
        <p:nvSpPr>
          <p:cNvPr id="1272" name="Google Shape;1272;p51"/>
          <p:cNvSpPr txBox="1">
            <a:spLocks noGrp="1"/>
          </p:cNvSpPr>
          <p:nvPr>
            <p:ph type="subTitle" idx="20"/>
          </p:nvPr>
        </p:nvSpPr>
        <p:spPr>
          <a:xfrm>
            <a:off x="4778338" y="3974051"/>
            <a:ext cx="2336400" cy="645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fr"/>
              <a:t>Lessons learned &amp; summary.</a:t>
            </a:r>
            <a:endParaRPr/>
          </a:p>
        </p:txBody>
      </p:sp>
      <p:cxnSp>
        <p:nvCxnSpPr>
          <p:cNvPr id="1273" name="Google Shape;1273;p51"/>
          <p:cNvCxnSpPr/>
          <p:nvPr/>
        </p:nvCxnSpPr>
        <p:spPr>
          <a:xfrm>
            <a:off x="1956439" y="1503003"/>
            <a:ext cx="2336400" cy="0"/>
          </a:xfrm>
          <a:prstGeom prst="straightConnector1">
            <a:avLst/>
          </a:prstGeom>
          <a:noFill/>
          <a:ln w="19050" cap="flat" cmpd="sng">
            <a:solidFill>
              <a:schemeClr val="dk1"/>
            </a:solidFill>
            <a:prstDash val="solid"/>
            <a:round/>
            <a:headEnd type="none" w="med" len="med"/>
            <a:tailEnd type="none" w="med" len="med"/>
          </a:ln>
        </p:spPr>
      </p:cxnSp>
      <p:cxnSp>
        <p:nvCxnSpPr>
          <p:cNvPr id="1274" name="Google Shape;1274;p51"/>
          <p:cNvCxnSpPr/>
          <p:nvPr/>
        </p:nvCxnSpPr>
        <p:spPr>
          <a:xfrm>
            <a:off x="1956439" y="1025378"/>
            <a:ext cx="2336400" cy="0"/>
          </a:xfrm>
          <a:prstGeom prst="straightConnector1">
            <a:avLst/>
          </a:prstGeom>
          <a:noFill/>
          <a:ln w="19050" cap="flat" cmpd="sng">
            <a:solidFill>
              <a:schemeClr val="dk1"/>
            </a:solidFill>
            <a:prstDash val="solid"/>
            <a:round/>
            <a:headEnd type="none" w="med" len="med"/>
            <a:tailEnd type="none" w="med" len="med"/>
          </a:ln>
        </p:spPr>
      </p:cxnSp>
      <p:cxnSp>
        <p:nvCxnSpPr>
          <p:cNvPr id="1275" name="Google Shape;1275;p51"/>
          <p:cNvCxnSpPr/>
          <p:nvPr/>
        </p:nvCxnSpPr>
        <p:spPr>
          <a:xfrm>
            <a:off x="4640239" y="1503003"/>
            <a:ext cx="2336400" cy="0"/>
          </a:xfrm>
          <a:prstGeom prst="straightConnector1">
            <a:avLst/>
          </a:prstGeom>
          <a:noFill/>
          <a:ln w="19050" cap="flat" cmpd="sng">
            <a:solidFill>
              <a:schemeClr val="dk1"/>
            </a:solidFill>
            <a:prstDash val="solid"/>
            <a:round/>
            <a:headEnd type="none" w="med" len="med"/>
            <a:tailEnd type="none" w="med" len="med"/>
          </a:ln>
        </p:spPr>
      </p:cxnSp>
      <p:cxnSp>
        <p:nvCxnSpPr>
          <p:cNvPr id="1276" name="Google Shape;1276;p51"/>
          <p:cNvCxnSpPr/>
          <p:nvPr/>
        </p:nvCxnSpPr>
        <p:spPr>
          <a:xfrm>
            <a:off x="4640239" y="1025378"/>
            <a:ext cx="2336400" cy="0"/>
          </a:xfrm>
          <a:prstGeom prst="straightConnector1">
            <a:avLst/>
          </a:prstGeom>
          <a:noFill/>
          <a:ln w="19050" cap="flat" cmpd="sng">
            <a:solidFill>
              <a:schemeClr val="dk1"/>
            </a:solidFill>
            <a:prstDash val="solid"/>
            <a:round/>
            <a:headEnd type="none" w="med" len="med"/>
            <a:tailEnd type="none" w="med" len="med"/>
          </a:ln>
        </p:spPr>
      </p:cxnSp>
      <p:cxnSp>
        <p:nvCxnSpPr>
          <p:cNvPr id="1279" name="Google Shape;1279;p51"/>
          <p:cNvCxnSpPr/>
          <p:nvPr/>
        </p:nvCxnSpPr>
        <p:spPr>
          <a:xfrm>
            <a:off x="2063540" y="3911139"/>
            <a:ext cx="2336400" cy="0"/>
          </a:xfrm>
          <a:prstGeom prst="straightConnector1">
            <a:avLst/>
          </a:prstGeom>
          <a:noFill/>
          <a:ln w="19050" cap="flat" cmpd="sng">
            <a:solidFill>
              <a:schemeClr val="dk1"/>
            </a:solidFill>
            <a:prstDash val="solid"/>
            <a:round/>
            <a:headEnd type="none" w="med" len="med"/>
            <a:tailEnd type="none" w="med" len="med"/>
          </a:ln>
        </p:spPr>
      </p:cxnSp>
      <p:cxnSp>
        <p:nvCxnSpPr>
          <p:cNvPr id="1280" name="Google Shape;1280;p51"/>
          <p:cNvCxnSpPr/>
          <p:nvPr/>
        </p:nvCxnSpPr>
        <p:spPr>
          <a:xfrm>
            <a:off x="2063540" y="3509714"/>
            <a:ext cx="2336400" cy="0"/>
          </a:xfrm>
          <a:prstGeom prst="straightConnector1">
            <a:avLst/>
          </a:prstGeom>
          <a:noFill/>
          <a:ln w="19050" cap="flat" cmpd="sng">
            <a:solidFill>
              <a:schemeClr val="dk1"/>
            </a:solidFill>
            <a:prstDash val="solid"/>
            <a:round/>
            <a:headEnd type="none" w="med" len="med"/>
            <a:tailEnd type="none" w="med" len="med"/>
          </a:ln>
        </p:spPr>
      </p:cxnSp>
      <p:cxnSp>
        <p:nvCxnSpPr>
          <p:cNvPr id="1283" name="Google Shape;1283;p51"/>
          <p:cNvCxnSpPr/>
          <p:nvPr/>
        </p:nvCxnSpPr>
        <p:spPr>
          <a:xfrm>
            <a:off x="4778338" y="3911139"/>
            <a:ext cx="2336400" cy="0"/>
          </a:xfrm>
          <a:prstGeom prst="straightConnector1">
            <a:avLst/>
          </a:prstGeom>
          <a:noFill/>
          <a:ln w="19050" cap="flat" cmpd="sng">
            <a:solidFill>
              <a:schemeClr val="dk1"/>
            </a:solidFill>
            <a:prstDash val="solid"/>
            <a:round/>
            <a:headEnd type="none" w="med" len="med"/>
            <a:tailEnd type="none" w="med" len="med"/>
          </a:ln>
        </p:spPr>
      </p:cxnSp>
      <p:cxnSp>
        <p:nvCxnSpPr>
          <p:cNvPr id="1284" name="Google Shape;1284;p51"/>
          <p:cNvCxnSpPr/>
          <p:nvPr/>
        </p:nvCxnSpPr>
        <p:spPr>
          <a:xfrm>
            <a:off x="4778338" y="3509714"/>
            <a:ext cx="23364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52"/>
          <p:cNvSpPr txBox="1">
            <a:spLocks noGrp="1"/>
          </p:cNvSpPr>
          <p:nvPr>
            <p:ph type="title"/>
          </p:nvPr>
        </p:nvSpPr>
        <p:spPr>
          <a:xfrm>
            <a:off x="720000" y="1654763"/>
            <a:ext cx="3657600" cy="125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sz="3600" dirty="0"/>
              <a:t>SOFTWARE ARCHITECTURE</a:t>
            </a:r>
            <a:endParaRPr sz="3600" dirty="0"/>
          </a:p>
        </p:txBody>
      </p:sp>
      <p:sp>
        <p:nvSpPr>
          <p:cNvPr id="1290" name="Google Shape;1290;p52"/>
          <p:cNvSpPr txBox="1">
            <a:spLocks noGrp="1"/>
          </p:cNvSpPr>
          <p:nvPr>
            <p:ph type="title" idx="2"/>
          </p:nvPr>
        </p:nvSpPr>
        <p:spPr>
          <a:xfrm>
            <a:off x="4572000" y="540000"/>
            <a:ext cx="3852000" cy="4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01</a:t>
            </a:r>
            <a:endParaRPr/>
          </a:p>
        </p:txBody>
      </p:sp>
      <p:sp>
        <p:nvSpPr>
          <p:cNvPr id="1291" name="Google Shape;1291;p52"/>
          <p:cNvSpPr txBox="1">
            <a:spLocks noGrp="1"/>
          </p:cNvSpPr>
          <p:nvPr>
            <p:ph type="subTitle" idx="1"/>
          </p:nvPr>
        </p:nvSpPr>
        <p:spPr>
          <a:xfrm>
            <a:off x="720025" y="3101178"/>
            <a:ext cx="3657600" cy="32607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fr" sz="1300" dirty="0"/>
              <a:t>Characteristics of an evolutionary architecture</a:t>
            </a:r>
            <a:endParaRPr sz="1300" dirty="0"/>
          </a:p>
        </p:txBody>
      </p:sp>
      <p:cxnSp>
        <p:nvCxnSpPr>
          <p:cNvPr id="1292" name="Google Shape;1292;p52"/>
          <p:cNvCxnSpPr/>
          <p:nvPr/>
        </p:nvCxnSpPr>
        <p:spPr>
          <a:xfrm>
            <a:off x="720025" y="3467763"/>
            <a:ext cx="3657600" cy="0"/>
          </a:xfrm>
          <a:prstGeom prst="straightConnector1">
            <a:avLst/>
          </a:prstGeom>
          <a:noFill/>
          <a:ln w="19050" cap="flat" cmpd="sng">
            <a:solidFill>
              <a:schemeClr val="dk1"/>
            </a:solidFill>
            <a:prstDash val="solid"/>
            <a:round/>
            <a:headEnd type="none" w="med" len="med"/>
            <a:tailEnd type="none" w="med" len="med"/>
          </a:ln>
        </p:spPr>
      </p:cxnSp>
      <p:cxnSp>
        <p:nvCxnSpPr>
          <p:cNvPr id="1293" name="Google Shape;1293;p52"/>
          <p:cNvCxnSpPr/>
          <p:nvPr/>
        </p:nvCxnSpPr>
        <p:spPr>
          <a:xfrm>
            <a:off x="720025" y="3066338"/>
            <a:ext cx="36576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39"/>
          <p:cNvSpPr txBox="1">
            <a:spLocks noGrp="1"/>
          </p:cNvSpPr>
          <p:nvPr>
            <p:ph type="title"/>
          </p:nvPr>
        </p:nvSpPr>
        <p:spPr>
          <a:xfrm>
            <a:off x="720000" y="1352813"/>
            <a:ext cx="3717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2700"/>
              <a:t>1,547 contributors</a:t>
            </a:r>
            <a:endParaRPr sz="2700"/>
          </a:p>
        </p:txBody>
      </p:sp>
      <p:sp>
        <p:nvSpPr>
          <p:cNvPr id="1084" name="Google Shape;1084;p39"/>
          <p:cNvSpPr txBox="1">
            <a:spLocks noGrp="1"/>
          </p:cNvSpPr>
          <p:nvPr>
            <p:ph type="subTitle" idx="1"/>
          </p:nvPr>
        </p:nvSpPr>
        <p:spPr>
          <a:xfrm>
            <a:off x="720000" y="2379313"/>
            <a:ext cx="37170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b="1">
                <a:solidFill>
                  <a:schemeClr val="lt1"/>
                </a:solidFill>
                <a:highlight>
                  <a:schemeClr val="accent3"/>
                </a:highlight>
              </a:rPr>
              <a:t>React</a:t>
            </a:r>
            <a:r>
              <a:rPr lang="fr"/>
              <a:t> </a:t>
            </a:r>
            <a:r>
              <a:rPr lang="fr" u="sng">
                <a:solidFill>
                  <a:schemeClr val="hlink"/>
                </a:solidFill>
                <a:hlinkClick r:id="rId3"/>
              </a:rPr>
              <a:t>https://github.com/facebook/react</a:t>
            </a:r>
            <a:endParaRPr/>
          </a:p>
        </p:txBody>
      </p:sp>
      <p:sp>
        <p:nvSpPr>
          <p:cNvPr id="1085" name="Google Shape;1085;p39"/>
          <p:cNvSpPr txBox="1">
            <a:spLocks noGrp="1"/>
          </p:cNvSpPr>
          <p:nvPr>
            <p:ph type="title" idx="2"/>
          </p:nvPr>
        </p:nvSpPr>
        <p:spPr>
          <a:xfrm>
            <a:off x="720000" y="3088375"/>
            <a:ext cx="3717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2700"/>
              <a:t>12,485 contributors</a:t>
            </a:r>
            <a:endParaRPr sz="2700"/>
          </a:p>
        </p:txBody>
      </p:sp>
      <p:sp>
        <p:nvSpPr>
          <p:cNvPr id="1086" name="Google Shape;1086;p39"/>
          <p:cNvSpPr txBox="1">
            <a:spLocks noGrp="1"/>
          </p:cNvSpPr>
          <p:nvPr>
            <p:ph type="subTitle" idx="3"/>
          </p:nvPr>
        </p:nvSpPr>
        <p:spPr>
          <a:xfrm>
            <a:off x="720000" y="4038675"/>
            <a:ext cx="37170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b="1">
                <a:solidFill>
                  <a:schemeClr val="lt1"/>
                </a:solidFill>
                <a:highlight>
                  <a:schemeClr val="accent3"/>
                </a:highlight>
              </a:rPr>
              <a:t>Linux</a:t>
            </a:r>
            <a:r>
              <a:rPr lang="fr" b="1"/>
              <a:t> </a:t>
            </a:r>
            <a:r>
              <a:rPr lang="fr" u="sng">
                <a:solidFill>
                  <a:schemeClr val="hlink"/>
                </a:solidFill>
                <a:hlinkClick r:id="rId4"/>
              </a:rPr>
              <a:t>https://github.com/torvalds/linux</a:t>
            </a:r>
            <a:endParaRPr/>
          </a:p>
        </p:txBody>
      </p:sp>
      <p:sp>
        <p:nvSpPr>
          <p:cNvPr id="1087" name="Google Shape;1087;p39"/>
          <p:cNvSpPr txBox="1">
            <a:spLocks noGrp="1"/>
          </p:cNvSpPr>
          <p:nvPr>
            <p:ph type="title" idx="8"/>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Shiny</a:t>
            </a:r>
            <a:r>
              <a:rPr lang="fr" dirty="0"/>
              <a:t> numbers</a:t>
            </a:r>
            <a:endParaRPr dirty="0"/>
          </a:p>
        </p:txBody>
      </p:sp>
      <p:cxnSp>
        <p:nvCxnSpPr>
          <p:cNvPr id="1088" name="Google Shape;1088;p39"/>
          <p:cNvCxnSpPr/>
          <p:nvPr/>
        </p:nvCxnSpPr>
        <p:spPr>
          <a:xfrm>
            <a:off x="720000" y="2292150"/>
            <a:ext cx="3717000" cy="0"/>
          </a:xfrm>
          <a:prstGeom prst="straightConnector1">
            <a:avLst/>
          </a:prstGeom>
          <a:noFill/>
          <a:ln w="19050" cap="flat" cmpd="sng">
            <a:solidFill>
              <a:schemeClr val="dk1"/>
            </a:solidFill>
            <a:prstDash val="solid"/>
            <a:round/>
            <a:headEnd type="none" w="med" len="med"/>
            <a:tailEnd type="none" w="med" len="med"/>
          </a:ln>
        </p:spPr>
      </p:cxnSp>
      <p:cxnSp>
        <p:nvCxnSpPr>
          <p:cNvPr id="1089" name="Google Shape;1089;p39"/>
          <p:cNvCxnSpPr/>
          <p:nvPr/>
        </p:nvCxnSpPr>
        <p:spPr>
          <a:xfrm>
            <a:off x="720000" y="2835525"/>
            <a:ext cx="3717000" cy="0"/>
          </a:xfrm>
          <a:prstGeom prst="straightConnector1">
            <a:avLst/>
          </a:prstGeom>
          <a:noFill/>
          <a:ln w="19050" cap="flat" cmpd="sng">
            <a:solidFill>
              <a:schemeClr val="dk1"/>
            </a:solidFill>
            <a:prstDash val="solid"/>
            <a:round/>
            <a:headEnd type="none" w="med" len="med"/>
            <a:tailEnd type="none" w="med" len="med"/>
          </a:ln>
        </p:spPr>
      </p:cxnSp>
      <p:cxnSp>
        <p:nvCxnSpPr>
          <p:cNvPr id="1090" name="Google Shape;1090;p39"/>
          <p:cNvCxnSpPr/>
          <p:nvPr/>
        </p:nvCxnSpPr>
        <p:spPr>
          <a:xfrm>
            <a:off x="720000" y="4027688"/>
            <a:ext cx="3717000" cy="0"/>
          </a:xfrm>
          <a:prstGeom prst="straightConnector1">
            <a:avLst/>
          </a:prstGeom>
          <a:noFill/>
          <a:ln w="19050" cap="flat" cmpd="sng">
            <a:solidFill>
              <a:schemeClr val="dk1"/>
            </a:solidFill>
            <a:prstDash val="solid"/>
            <a:round/>
            <a:headEnd type="none" w="med" len="med"/>
            <a:tailEnd type="none" w="med" len="med"/>
          </a:ln>
        </p:spPr>
      </p:cxnSp>
      <p:cxnSp>
        <p:nvCxnSpPr>
          <p:cNvPr id="1091" name="Google Shape;1091;p39"/>
          <p:cNvCxnSpPr/>
          <p:nvPr/>
        </p:nvCxnSpPr>
        <p:spPr>
          <a:xfrm>
            <a:off x="720000" y="4494863"/>
            <a:ext cx="3717000" cy="0"/>
          </a:xfrm>
          <a:prstGeom prst="straightConnector1">
            <a:avLst/>
          </a:prstGeom>
          <a:noFill/>
          <a:ln w="19050" cap="flat" cmpd="sng">
            <a:solidFill>
              <a:schemeClr val="dk1"/>
            </a:solidFill>
            <a:prstDash val="solid"/>
            <a:round/>
            <a:headEnd type="none" w="med" len="med"/>
            <a:tailEnd type="none" w="med" len="med"/>
          </a:ln>
        </p:spPr>
      </p:cxnSp>
      <p:sp>
        <p:nvSpPr>
          <p:cNvPr id="1092" name="Google Shape;1092;p39"/>
          <p:cNvSpPr txBox="1">
            <a:spLocks noGrp="1"/>
          </p:cNvSpPr>
          <p:nvPr>
            <p:ph type="title" idx="4"/>
          </p:nvPr>
        </p:nvSpPr>
        <p:spPr>
          <a:xfrm>
            <a:off x="4707000" y="1352813"/>
            <a:ext cx="3717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2700"/>
              <a:t>2,567 contributors</a:t>
            </a:r>
            <a:endParaRPr sz="2700"/>
          </a:p>
        </p:txBody>
      </p:sp>
      <p:sp>
        <p:nvSpPr>
          <p:cNvPr id="1093" name="Google Shape;1093;p39"/>
          <p:cNvSpPr txBox="1">
            <a:spLocks noGrp="1"/>
          </p:cNvSpPr>
          <p:nvPr>
            <p:ph type="subTitle" idx="5"/>
          </p:nvPr>
        </p:nvSpPr>
        <p:spPr>
          <a:xfrm>
            <a:off x="4707000" y="2303113"/>
            <a:ext cx="37170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b="1">
                <a:solidFill>
                  <a:schemeClr val="lt1"/>
                </a:solidFill>
                <a:highlight>
                  <a:schemeClr val="accent3"/>
                </a:highlight>
              </a:rPr>
              <a:t>Chromium</a:t>
            </a:r>
            <a:r>
              <a:rPr lang="fr" sz="1100"/>
              <a:t> </a:t>
            </a:r>
            <a:r>
              <a:rPr lang="fr" sz="1100" u="sng">
                <a:solidFill>
                  <a:schemeClr val="hlink"/>
                </a:solidFill>
                <a:hlinkClick r:id="rId5"/>
              </a:rPr>
              <a:t>https://github.com/chromium/chromium</a:t>
            </a:r>
            <a:endParaRPr sz="1100"/>
          </a:p>
          <a:p>
            <a:pPr marL="0" lvl="0" indent="0" algn="ctr" rtl="0">
              <a:spcBef>
                <a:spcPts val="0"/>
              </a:spcBef>
              <a:spcAft>
                <a:spcPts val="0"/>
              </a:spcAft>
              <a:buNone/>
            </a:pPr>
            <a:r>
              <a:rPr lang="fr" sz="1100" u="sng">
                <a:solidFill>
                  <a:schemeClr val="hlink"/>
                </a:solidFill>
                <a:hlinkClick r:id="rId6"/>
              </a:rPr>
              <a:t>https://chromium.googlesource.com/chromium/src/</a:t>
            </a:r>
            <a:endParaRPr sz="1100"/>
          </a:p>
        </p:txBody>
      </p:sp>
      <p:sp>
        <p:nvSpPr>
          <p:cNvPr id="1094" name="Google Shape;1094;p39"/>
          <p:cNvSpPr txBox="1">
            <a:spLocks noGrp="1"/>
          </p:cNvSpPr>
          <p:nvPr>
            <p:ph type="title" idx="6"/>
          </p:nvPr>
        </p:nvSpPr>
        <p:spPr>
          <a:xfrm>
            <a:off x="4707000" y="3088375"/>
            <a:ext cx="3717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2700"/>
              <a:t>3,111 contributors</a:t>
            </a:r>
            <a:endParaRPr sz="2700"/>
          </a:p>
        </p:txBody>
      </p:sp>
      <p:sp>
        <p:nvSpPr>
          <p:cNvPr id="1095" name="Google Shape;1095;p39"/>
          <p:cNvSpPr txBox="1">
            <a:spLocks noGrp="1"/>
          </p:cNvSpPr>
          <p:nvPr>
            <p:ph type="subTitle" idx="7"/>
          </p:nvPr>
        </p:nvSpPr>
        <p:spPr>
          <a:xfrm>
            <a:off x="4707000" y="4038675"/>
            <a:ext cx="3717000" cy="44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 </a:t>
            </a:r>
            <a:r>
              <a:rPr lang="fr" b="1">
                <a:solidFill>
                  <a:schemeClr val="lt1"/>
                </a:solidFill>
                <a:highlight>
                  <a:schemeClr val="accent3"/>
                </a:highlight>
              </a:rPr>
              <a:t>NodeJS</a:t>
            </a:r>
            <a:r>
              <a:rPr lang="fr" b="1"/>
              <a:t> </a:t>
            </a:r>
            <a:r>
              <a:rPr lang="fr" u="sng">
                <a:solidFill>
                  <a:schemeClr val="hlink"/>
                </a:solidFill>
                <a:hlinkClick r:id="rId7"/>
              </a:rPr>
              <a:t>https://github.com/nodejs/node</a:t>
            </a:r>
            <a:endParaRPr/>
          </a:p>
        </p:txBody>
      </p:sp>
      <p:cxnSp>
        <p:nvCxnSpPr>
          <p:cNvPr id="1096" name="Google Shape;1096;p39"/>
          <p:cNvCxnSpPr/>
          <p:nvPr/>
        </p:nvCxnSpPr>
        <p:spPr>
          <a:xfrm>
            <a:off x="4707000" y="2292150"/>
            <a:ext cx="3717000" cy="0"/>
          </a:xfrm>
          <a:prstGeom prst="straightConnector1">
            <a:avLst/>
          </a:prstGeom>
          <a:noFill/>
          <a:ln w="19050" cap="flat" cmpd="sng">
            <a:solidFill>
              <a:schemeClr val="dk1"/>
            </a:solidFill>
            <a:prstDash val="solid"/>
            <a:round/>
            <a:headEnd type="none" w="med" len="med"/>
            <a:tailEnd type="none" w="med" len="med"/>
          </a:ln>
        </p:spPr>
      </p:cxnSp>
      <p:cxnSp>
        <p:nvCxnSpPr>
          <p:cNvPr id="1097" name="Google Shape;1097;p39"/>
          <p:cNvCxnSpPr/>
          <p:nvPr/>
        </p:nvCxnSpPr>
        <p:spPr>
          <a:xfrm>
            <a:off x="4707000" y="2835525"/>
            <a:ext cx="3717000" cy="0"/>
          </a:xfrm>
          <a:prstGeom prst="straightConnector1">
            <a:avLst/>
          </a:prstGeom>
          <a:noFill/>
          <a:ln w="19050" cap="flat" cmpd="sng">
            <a:solidFill>
              <a:schemeClr val="dk1"/>
            </a:solidFill>
            <a:prstDash val="solid"/>
            <a:round/>
            <a:headEnd type="none" w="med" len="med"/>
            <a:tailEnd type="none" w="med" len="med"/>
          </a:ln>
        </p:spPr>
      </p:cxnSp>
      <p:cxnSp>
        <p:nvCxnSpPr>
          <p:cNvPr id="1098" name="Google Shape;1098;p39"/>
          <p:cNvCxnSpPr/>
          <p:nvPr/>
        </p:nvCxnSpPr>
        <p:spPr>
          <a:xfrm>
            <a:off x="4707000" y="4027688"/>
            <a:ext cx="3717000" cy="0"/>
          </a:xfrm>
          <a:prstGeom prst="straightConnector1">
            <a:avLst/>
          </a:prstGeom>
          <a:noFill/>
          <a:ln w="19050" cap="flat" cmpd="sng">
            <a:solidFill>
              <a:schemeClr val="dk1"/>
            </a:solidFill>
            <a:prstDash val="solid"/>
            <a:round/>
            <a:headEnd type="none" w="med" len="med"/>
            <a:tailEnd type="none" w="med" len="med"/>
          </a:ln>
        </p:spPr>
      </p:cxnSp>
      <p:cxnSp>
        <p:nvCxnSpPr>
          <p:cNvPr id="1099" name="Google Shape;1099;p39"/>
          <p:cNvCxnSpPr/>
          <p:nvPr/>
        </p:nvCxnSpPr>
        <p:spPr>
          <a:xfrm>
            <a:off x="4707000" y="4494863"/>
            <a:ext cx="37170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5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Defining</a:t>
            </a:r>
            <a:r>
              <a:rPr lang="fr" dirty="0">
                <a:solidFill>
                  <a:schemeClr val="lt1"/>
                </a:solidFill>
              </a:rPr>
              <a:t> software architecture</a:t>
            </a:r>
            <a:endParaRPr dirty="0">
              <a:solidFill>
                <a:schemeClr val="lt1"/>
              </a:solidFill>
            </a:endParaRPr>
          </a:p>
        </p:txBody>
      </p:sp>
      <p:sp>
        <p:nvSpPr>
          <p:cNvPr id="6" name="Google Shape;2041;p96">
            <a:extLst>
              <a:ext uri="{FF2B5EF4-FFF2-40B4-BE49-F238E27FC236}">
                <a16:creationId xmlns:a16="http://schemas.microsoft.com/office/drawing/2014/main" id="{A32514C4-188E-4A37-BA49-D69D9C774F81}"/>
              </a:ext>
            </a:extLst>
          </p:cNvPr>
          <p:cNvSpPr txBox="1">
            <a:spLocks noGrp="1"/>
          </p:cNvSpPr>
          <p:nvPr>
            <p:ph type="subTitle" idx="1"/>
          </p:nvPr>
        </p:nvSpPr>
        <p:spPr>
          <a:xfrm>
            <a:off x="163101" y="2284082"/>
            <a:ext cx="2733662" cy="23577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Nova Round" panose="020B0604020202020204" charset="0"/>
              </a:rPr>
              <a:t>We define software architecture in terms </a:t>
            </a:r>
            <a:r>
              <a:rPr lang="en-US" sz="1600" dirty="0">
                <a:highlight>
                  <a:srgbClr val="C0C0C0"/>
                </a:highlight>
              </a:rPr>
              <a:t>beyond structural scaffolding,</a:t>
            </a:r>
            <a:r>
              <a:rPr lang="en-US" sz="1600" dirty="0">
                <a:highlight>
                  <a:srgbClr val="00C3B1"/>
                </a:highlight>
                <a:latin typeface="Nova Round" panose="020B0604020202020204" charset="0"/>
              </a:rPr>
              <a:t> incorporating principles, characteristics, and so on</a:t>
            </a:r>
            <a:r>
              <a:rPr lang="en-US" sz="1600" dirty="0">
                <a:latin typeface="Nova Round" panose="020B0604020202020204" charset="0"/>
              </a:rPr>
              <a:t>.</a:t>
            </a:r>
          </a:p>
        </p:txBody>
      </p:sp>
      <p:pic>
        <p:nvPicPr>
          <p:cNvPr id="1026" name="Picture 2" descr="1. Software Architecture - Building Evolutionary Architectures [Book]">
            <a:extLst>
              <a:ext uri="{FF2B5EF4-FFF2-40B4-BE49-F238E27FC236}">
                <a16:creationId xmlns:a16="http://schemas.microsoft.com/office/drawing/2014/main" id="{2BE78713-6FC7-4CEC-B435-F04C66179361}"/>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706457" y="1161613"/>
            <a:ext cx="4314654" cy="3515082"/>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5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Defining</a:t>
            </a:r>
            <a:r>
              <a:rPr lang="fr" dirty="0">
                <a:solidFill>
                  <a:schemeClr val="lt1"/>
                </a:solidFill>
              </a:rPr>
              <a:t> software architecture</a:t>
            </a:r>
            <a:endParaRPr dirty="0">
              <a:solidFill>
                <a:schemeClr val="lt1"/>
              </a:solidFill>
            </a:endParaRPr>
          </a:p>
        </p:txBody>
      </p:sp>
      <p:sp>
        <p:nvSpPr>
          <p:cNvPr id="6" name="Google Shape;2041;p96">
            <a:extLst>
              <a:ext uri="{FF2B5EF4-FFF2-40B4-BE49-F238E27FC236}">
                <a16:creationId xmlns:a16="http://schemas.microsoft.com/office/drawing/2014/main" id="{A32514C4-188E-4A37-BA49-D69D9C774F81}"/>
              </a:ext>
            </a:extLst>
          </p:cNvPr>
          <p:cNvSpPr txBox="1">
            <a:spLocks noGrp="1"/>
          </p:cNvSpPr>
          <p:nvPr>
            <p:ph type="subTitle" idx="1"/>
          </p:nvPr>
        </p:nvSpPr>
        <p:spPr>
          <a:xfrm>
            <a:off x="163101" y="2284082"/>
            <a:ext cx="2531238" cy="23577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Nova Round" panose="020B0604020202020204" charset="0"/>
              </a:rPr>
              <a:t>Architecture consists of the </a:t>
            </a:r>
            <a:r>
              <a:rPr lang="en-US" sz="1600" dirty="0">
                <a:highlight>
                  <a:srgbClr val="00C3B1"/>
                </a:highlight>
                <a:latin typeface="Nova Round" panose="020B0604020202020204" charset="0"/>
                <a:sym typeface="Arial"/>
              </a:rPr>
              <a:t>structure</a:t>
            </a:r>
            <a:r>
              <a:rPr lang="en-US" sz="1600" dirty="0">
                <a:latin typeface="Nova Round" panose="020B0604020202020204" charset="0"/>
              </a:rPr>
              <a:t> combined with </a:t>
            </a:r>
            <a:r>
              <a:rPr lang="en-US" sz="1600" dirty="0">
                <a:highlight>
                  <a:srgbClr val="00C3B1"/>
                </a:highlight>
                <a:latin typeface="Nova Round" panose="020B0604020202020204" charset="0"/>
              </a:rPr>
              <a:t>architecture characteristics</a:t>
            </a:r>
            <a:r>
              <a:rPr lang="en-US" sz="1600" dirty="0">
                <a:latin typeface="Nova Round" panose="020B0604020202020204" charset="0"/>
              </a:rPr>
              <a:t> </a:t>
            </a:r>
          </a:p>
          <a:p>
            <a:pPr marL="0" lvl="0" indent="0" algn="l" rtl="0">
              <a:spcBef>
                <a:spcPts val="0"/>
              </a:spcBef>
              <a:spcAft>
                <a:spcPts val="0"/>
              </a:spcAft>
              <a:buNone/>
            </a:pPr>
            <a:r>
              <a:rPr lang="en-US" sz="1600" dirty="0">
                <a:latin typeface="Nova Round" panose="020B0604020202020204" charset="0"/>
              </a:rPr>
              <a:t>(“</a:t>
            </a:r>
            <a:r>
              <a:rPr lang="en-US" sz="1600" dirty="0">
                <a:solidFill>
                  <a:srgbClr val="FF0000"/>
                </a:solidFill>
                <a:latin typeface="Nova Round" panose="020B0604020202020204" charset="0"/>
              </a:rPr>
              <a:t>-ilities</a:t>
            </a:r>
            <a:r>
              <a:rPr lang="en-US" sz="1600" dirty="0">
                <a:latin typeface="Nova Round" panose="020B0604020202020204" charset="0"/>
              </a:rPr>
              <a:t>”), </a:t>
            </a:r>
            <a:r>
              <a:rPr lang="en-US" sz="1600" dirty="0">
                <a:highlight>
                  <a:srgbClr val="00C3B1"/>
                </a:highlight>
                <a:latin typeface="Nova Round" panose="020B0604020202020204" charset="0"/>
              </a:rPr>
              <a:t>architecture decisions</a:t>
            </a:r>
            <a:r>
              <a:rPr lang="en-US" sz="1600" dirty="0">
                <a:latin typeface="Nova Round" panose="020B0604020202020204" charset="0"/>
              </a:rPr>
              <a:t>, and </a:t>
            </a:r>
            <a:r>
              <a:rPr lang="en-US" sz="1600" dirty="0">
                <a:highlight>
                  <a:srgbClr val="00C3B1"/>
                </a:highlight>
                <a:latin typeface="Nova Round" panose="020B0604020202020204" charset="0"/>
              </a:rPr>
              <a:t>design principles</a:t>
            </a:r>
            <a:r>
              <a:rPr lang="en-US" sz="1600" dirty="0">
                <a:latin typeface="Nova Round" panose="020B0604020202020204" charset="0"/>
              </a:rPr>
              <a:t>.</a:t>
            </a:r>
          </a:p>
        </p:txBody>
      </p:sp>
      <p:pic>
        <p:nvPicPr>
          <p:cNvPr id="2050" name="Picture 2">
            <a:extLst>
              <a:ext uri="{FF2B5EF4-FFF2-40B4-BE49-F238E27FC236}">
                <a16:creationId xmlns:a16="http://schemas.microsoft.com/office/drawing/2014/main" id="{41E97ECE-2169-49C9-8291-8DFD0D35B6F2}"/>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026516" y="1180512"/>
            <a:ext cx="4979741" cy="3468263"/>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263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5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Architecture</a:t>
            </a:r>
            <a:r>
              <a:rPr lang="fr" dirty="0">
                <a:solidFill>
                  <a:schemeClr val="lt1"/>
                </a:solidFill>
              </a:rPr>
              <a:t> structure</a:t>
            </a:r>
            <a:endParaRPr dirty="0">
              <a:solidFill>
                <a:schemeClr val="lt1"/>
              </a:solidFill>
            </a:endParaRPr>
          </a:p>
        </p:txBody>
      </p:sp>
      <p:sp>
        <p:nvSpPr>
          <p:cNvPr id="6" name="Google Shape;2041;p96">
            <a:extLst>
              <a:ext uri="{FF2B5EF4-FFF2-40B4-BE49-F238E27FC236}">
                <a16:creationId xmlns:a16="http://schemas.microsoft.com/office/drawing/2014/main" id="{34DB94EB-3C3E-431C-B79C-2C4C8E2EAE0D}"/>
              </a:ext>
            </a:extLst>
          </p:cNvPr>
          <p:cNvSpPr txBox="1">
            <a:spLocks noGrp="1"/>
          </p:cNvSpPr>
          <p:nvPr>
            <p:ph type="subTitle" idx="1"/>
          </p:nvPr>
        </p:nvSpPr>
        <p:spPr>
          <a:xfrm>
            <a:off x="163101" y="2163849"/>
            <a:ext cx="2405595" cy="248493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US" sz="1200" dirty="0"/>
              <a:t>The structure of the system </a:t>
            </a:r>
            <a:r>
              <a:rPr lang="en-US" sz="1200" b="1" dirty="0"/>
              <a:t>is denoted as the heavy gray lines supporting the architecture</a:t>
            </a:r>
            <a:r>
              <a:rPr lang="en-US" sz="1200" dirty="0"/>
              <a:t>.</a:t>
            </a:r>
          </a:p>
          <a:p>
            <a:pPr marL="0" lvl="0" indent="0" algn="l" rtl="0">
              <a:spcBef>
                <a:spcPts val="0"/>
              </a:spcBef>
              <a:spcAft>
                <a:spcPts val="0"/>
              </a:spcAft>
            </a:pPr>
            <a:endParaRPr lang="en-US" sz="1200" dirty="0"/>
          </a:p>
          <a:p>
            <a:pPr marL="285750" lvl="0" indent="-285750" algn="l" rtl="0">
              <a:spcBef>
                <a:spcPts val="0"/>
              </a:spcBef>
              <a:spcAft>
                <a:spcPts val="0"/>
              </a:spcAft>
              <a:buFontTx/>
              <a:buChar char="-"/>
            </a:pPr>
            <a:r>
              <a:rPr lang="en-US" sz="1200" dirty="0"/>
              <a:t>The structure of the </a:t>
            </a:r>
            <a:r>
              <a:rPr lang="en-US" sz="1200" b="1" dirty="0"/>
              <a:t>system refers to the type of architecture style (or styles) the system is implemented in (such as microservices, layered, or microkernel). </a:t>
            </a:r>
          </a:p>
        </p:txBody>
      </p:sp>
      <p:pic>
        <p:nvPicPr>
          <p:cNvPr id="3074" name="Picture 2">
            <a:extLst>
              <a:ext uri="{FF2B5EF4-FFF2-40B4-BE49-F238E27FC236}">
                <a16:creationId xmlns:a16="http://schemas.microsoft.com/office/drawing/2014/main" id="{C601A0D8-E5D3-4D6B-9B8C-7661CF3EC973}"/>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983244" y="1194479"/>
            <a:ext cx="5019828" cy="3496183"/>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79"/>
          <p:cNvSpPr txBox="1">
            <a:spLocks noGrp="1"/>
          </p:cNvSpPr>
          <p:nvPr>
            <p:ph type="title"/>
          </p:nvPr>
        </p:nvSpPr>
        <p:spPr>
          <a:xfrm>
            <a:off x="3264694" y="3633013"/>
            <a:ext cx="5159406" cy="53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 sz="1200" dirty="0"/>
              <a:t>— </a:t>
            </a:r>
            <a:r>
              <a:rPr lang="en-US" sz="1200" dirty="0"/>
              <a:t>Fundamentals of Software Architecture: An Engineering Approach</a:t>
            </a:r>
            <a:endParaRPr sz="1200" b="1" dirty="0">
              <a:solidFill>
                <a:schemeClr val="accent5"/>
              </a:solidFill>
            </a:endParaRPr>
          </a:p>
        </p:txBody>
      </p:sp>
      <p:sp>
        <p:nvSpPr>
          <p:cNvPr id="1556" name="Google Shape;1556;p79"/>
          <p:cNvSpPr txBox="1">
            <a:spLocks noGrp="1"/>
          </p:cNvSpPr>
          <p:nvPr>
            <p:ph type="subTitle" idx="1"/>
          </p:nvPr>
        </p:nvSpPr>
        <p:spPr>
          <a:xfrm>
            <a:off x="2978944" y="557214"/>
            <a:ext cx="5445056" cy="3075773"/>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sz="1500" dirty="0"/>
              <a:t>Describing an architecture </a:t>
            </a:r>
            <a:r>
              <a:rPr lang="en-US" sz="1500" b="1" dirty="0">
                <a:solidFill>
                  <a:schemeClr val="lt1"/>
                </a:solidFill>
                <a:highlight>
                  <a:schemeClr val="accent4"/>
                </a:highlight>
              </a:rPr>
              <a:t>solely by the structure does not wholly elucidate an architecture</a:t>
            </a:r>
            <a:r>
              <a:rPr lang="en-US" sz="1500" dirty="0"/>
              <a:t>. </a:t>
            </a:r>
          </a:p>
          <a:p>
            <a:pPr marL="0" lvl="0" indent="0" algn="l" rtl="0">
              <a:spcBef>
                <a:spcPts val="0"/>
              </a:spcBef>
              <a:spcAft>
                <a:spcPts val="1600"/>
              </a:spcAft>
              <a:buNone/>
            </a:pPr>
            <a:r>
              <a:rPr lang="en-US" sz="1500" dirty="0"/>
              <a:t>For example, </a:t>
            </a:r>
            <a:r>
              <a:rPr lang="en-US" sz="1500" b="1" dirty="0"/>
              <a:t>suppose you're asked to describe an architecture, and you respond “it’s a microservices architecture.” </a:t>
            </a:r>
          </a:p>
          <a:p>
            <a:pPr marL="0" lvl="0" indent="0" algn="l" rtl="0">
              <a:spcBef>
                <a:spcPts val="0"/>
              </a:spcBef>
              <a:spcAft>
                <a:spcPts val="1600"/>
              </a:spcAft>
              <a:buNone/>
            </a:pPr>
            <a:r>
              <a:rPr lang="en-US" sz="1500" b="1" dirty="0"/>
              <a:t>Here, you're only talking about the structure of the system, but not the architecture of the system</a:t>
            </a:r>
            <a:r>
              <a:rPr lang="en-US" sz="1500" dirty="0"/>
              <a:t>. </a:t>
            </a:r>
          </a:p>
          <a:p>
            <a:pPr marL="0" lvl="0" indent="0" algn="l" rtl="0">
              <a:spcBef>
                <a:spcPts val="0"/>
              </a:spcBef>
              <a:spcAft>
                <a:spcPts val="1600"/>
              </a:spcAft>
              <a:buNone/>
            </a:pPr>
            <a:r>
              <a:rPr lang="en-US" sz="1500" b="1" dirty="0">
                <a:solidFill>
                  <a:schemeClr val="lt1"/>
                </a:solidFill>
                <a:highlight>
                  <a:schemeClr val="accent4"/>
                </a:highlight>
              </a:rPr>
              <a:t>Knowledge of the architecture characteristics, architecture decisions, and design principles is also needed to fully understand the architecture of the system</a:t>
            </a:r>
            <a:r>
              <a:rPr lang="fr" sz="1500" dirty="0"/>
              <a:t>.</a:t>
            </a:r>
            <a:endParaRPr sz="1500" dirty="0"/>
          </a:p>
        </p:txBody>
      </p:sp>
      <p:cxnSp>
        <p:nvCxnSpPr>
          <p:cNvPr id="1557" name="Google Shape;1557;p79"/>
          <p:cNvCxnSpPr>
            <a:cxnSpLocks/>
          </p:cNvCxnSpPr>
          <p:nvPr/>
        </p:nvCxnSpPr>
        <p:spPr>
          <a:xfrm>
            <a:off x="2886075" y="3633013"/>
            <a:ext cx="5538053" cy="0"/>
          </a:xfrm>
          <a:prstGeom prst="straightConnector1">
            <a:avLst/>
          </a:prstGeom>
          <a:noFill/>
          <a:ln w="19050" cap="flat" cmpd="sng">
            <a:solidFill>
              <a:schemeClr val="dk1"/>
            </a:solidFill>
            <a:prstDash val="solid"/>
            <a:round/>
            <a:headEnd type="none" w="med" len="med"/>
            <a:tailEnd type="none" w="med" len="med"/>
          </a:ln>
        </p:spPr>
      </p:cxnSp>
      <p:cxnSp>
        <p:nvCxnSpPr>
          <p:cNvPr id="1558" name="Google Shape;1558;p79"/>
          <p:cNvCxnSpPr>
            <a:cxnSpLocks/>
          </p:cNvCxnSpPr>
          <p:nvPr/>
        </p:nvCxnSpPr>
        <p:spPr>
          <a:xfrm>
            <a:off x="2886075" y="4164913"/>
            <a:ext cx="5538053"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9299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5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Architecture</a:t>
            </a:r>
            <a:r>
              <a:rPr lang="fr" dirty="0">
                <a:solidFill>
                  <a:schemeClr val="lt1"/>
                </a:solidFill>
              </a:rPr>
              <a:t> characteristics (-</a:t>
            </a:r>
            <a:r>
              <a:rPr lang="en-US" dirty="0">
                <a:solidFill>
                  <a:schemeClr val="lt1"/>
                </a:solidFill>
              </a:rPr>
              <a:t>ilities)</a:t>
            </a:r>
            <a:endParaRPr dirty="0">
              <a:solidFill>
                <a:schemeClr val="lt1"/>
              </a:solidFill>
            </a:endParaRPr>
          </a:p>
        </p:txBody>
      </p:sp>
      <p:pic>
        <p:nvPicPr>
          <p:cNvPr id="1311" name="Google Shape;1311;p55"/>
          <p:cNvPicPr preferRelativeResize="0"/>
          <p:nvPr/>
        </p:nvPicPr>
        <p:blipFill>
          <a:blip r:embed="rId3">
            <a:alphaModFix/>
          </a:blip>
          <a:stretch>
            <a:fillRect/>
          </a:stretch>
        </p:blipFill>
        <p:spPr>
          <a:xfrm>
            <a:off x="3538937" y="1423951"/>
            <a:ext cx="4485884" cy="323767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9" name="Google Shape;2041;p96">
            <a:extLst>
              <a:ext uri="{FF2B5EF4-FFF2-40B4-BE49-F238E27FC236}">
                <a16:creationId xmlns:a16="http://schemas.microsoft.com/office/drawing/2014/main" id="{8E9572BD-AF17-454B-997E-68C1CF35B58E}"/>
              </a:ext>
            </a:extLst>
          </p:cNvPr>
          <p:cNvSpPr txBox="1">
            <a:spLocks/>
          </p:cNvSpPr>
          <p:nvPr/>
        </p:nvSpPr>
        <p:spPr>
          <a:xfrm>
            <a:off x="163101" y="2284082"/>
            <a:ext cx="2977968" cy="2319418"/>
          </a:xfrm>
          <a:prstGeom prst="rect">
            <a:avLst/>
          </a:prstGeom>
          <a:solidFill>
            <a:schemeClr val="l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ebas Neue"/>
              <a:buNone/>
              <a:defRPr sz="1800" b="0" i="0" u="none" strike="noStrike" cap="none">
                <a:solidFill>
                  <a:schemeClr val="dk1"/>
                </a:solidFill>
                <a:latin typeface="Nova Round"/>
                <a:ea typeface="Nova Round"/>
                <a:cs typeface="Nova Round"/>
                <a:sym typeface="Nova Round"/>
              </a:defRPr>
            </a:lvl1pPr>
            <a:lvl2pPr marL="914400" marR="0" lvl="1"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9pPr>
          </a:lstStyle>
          <a:p>
            <a:pPr marL="0" indent="0" algn="l"/>
            <a:r>
              <a:rPr lang="en-US" sz="1600" dirty="0"/>
              <a:t>The architecture characteristics </a:t>
            </a:r>
            <a:r>
              <a:rPr lang="en-US" sz="1600" dirty="0">
                <a:highlight>
                  <a:srgbClr val="00C3B1"/>
                </a:highlight>
                <a:latin typeface="Nova Round" panose="020B0604020202020204" charset="0"/>
              </a:rPr>
              <a:t>define the success criteria of a system</a:t>
            </a:r>
            <a:r>
              <a:rPr lang="en-US" sz="1600" dirty="0"/>
              <a:t>.</a:t>
            </a:r>
          </a:p>
          <a:p>
            <a:pPr marL="0" indent="0" algn="l"/>
            <a:endParaRPr lang="en-US" sz="1600" dirty="0"/>
          </a:p>
          <a:p>
            <a:pPr marL="0" indent="0" algn="l"/>
            <a:r>
              <a:rPr lang="en-US" sz="1600" dirty="0"/>
              <a:t>They are classified into three types: </a:t>
            </a:r>
            <a:r>
              <a:rPr lang="en-US" sz="1600" dirty="0">
                <a:highlight>
                  <a:srgbClr val="FFFF00"/>
                </a:highlight>
              </a:rPr>
              <a:t>operational</a:t>
            </a:r>
            <a:r>
              <a:rPr lang="en-US" sz="1600" dirty="0"/>
              <a:t>, </a:t>
            </a:r>
            <a:r>
              <a:rPr lang="en-US" sz="1600" dirty="0">
                <a:highlight>
                  <a:srgbClr val="FF00FF"/>
                </a:highlight>
              </a:rPr>
              <a:t>structural</a:t>
            </a:r>
            <a:r>
              <a:rPr lang="en-US" sz="1600" dirty="0"/>
              <a:t> and </a:t>
            </a:r>
            <a:r>
              <a:rPr lang="en-US" sz="1600" dirty="0">
                <a:highlight>
                  <a:srgbClr val="C0C0C0"/>
                </a:highlight>
              </a:rPr>
              <a:t>cross-cutting</a:t>
            </a:r>
            <a:r>
              <a:rPr lang="en-US" sz="1600" dirty="0"/>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5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Architecture</a:t>
            </a:r>
            <a:r>
              <a:rPr lang="fr" dirty="0">
                <a:solidFill>
                  <a:schemeClr val="lt1"/>
                </a:solidFill>
              </a:rPr>
              <a:t> characteristics (-</a:t>
            </a:r>
            <a:r>
              <a:rPr lang="en-US" dirty="0">
                <a:solidFill>
                  <a:schemeClr val="lt1"/>
                </a:solidFill>
              </a:rPr>
              <a:t>ilities)</a:t>
            </a:r>
            <a:endParaRPr dirty="0">
              <a:solidFill>
                <a:schemeClr val="lt1"/>
              </a:solidFill>
            </a:endParaRPr>
          </a:p>
        </p:txBody>
      </p:sp>
      <p:pic>
        <p:nvPicPr>
          <p:cNvPr id="7170" name="Picture 2" descr="Evolvability. The above is a partial set of “ilities”… | by Leena |  Continuous Delivery | Medium">
            <a:extLst>
              <a:ext uri="{FF2B5EF4-FFF2-40B4-BE49-F238E27FC236}">
                <a16:creationId xmlns:a16="http://schemas.microsoft.com/office/drawing/2014/main" id="{1A5B05F7-C935-4F0A-BBB8-80208EF4A428}"/>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503871" y="1235487"/>
            <a:ext cx="4516757" cy="344417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Google Shape;2041;p96">
            <a:extLst>
              <a:ext uri="{FF2B5EF4-FFF2-40B4-BE49-F238E27FC236}">
                <a16:creationId xmlns:a16="http://schemas.microsoft.com/office/drawing/2014/main" id="{A19A80F5-3445-4FA7-9222-3ADA82C1AFE3}"/>
              </a:ext>
            </a:extLst>
          </p:cNvPr>
          <p:cNvSpPr txBox="1">
            <a:spLocks noGrp="1"/>
          </p:cNvSpPr>
          <p:nvPr>
            <p:ph type="subTitle" idx="1"/>
          </p:nvPr>
        </p:nvSpPr>
        <p:spPr>
          <a:xfrm>
            <a:off x="69801" y="2198746"/>
            <a:ext cx="3364434" cy="2488514"/>
          </a:xfrm>
          <a:prstGeom prst="rect">
            <a:avLst/>
          </a:prstGeom>
        </p:spPr>
        <p:txBody>
          <a:bodyPr spcFirstLastPara="1" wrap="square" lIns="91425" tIns="91425" rIns="91425" bIns="91425" anchor="t" anchorCtr="0">
            <a:noAutofit/>
          </a:bodyPr>
          <a:lstStyle/>
          <a:p>
            <a:pPr marL="285750" indent="-285750" algn="l">
              <a:buFontTx/>
              <a:buChar char="-"/>
            </a:pPr>
            <a:r>
              <a:rPr lang="en-US" sz="1050" dirty="0">
                <a:highlight>
                  <a:srgbClr val="00C3B1"/>
                </a:highlight>
                <a:latin typeface="Nova Round" panose="020B0604020202020204" charset="0"/>
              </a:rPr>
              <a:t>Learnability</a:t>
            </a:r>
            <a:r>
              <a:rPr lang="en-US" sz="1050" dirty="0"/>
              <a:t>: how easy users can learn how to use the software.</a:t>
            </a:r>
          </a:p>
          <a:p>
            <a:pPr marL="285750" indent="-285750" algn="l">
              <a:buFontTx/>
              <a:buChar char="-"/>
            </a:pPr>
            <a:r>
              <a:rPr lang="en-US" sz="1050" dirty="0">
                <a:highlight>
                  <a:srgbClr val="00C3B1"/>
                </a:highlight>
                <a:latin typeface="Nova Round" panose="020B0604020202020204" charset="0"/>
              </a:rPr>
              <a:t>Usability</a:t>
            </a:r>
            <a:r>
              <a:rPr lang="en-US" sz="1050" dirty="0"/>
              <a:t>: users can use the system effectively, efficiently, and satisfactorily for its intended purpose.</a:t>
            </a:r>
          </a:p>
          <a:p>
            <a:pPr marL="285750" indent="-285750" algn="l">
              <a:buFontTx/>
              <a:buChar char="-"/>
            </a:pPr>
            <a:r>
              <a:rPr lang="en-US" sz="1050" dirty="0">
                <a:highlight>
                  <a:srgbClr val="00C3B1"/>
                </a:highlight>
                <a:latin typeface="Nova Round" panose="020B0604020202020204" charset="0"/>
              </a:rPr>
              <a:t>Maintainability</a:t>
            </a:r>
            <a:r>
              <a:rPr lang="en-US" sz="1050" dirty="0"/>
              <a:t>: the degree of effectiveness and efficiency to which developers can modify the software to improve it, correct it, or adapt it to changes in environment and/or requirements.</a:t>
            </a:r>
          </a:p>
          <a:p>
            <a:pPr marL="285750" indent="-285750" algn="l">
              <a:buFontTx/>
              <a:buChar char="-"/>
            </a:pPr>
            <a:r>
              <a:rPr lang="en-US" sz="1050" dirty="0">
                <a:highlight>
                  <a:srgbClr val="00C3B1"/>
                </a:highlight>
                <a:latin typeface="Nova Round" panose="020B0604020202020204" charset="0"/>
              </a:rPr>
              <a:t>Modularity</a:t>
            </a:r>
            <a:r>
              <a:rPr lang="en-US" sz="1050" dirty="0"/>
              <a:t>: degree to which the software is composed of discrete components.</a:t>
            </a:r>
          </a:p>
          <a:p>
            <a:pPr marL="285750" indent="-285750" algn="l">
              <a:buFontTx/>
              <a:buChar char="-"/>
            </a:pPr>
            <a:r>
              <a:rPr lang="en-US" sz="1050" dirty="0">
                <a:highlight>
                  <a:srgbClr val="00C3B1"/>
                </a:highlight>
                <a:latin typeface="Nova Round" panose="020B0604020202020204" charset="0"/>
              </a:rPr>
              <a:t>Reusability</a:t>
            </a:r>
            <a:r>
              <a:rPr lang="en-US" sz="1050" dirty="0"/>
              <a:t>: degree to which developers can use an asset in more than one system or in building other assets.</a:t>
            </a:r>
          </a:p>
          <a:p>
            <a:pPr marL="285750" indent="-285750" algn="l">
              <a:buFontTx/>
              <a:buChar char="-"/>
            </a:pPr>
            <a:endParaRPr lang="en-US" sz="1050" dirty="0"/>
          </a:p>
          <a:p>
            <a:pPr marL="285750" indent="-285750" algn="l">
              <a:buFontTx/>
              <a:buChar char="-"/>
            </a:pPr>
            <a:endParaRPr lang="en-US" sz="1050" dirty="0"/>
          </a:p>
          <a:p>
            <a:pPr marL="285750" lvl="0" indent="-285750" algn="l" rtl="0">
              <a:spcBef>
                <a:spcPts val="0"/>
              </a:spcBef>
              <a:spcAft>
                <a:spcPts val="0"/>
              </a:spcAft>
              <a:buFontTx/>
              <a:buChar char="-"/>
            </a:pPr>
            <a:endParaRPr lang="en-US" sz="1050" dirty="0"/>
          </a:p>
        </p:txBody>
      </p:sp>
    </p:spTree>
    <p:extLst>
      <p:ext uri="{BB962C8B-B14F-4D97-AF65-F5344CB8AC3E}">
        <p14:creationId xmlns:p14="http://schemas.microsoft.com/office/powerpoint/2010/main" val="2977244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5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Architecture</a:t>
            </a:r>
            <a:r>
              <a:rPr lang="fr" dirty="0">
                <a:solidFill>
                  <a:schemeClr val="lt1"/>
                </a:solidFill>
              </a:rPr>
              <a:t> characteristics (-</a:t>
            </a:r>
            <a:r>
              <a:rPr lang="en-US" dirty="0">
                <a:solidFill>
                  <a:schemeClr val="lt1"/>
                </a:solidFill>
              </a:rPr>
              <a:t>ilities)</a:t>
            </a:r>
            <a:endParaRPr dirty="0">
              <a:solidFill>
                <a:schemeClr val="lt1"/>
              </a:solidFill>
            </a:endParaRPr>
          </a:p>
        </p:txBody>
      </p:sp>
      <p:pic>
        <p:nvPicPr>
          <p:cNvPr id="7170" name="Picture 2" descr="Evolvability. The above is a partial set of “ilities”… | by Leena |  Continuous Delivery | Medium">
            <a:extLst>
              <a:ext uri="{FF2B5EF4-FFF2-40B4-BE49-F238E27FC236}">
                <a16:creationId xmlns:a16="http://schemas.microsoft.com/office/drawing/2014/main" id="{1A5B05F7-C935-4F0A-BBB8-80208EF4A428}"/>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503871" y="1235487"/>
            <a:ext cx="4516757" cy="344417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Google Shape;2041;p96">
            <a:extLst>
              <a:ext uri="{FF2B5EF4-FFF2-40B4-BE49-F238E27FC236}">
                <a16:creationId xmlns:a16="http://schemas.microsoft.com/office/drawing/2014/main" id="{A19A80F5-3445-4FA7-9222-3ADA82C1AFE3}"/>
              </a:ext>
            </a:extLst>
          </p:cNvPr>
          <p:cNvSpPr txBox="1">
            <a:spLocks noGrp="1"/>
          </p:cNvSpPr>
          <p:nvPr>
            <p:ph type="subTitle" idx="1"/>
          </p:nvPr>
        </p:nvSpPr>
        <p:spPr>
          <a:xfrm>
            <a:off x="69801" y="2198746"/>
            <a:ext cx="3364434" cy="2488514"/>
          </a:xfrm>
          <a:prstGeom prst="rect">
            <a:avLst/>
          </a:prstGeom>
        </p:spPr>
        <p:txBody>
          <a:bodyPr spcFirstLastPara="1" wrap="square" lIns="91425" tIns="91425" rIns="91425" bIns="91425" anchor="t" anchorCtr="0">
            <a:noAutofit/>
          </a:bodyPr>
          <a:lstStyle/>
          <a:p>
            <a:pPr marL="285750" indent="-285750" algn="l">
              <a:buFontTx/>
              <a:buChar char="-"/>
            </a:pPr>
            <a:r>
              <a:rPr lang="en-US" sz="1050" dirty="0">
                <a:highlight>
                  <a:srgbClr val="00C3B1"/>
                </a:highlight>
                <a:latin typeface="Nova Round" panose="020B0604020202020204" charset="0"/>
              </a:rPr>
              <a:t>Analyzability</a:t>
            </a:r>
            <a:r>
              <a:rPr lang="en-US" sz="1050" dirty="0"/>
              <a:t>: how easily developers can gather concrete metrics about the software.</a:t>
            </a:r>
          </a:p>
          <a:p>
            <a:pPr marL="285750" indent="-285750" algn="l">
              <a:buFontTx/>
              <a:buChar char="-"/>
            </a:pPr>
            <a:r>
              <a:rPr lang="en-US" sz="1050" dirty="0">
                <a:highlight>
                  <a:srgbClr val="00C3B1"/>
                </a:highlight>
                <a:latin typeface="Nova Round" panose="020B0604020202020204" charset="0"/>
              </a:rPr>
              <a:t>Modifiability</a:t>
            </a:r>
            <a:r>
              <a:rPr lang="en-US" sz="1050" dirty="0"/>
              <a:t>: degree to which developers can modify the software without introducing defects or degrading existing product quality.</a:t>
            </a:r>
          </a:p>
          <a:p>
            <a:pPr marL="285750" indent="-285750" algn="l">
              <a:buFontTx/>
              <a:buChar char="-"/>
            </a:pPr>
            <a:r>
              <a:rPr lang="en-US" sz="1050" dirty="0">
                <a:highlight>
                  <a:srgbClr val="00C3B1"/>
                </a:highlight>
                <a:latin typeface="Nova Round" panose="020B0604020202020204" charset="0"/>
              </a:rPr>
              <a:t>Testability</a:t>
            </a:r>
            <a:r>
              <a:rPr lang="en-US" sz="1050" dirty="0"/>
              <a:t>: how easily developers and others can test the software.</a:t>
            </a:r>
          </a:p>
          <a:p>
            <a:pPr marL="285750" indent="-285750" algn="l">
              <a:buFontTx/>
              <a:buChar char="-"/>
            </a:pPr>
            <a:r>
              <a:rPr lang="en-US" sz="1050" dirty="0">
                <a:highlight>
                  <a:srgbClr val="00C3B1"/>
                </a:highlight>
                <a:latin typeface="Nova Round" panose="020B0604020202020204" charset="0"/>
              </a:rPr>
              <a:t>Extensibility</a:t>
            </a:r>
            <a:r>
              <a:rPr lang="en-US" sz="1050" dirty="0"/>
              <a:t>: how easily to plug new pieces of functionality in.</a:t>
            </a:r>
          </a:p>
          <a:p>
            <a:pPr marL="285750" indent="-285750" algn="l">
              <a:buFontTx/>
              <a:buChar char="-"/>
            </a:pPr>
            <a:r>
              <a:rPr lang="en-US" sz="1050" dirty="0">
                <a:highlight>
                  <a:srgbClr val="00C3B1"/>
                </a:highlight>
                <a:latin typeface="Nova Round" panose="020B0604020202020204" charset="0"/>
              </a:rPr>
              <a:t>Upgradeability</a:t>
            </a:r>
            <a:r>
              <a:rPr lang="en-US" sz="1050" dirty="0"/>
              <a:t>: ability to easily/quickly upgrade the software (dependencies, languages, </a:t>
            </a:r>
            <a:r>
              <a:rPr lang="en-US" sz="1050" dirty="0" err="1"/>
              <a:t>dico</a:t>
            </a:r>
            <a:r>
              <a:rPr lang="en-US" sz="1050" dirty="0"/>
              <a:t>, settings, …).</a:t>
            </a:r>
          </a:p>
          <a:p>
            <a:pPr marL="285750" indent="-285750" algn="l">
              <a:buFontTx/>
              <a:buChar char="-"/>
            </a:pPr>
            <a:r>
              <a:rPr lang="en-US" sz="1050" dirty="0">
                <a:highlight>
                  <a:srgbClr val="00C3B1"/>
                </a:highlight>
                <a:latin typeface="Nova Round" panose="020B0604020202020204" charset="0"/>
              </a:rPr>
              <a:t>Performance</a:t>
            </a:r>
            <a:endParaRPr lang="en-US" sz="1050" dirty="0"/>
          </a:p>
          <a:p>
            <a:pPr marL="285750" indent="-285750" algn="l">
              <a:buFontTx/>
              <a:buChar char="-"/>
            </a:pPr>
            <a:r>
              <a:rPr lang="en-US" sz="1050" dirty="0">
                <a:highlight>
                  <a:srgbClr val="00C3B1"/>
                </a:highlight>
                <a:latin typeface="Nova Round" panose="020B0604020202020204" charset="0"/>
              </a:rPr>
              <a:t>Security</a:t>
            </a:r>
            <a:endParaRPr lang="en-US" sz="1050" dirty="0"/>
          </a:p>
          <a:p>
            <a:pPr marL="285750" lvl="0" indent="-285750" algn="l" rtl="0">
              <a:spcBef>
                <a:spcPts val="0"/>
              </a:spcBef>
              <a:spcAft>
                <a:spcPts val="0"/>
              </a:spcAft>
              <a:buFontTx/>
              <a:buChar char="-"/>
            </a:pPr>
            <a:endParaRPr lang="en-US" sz="1050" dirty="0"/>
          </a:p>
        </p:txBody>
      </p:sp>
    </p:spTree>
    <p:extLst>
      <p:ext uri="{BB962C8B-B14F-4D97-AF65-F5344CB8AC3E}">
        <p14:creationId xmlns:p14="http://schemas.microsoft.com/office/powerpoint/2010/main" val="1538046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SO 25010">
            <a:extLst>
              <a:ext uri="{FF2B5EF4-FFF2-40B4-BE49-F238E27FC236}">
                <a16:creationId xmlns:a16="http://schemas.microsoft.com/office/drawing/2014/main" id="{4D9B7873-7F5A-4237-AD46-B9F860CD9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51815"/>
            <a:ext cx="9144000" cy="258445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iso25000.com">
            <a:extLst>
              <a:ext uri="{FF2B5EF4-FFF2-40B4-BE49-F238E27FC236}">
                <a16:creationId xmlns:a16="http://schemas.microsoft.com/office/drawing/2014/main" id="{2F628714-8845-4792-BE80-E2CAB72BD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1334"/>
            <a:ext cx="9144000" cy="200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870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15"/>
        <p:cNvGrpSpPr/>
        <p:nvPr/>
      </p:nvGrpSpPr>
      <p:grpSpPr>
        <a:xfrm>
          <a:off x="0" y="0"/>
          <a:ext cx="0" cy="0"/>
          <a:chOff x="0" y="0"/>
          <a:chExt cx="0" cy="0"/>
        </a:xfrm>
      </p:grpSpPr>
      <p:sp>
        <p:nvSpPr>
          <p:cNvPr id="1316" name="Google Shape;1316;p5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Architecture</a:t>
            </a:r>
            <a:r>
              <a:rPr lang="fr" dirty="0">
                <a:solidFill>
                  <a:schemeClr val="lt1"/>
                </a:solidFill>
              </a:rPr>
              <a:t> decisions</a:t>
            </a:r>
            <a:endParaRPr dirty="0">
              <a:solidFill>
                <a:schemeClr val="lt1"/>
              </a:solidFill>
            </a:endParaRPr>
          </a:p>
        </p:txBody>
      </p:sp>
      <p:sp>
        <p:nvSpPr>
          <p:cNvPr id="5" name="Google Shape;2041;p96">
            <a:extLst>
              <a:ext uri="{FF2B5EF4-FFF2-40B4-BE49-F238E27FC236}">
                <a16:creationId xmlns:a16="http://schemas.microsoft.com/office/drawing/2014/main" id="{B261EB68-5E67-4B07-BF55-C3B0DA67294A}"/>
              </a:ext>
            </a:extLst>
          </p:cNvPr>
          <p:cNvSpPr txBox="1">
            <a:spLocks noGrp="1"/>
          </p:cNvSpPr>
          <p:nvPr>
            <p:ph type="subTitle" idx="1"/>
          </p:nvPr>
        </p:nvSpPr>
        <p:spPr>
          <a:xfrm>
            <a:off x="163100" y="2186362"/>
            <a:ext cx="2873265" cy="23437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highlight>
                  <a:srgbClr val="00C3B1"/>
                </a:highlight>
                <a:latin typeface="Nova Round" panose="020B0604020202020204" charset="0"/>
              </a:rPr>
              <a:t>Architecture decisions </a:t>
            </a:r>
            <a:r>
              <a:rPr lang="en-US" sz="1050" dirty="0">
                <a:latin typeface="Nova Round" panose="020B0604020202020204" charset="0"/>
              </a:rPr>
              <a:t>define the rules for how a system should be constructed. </a:t>
            </a:r>
          </a:p>
          <a:p>
            <a:pPr marL="0" lvl="0" indent="0" algn="l" rtl="0">
              <a:spcBef>
                <a:spcPts val="0"/>
              </a:spcBef>
              <a:spcAft>
                <a:spcPts val="0"/>
              </a:spcAft>
              <a:buNone/>
            </a:pPr>
            <a:endParaRPr lang="en-US" sz="1050" dirty="0">
              <a:latin typeface="Nova Round" panose="020B0604020202020204" charset="0"/>
            </a:endParaRPr>
          </a:p>
          <a:p>
            <a:pPr marL="0" lvl="0" indent="0" algn="l" rtl="0">
              <a:spcBef>
                <a:spcPts val="0"/>
              </a:spcBef>
              <a:spcAft>
                <a:spcPts val="0"/>
              </a:spcAft>
              <a:buNone/>
            </a:pPr>
            <a:r>
              <a:rPr lang="en-US" sz="1050" dirty="0">
                <a:latin typeface="Nova Round" panose="020B0604020202020204" charset="0"/>
              </a:rPr>
              <a:t>For example, making an architecture decision that only the business and services layers within a layered architecture can access the database, restricting the presentation layer from making direct database calls. </a:t>
            </a:r>
          </a:p>
          <a:p>
            <a:pPr marL="0" lvl="0" indent="0" algn="l" rtl="0">
              <a:spcBef>
                <a:spcPts val="0"/>
              </a:spcBef>
              <a:spcAft>
                <a:spcPts val="0"/>
              </a:spcAft>
              <a:buNone/>
            </a:pPr>
            <a:endParaRPr lang="en-US" sz="1050" dirty="0">
              <a:latin typeface="Nova Round" panose="020B0604020202020204" charset="0"/>
            </a:endParaRPr>
          </a:p>
          <a:p>
            <a:pPr marL="0" lvl="0" indent="0" algn="l" rtl="0">
              <a:spcBef>
                <a:spcPts val="0"/>
              </a:spcBef>
              <a:spcAft>
                <a:spcPts val="0"/>
              </a:spcAft>
              <a:buNone/>
            </a:pPr>
            <a:r>
              <a:rPr lang="en-US" sz="1050" b="1" dirty="0">
                <a:highlight>
                  <a:schemeClr val="accent2"/>
                </a:highlight>
                <a:latin typeface="Nova Round" panose="020B0604020202020204" charset="0"/>
                <a:sym typeface="Arial"/>
              </a:rPr>
              <a:t>Architecture decisions form the constraints of the system and direct the development teams on what is and what isn’t allowed.</a:t>
            </a:r>
          </a:p>
        </p:txBody>
      </p:sp>
      <p:pic>
        <p:nvPicPr>
          <p:cNvPr id="4098" name="Picture 2">
            <a:extLst>
              <a:ext uri="{FF2B5EF4-FFF2-40B4-BE49-F238E27FC236}">
                <a16:creationId xmlns:a16="http://schemas.microsoft.com/office/drawing/2014/main" id="{1182E7D0-5519-4B85-9134-575D94C44AF0}"/>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3210291" y="1180738"/>
            <a:ext cx="4819733" cy="3398462"/>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overrideClrMapping bg1="lt1" tx1="dk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15"/>
        <p:cNvGrpSpPr/>
        <p:nvPr/>
      </p:nvGrpSpPr>
      <p:grpSpPr>
        <a:xfrm>
          <a:off x="0" y="0"/>
          <a:ext cx="0" cy="0"/>
          <a:chOff x="0" y="0"/>
          <a:chExt cx="0" cy="0"/>
        </a:xfrm>
      </p:grpSpPr>
      <p:sp>
        <p:nvSpPr>
          <p:cNvPr id="1316" name="Google Shape;1316;p5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Architecture</a:t>
            </a:r>
            <a:r>
              <a:rPr lang="fr" dirty="0">
                <a:solidFill>
                  <a:schemeClr val="lt1"/>
                </a:solidFill>
              </a:rPr>
              <a:t> decisions</a:t>
            </a:r>
            <a:endParaRPr dirty="0">
              <a:solidFill>
                <a:schemeClr val="lt1"/>
              </a:solidFill>
            </a:endParaRPr>
          </a:p>
        </p:txBody>
      </p:sp>
      <p:sp>
        <p:nvSpPr>
          <p:cNvPr id="2" name="Sous-titre 1">
            <a:extLst>
              <a:ext uri="{FF2B5EF4-FFF2-40B4-BE49-F238E27FC236}">
                <a16:creationId xmlns:a16="http://schemas.microsoft.com/office/drawing/2014/main" id="{0DDEB8C4-2472-4FA5-AB1D-B55ACBCFE6E0}"/>
              </a:ext>
            </a:extLst>
          </p:cNvPr>
          <p:cNvSpPr>
            <a:spLocks noGrp="1"/>
          </p:cNvSpPr>
          <p:nvPr>
            <p:ph type="subTitle" idx="1"/>
          </p:nvPr>
        </p:nvSpPr>
        <p:spPr>
          <a:xfrm>
            <a:off x="1976128" y="2072233"/>
            <a:ext cx="5191741" cy="478500"/>
          </a:xfrm>
        </p:spPr>
        <p:txBody>
          <a:bodyPr/>
          <a:lstStyle/>
          <a:p>
            <a:r>
              <a:rPr lang="fr-FR" sz="2400" b="1" dirty="0">
                <a:solidFill>
                  <a:srgbClr val="FF0000"/>
                </a:solidFill>
              </a:rPr>
              <a:t>A</a:t>
            </a:r>
            <a:r>
              <a:rPr lang="fr-FR" sz="2400" dirty="0"/>
              <a:t>rchitecture </a:t>
            </a:r>
            <a:r>
              <a:rPr lang="fr-FR" sz="2400" b="1" dirty="0">
                <a:solidFill>
                  <a:srgbClr val="FF0000"/>
                </a:solidFill>
              </a:rPr>
              <a:t>D</a:t>
            </a:r>
            <a:r>
              <a:rPr lang="fr-FR" sz="2400" dirty="0"/>
              <a:t>ecision </a:t>
            </a:r>
            <a:r>
              <a:rPr lang="fr-FR" sz="2400" b="1" dirty="0">
                <a:solidFill>
                  <a:srgbClr val="FF0000"/>
                </a:solidFill>
              </a:rPr>
              <a:t>R</a:t>
            </a:r>
            <a:r>
              <a:rPr lang="fr-FR" sz="2400" dirty="0"/>
              <a:t>ecords</a:t>
            </a:r>
            <a:endParaRPr lang="en-US" sz="2400" dirty="0"/>
          </a:p>
        </p:txBody>
      </p:sp>
      <p:sp>
        <p:nvSpPr>
          <p:cNvPr id="3" name="ZoneTexte 2">
            <a:extLst>
              <a:ext uri="{FF2B5EF4-FFF2-40B4-BE49-F238E27FC236}">
                <a16:creationId xmlns:a16="http://schemas.microsoft.com/office/drawing/2014/main" id="{043105C2-588E-4376-8B10-954132B67541}"/>
              </a:ext>
            </a:extLst>
          </p:cNvPr>
          <p:cNvSpPr txBox="1"/>
          <p:nvPr/>
        </p:nvSpPr>
        <p:spPr>
          <a:xfrm>
            <a:off x="132624" y="3071267"/>
            <a:ext cx="6992620" cy="307777"/>
          </a:xfrm>
          <a:prstGeom prst="rect">
            <a:avLst/>
          </a:prstGeom>
          <a:noFill/>
        </p:spPr>
        <p:txBody>
          <a:bodyPr wrap="none" rtlCol="0">
            <a:spAutoFit/>
          </a:bodyPr>
          <a:lstStyle/>
          <a:p>
            <a:r>
              <a:rPr lang="fr-FR" dirty="0">
                <a:latin typeface="Quire Sans" panose="020B0502040204020203" pitchFamily="34" charset="0"/>
                <a:cs typeface="Quire Sans" panose="020B0502040204020203" pitchFamily="34" charset="0"/>
              </a:rPr>
              <a:t>« One of </a:t>
            </a:r>
            <a:r>
              <a:rPr lang="fr-FR" dirty="0" err="1">
                <a:latin typeface="Quire Sans" panose="020B0502040204020203" pitchFamily="34" charset="0"/>
                <a:cs typeface="Quire Sans" panose="020B0502040204020203" pitchFamily="34" charset="0"/>
              </a:rPr>
              <a:t>most</a:t>
            </a:r>
            <a:r>
              <a:rPr lang="fr-FR" dirty="0">
                <a:latin typeface="Quire Sans" panose="020B0502040204020203" pitchFamily="34" charset="0"/>
                <a:cs typeface="Quire Sans" panose="020B0502040204020203" pitchFamily="34" charset="0"/>
              </a:rPr>
              <a:t> effective </a:t>
            </a:r>
            <a:r>
              <a:rPr lang="fr-FR" dirty="0" err="1">
                <a:latin typeface="Quire Sans" panose="020B0502040204020203" pitchFamily="34" charset="0"/>
                <a:cs typeface="Quire Sans" panose="020B0502040204020203" pitchFamily="34" charset="0"/>
              </a:rPr>
              <a:t>ways</a:t>
            </a:r>
            <a:r>
              <a:rPr lang="fr-FR" dirty="0">
                <a:latin typeface="Quire Sans" panose="020B0502040204020203" pitchFamily="34" charset="0"/>
                <a:cs typeface="Quire Sans" panose="020B0502040204020203" pitchFamily="34" charset="0"/>
              </a:rPr>
              <a:t> of </a:t>
            </a:r>
            <a:r>
              <a:rPr lang="fr-FR" dirty="0" err="1">
                <a:latin typeface="Quire Sans" panose="020B0502040204020203" pitchFamily="34" charset="0"/>
                <a:cs typeface="Quire Sans" panose="020B0502040204020203" pitchFamily="34" charset="0"/>
              </a:rPr>
              <a:t>documenting</a:t>
            </a:r>
            <a:r>
              <a:rPr lang="fr-FR" dirty="0">
                <a:latin typeface="Quire Sans" panose="020B0502040204020203" pitchFamily="34" charset="0"/>
                <a:cs typeface="Quire Sans" panose="020B0502040204020203" pitchFamily="34" charset="0"/>
              </a:rPr>
              <a:t> architecture decisions </a:t>
            </a:r>
            <a:r>
              <a:rPr lang="fr-FR" dirty="0" err="1">
                <a:latin typeface="Quire Sans" panose="020B0502040204020203" pitchFamily="34" charset="0"/>
                <a:cs typeface="Quire Sans" panose="020B0502040204020203" pitchFamily="34" charset="0"/>
              </a:rPr>
              <a:t>is</a:t>
            </a:r>
            <a:r>
              <a:rPr lang="fr-FR" dirty="0">
                <a:latin typeface="Quire Sans" panose="020B0502040204020203" pitchFamily="34" charset="0"/>
                <a:cs typeface="Quire Sans" panose="020B0502040204020203" pitchFamily="34" charset="0"/>
              </a:rPr>
              <a:t> </a:t>
            </a:r>
            <a:r>
              <a:rPr lang="fr-FR" dirty="0" err="1">
                <a:latin typeface="Quire Sans" panose="020B0502040204020203" pitchFamily="34" charset="0"/>
                <a:cs typeface="Quire Sans" panose="020B0502040204020203" pitchFamily="34" charset="0"/>
              </a:rPr>
              <a:t>through</a:t>
            </a:r>
            <a:r>
              <a:rPr lang="fr-FR" dirty="0">
                <a:latin typeface="Quire Sans" panose="020B0502040204020203" pitchFamily="34" charset="0"/>
                <a:cs typeface="Quire Sans" panose="020B0502040204020203" pitchFamily="34" charset="0"/>
              </a:rPr>
              <a:t> </a:t>
            </a:r>
            <a:r>
              <a:rPr lang="fr-FR" dirty="0" err="1">
                <a:solidFill>
                  <a:srgbClr val="FF0000"/>
                </a:solidFill>
                <a:latin typeface="Quire Sans" panose="020B0502040204020203" pitchFamily="34" charset="0"/>
                <a:cs typeface="Quire Sans" panose="020B0502040204020203" pitchFamily="34" charset="0"/>
              </a:rPr>
              <a:t>ADRs</a:t>
            </a:r>
            <a:r>
              <a:rPr lang="fr-FR" dirty="0">
                <a:latin typeface="Quire Sans" panose="020B0502040204020203" pitchFamily="34" charset="0"/>
                <a:cs typeface="Quire Sans" panose="020B0502040204020203" pitchFamily="34" charset="0"/>
              </a:rPr>
              <a:t>. »</a:t>
            </a:r>
            <a:endParaRPr lang="en-US" dirty="0">
              <a:latin typeface="Quire Sans" panose="020B0502040204020203" pitchFamily="34" charset="0"/>
              <a:cs typeface="Quire Sans" panose="020B0502040204020203" pitchFamily="34" charset="0"/>
            </a:endParaRPr>
          </a:p>
        </p:txBody>
      </p:sp>
      <p:sp>
        <p:nvSpPr>
          <p:cNvPr id="8" name="ZoneTexte 7">
            <a:extLst>
              <a:ext uri="{FF2B5EF4-FFF2-40B4-BE49-F238E27FC236}">
                <a16:creationId xmlns:a16="http://schemas.microsoft.com/office/drawing/2014/main" id="{AC86312F-F346-481A-A46D-4CA3F765F862}"/>
              </a:ext>
            </a:extLst>
          </p:cNvPr>
          <p:cNvSpPr txBox="1"/>
          <p:nvPr/>
        </p:nvSpPr>
        <p:spPr>
          <a:xfrm>
            <a:off x="1467576" y="3873053"/>
            <a:ext cx="6208846" cy="307777"/>
          </a:xfrm>
          <a:prstGeom prst="rect">
            <a:avLst/>
          </a:prstGeom>
          <a:noFill/>
        </p:spPr>
        <p:txBody>
          <a:bodyPr wrap="square">
            <a:spAutoFit/>
          </a:bodyPr>
          <a:lstStyle/>
          <a:p>
            <a:pPr algn="ctr"/>
            <a:r>
              <a:rPr lang="en-US" dirty="0">
                <a:hlinkClick r:id="rId4"/>
              </a:rPr>
              <a:t>https://cognitect.com/blog/2011/11/15/documenting-architecture-decisions</a:t>
            </a:r>
            <a:endParaRPr lang="en-US" dirty="0"/>
          </a:p>
        </p:txBody>
      </p:sp>
      <p:sp>
        <p:nvSpPr>
          <p:cNvPr id="10" name="ZoneTexte 9">
            <a:extLst>
              <a:ext uri="{FF2B5EF4-FFF2-40B4-BE49-F238E27FC236}">
                <a16:creationId xmlns:a16="http://schemas.microsoft.com/office/drawing/2014/main" id="{62E75DD7-904E-471C-AF56-8F53B2D4FCA4}"/>
              </a:ext>
            </a:extLst>
          </p:cNvPr>
          <p:cNvSpPr txBox="1"/>
          <p:nvPr/>
        </p:nvSpPr>
        <p:spPr>
          <a:xfrm>
            <a:off x="2285999" y="4230940"/>
            <a:ext cx="4572000" cy="307777"/>
          </a:xfrm>
          <a:prstGeom prst="rect">
            <a:avLst/>
          </a:prstGeom>
          <a:noFill/>
        </p:spPr>
        <p:txBody>
          <a:bodyPr wrap="square">
            <a:spAutoFit/>
          </a:bodyPr>
          <a:lstStyle/>
          <a:p>
            <a:pPr algn="ctr"/>
            <a:r>
              <a:rPr lang="en-US" dirty="0">
                <a:hlinkClick r:id="rId5"/>
              </a:rPr>
              <a:t>https://github.com/npryce/adr-tools</a:t>
            </a:r>
            <a:endParaRPr lang="en-US" dirty="0"/>
          </a:p>
        </p:txBody>
      </p:sp>
    </p:spTree>
    <p:extLst>
      <p:ext uri="{BB962C8B-B14F-4D97-AF65-F5344CB8AC3E}">
        <p14:creationId xmlns:p14="http://schemas.microsoft.com/office/powerpoint/2010/main" val="3348057465"/>
      </p:ext>
    </p:extLst>
  </p:cSld>
  <p:clrMapOvr>
    <a:overrideClrMapping bg1="lt1" tx1="dk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40"/>
          <p:cNvSpPr txBox="1">
            <a:spLocks noGrp="1"/>
          </p:cNvSpPr>
          <p:nvPr>
            <p:ph type="title"/>
          </p:nvPr>
        </p:nvSpPr>
        <p:spPr>
          <a:xfrm>
            <a:off x="2371725" y="1454425"/>
            <a:ext cx="4400400" cy="144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WHOA!</a:t>
            </a:r>
            <a:endParaRPr/>
          </a:p>
        </p:txBody>
      </p:sp>
      <p:sp>
        <p:nvSpPr>
          <p:cNvPr id="1105" name="Google Shape;1105;p40"/>
          <p:cNvSpPr txBox="1">
            <a:spLocks noGrp="1"/>
          </p:cNvSpPr>
          <p:nvPr>
            <p:ph type="subTitle" idx="1"/>
          </p:nvPr>
        </p:nvSpPr>
        <p:spPr>
          <a:xfrm>
            <a:off x="2371675" y="3321225"/>
            <a:ext cx="44004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fr" sz="2900"/>
              <a:t>How is it possible ?</a:t>
            </a:r>
            <a:endParaRPr sz="2900"/>
          </a:p>
        </p:txBody>
      </p:sp>
      <p:cxnSp>
        <p:nvCxnSpPr>
          <p:cNvPr id="1106" name="Google Shape;1106;p40"/>
          <p:cNvCxnSpPr/>
          <p:nvPr/>
        </p:nvCxnSpPr>
        <p:spPr>
          <a:xfrm>
            <a:off x="2371625" y="3689075"/>
            <a:ext cx="4400400" cy="0"/>
          </a:xfrm>
          <a:prstGeom prst="straightConnector1">
            <a:avLst/>
          </a:prstGeom>
          <a:noFill/>
          <a:ln w="19050" cap="flat" cmpd="sng">
            <a:solidFill>
              <a:schemeClr val="dk1"/>
            </a:solidFill>
            <a:prstDash val="solid"/>
            <a:round/>
            <a:headEnd type="none" w="med" len="med"/>
            <a:tailEnd type="none" w="med" len="med"/>
          </a:ln>
        </p:spPr>
      </p:cxnSp>
      <p:cxnSp>
        <p:nvCxnSpPr>
          <p:cNvPr id="1107" name="Google Shape;1107;p40"/>
          <p:cNvCxnSpPr/>
          <p:nvPr/>
        </p:nvCxnSpPr>
        <p:spPr>
          <a:xfrm>
            <a:off x="2371625" y="3107975"/>
            <a:ext cx="44004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Une image contenant table&#10;&#10;Description générée automatiquement">
            <a:extLst>
              <a:ext uri="{FF2B5EF4-FFF2-40B4-BE49-F238E27FC236}">
                <a16:creationId xmlns:a16="http://schemas.microsoft.com/office/drawing/2014/main" id="{8A65268E-237F-41D2-9E4C-879CF72184AE}"/>
              </a:ext>
            </a:extLst>
          </p:cNvPr>
          <p:cNvPicPr>
            <a:picLocks noChangeAspect="1"/>
          </p:cNvPicPr>
          <p:nvPr/>
        </p:nvPicPr>
        <p:blipFill rotWithShape="1">
          <a:blip r:embed="rId2"/>
          <a:srcRect t="17863" r="970" b="17404"/>
          <a:stretch/>
        </p:blipFill>
        <p:spPr>
          <a:xfrm>
            <a:off x="2420852" y="1168338"/>
            <a:ext cx="2477954" cy="3329533"/>
          </a:xfrm>
          <a:prstGeom prst="rect">
            <a:avLst/>
          </a:prstGeom>
        </p:spPr>
      </p:pic>
      <p:pic>
        <p:nvPicPr>
          <p:cNvPr id="3" name="Image 2" descr="Une image contenant texte&#10;&#10;Description générée automatiquement">
            <a:extLst>
              <a:ext uri="{FF2B5EF4-FFF2-40B4-BE49-F238E27FC236}">
                <a16:creationId xmlns:a16="http://schemas.microsoft.com/office/drawing/2014/main" id="{DD785292-F759-40FB-B8AF-10A92CA775F7}"/>
              </a:ext>
            </a:extLst>
          </p:cNvPr>
          <p:cNvPicPr>
            <a:picLocks noChangeAspect="1"/>
          </p:cNvPicPr>
          <p:nvPr/>
        </p:nvPicPr>
        <p:blipFill rotWithShape="1">
          <a:blip r:embed="rId3"/>
          <a:srcRect t="10499" r="970" b="11519"/>
          <a:stretch/>
        </p:blipFill>
        <p:spPr>
          <a:xfrm>
            <a:off x="5311896" y="481482"/>
            <a:ext cx="2582653" cy="418053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cxnSp>
        <p:nvCxnSpPr>
          <p:cNvPr id="4" name="Connecteur droit 3">
            <a:extLst>
              <a:ext uri="{FF2B5EF4-FFF2-40B4-BE49-F238E27FC236}">
                <a16:creationId xmlns:a16="http://schemas.microsoft.com/office/drawing/2014/main" id="{38444FA3-5CB6-4D1C-B33E-42B92925BCE2}"/>
              </a:ext>
            </a:extLst>
          </p:cNvPr>
          <p:cNvCxnSpPr>
            <a:cxnSpLocks/>
          </p:cNvCxnSpPr>
          <p:nvPr/>
        </p:nvCxnSpPr>
        <p:spPr>
          <a:xfrm>
            <a:off x="5080920" y="481482"/>
            <a:ext cx="0" cy="4180536"/>
          </a:xfrm>
          <a:prstGeom prst="line">
            <a:avLst/>
          </a:prstGeom>
          <a:ln>
            <a:prstDash val="dashDot"/>
          </a:ln>
        </p:spPr>
        <p:style>
          <a:lnRef idx="2">
            <a:schemeClr val="dk1"/>
          </a:lnRef>
          <a:fillRef idx="0">
            <a:schemeClr val="dk1"/>
          </a:fillRef>
          <a:effectRef idx="1">
            <a:schemeClr val="dk1"/>
          </a:effectRef>
          <a:fontRef idx="minor">
            <a:schemeClr val="tx1"/>
          </a:fontRef>
        </p:style>
      </p:cxnSp>
      <p:sp>
        <p:nvSpPr>
          <p:cNvPr id="6" name="Sous-titre 1">
            <a:extLst>
              <a:ext uri="{FF2B5EF4-FFF2-40B4-BE49-F238E27FC236}">
                <a16:creationId xmlns:a16="http://schemas.microsoft.com/office/drawing/2014/main" id="{311A3673-D7FD-45B1-815D-62915C8DFA08}"/>
              </a:ext>
            </a:extLst>
          </p:cNvPr>
          <p:cNvSpPr txBox="1">
            <a:spLocks/>
          </p:cNvSpPr>
          <p:nvPr/>
        </p:nvSpPr>
        <p:spPr>
          <a:xfrm>
            <a:off x="134115" y="2571750"/>
            <a:ext cx="1966911" cy="118938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b="1" dirty="0">
                <a:solidFill>
                  <a:schemeClr val="accent3"/>
                </a:solidFill>
                <a:latin typeface="Nova Round" panose="020B0604020202020204" charset="0"/>
              </a:rPr>
              <a:t>A</a:t>
            </a:r>
            <a:r>
              <a:rPr lang="fr-FR" sz="2400" dirty="0">
                <a:latin typeface="Nova Round" panose="020B0604020202020204" charset="0"/>
              </a:rPr>
              <a:t>rchitecture </a:t>
            </a:r>
            <a:r>
              <a:rPr lang="fr-FR" sz="2400" b="1" dirty="0">
                <a:solidFill>
                  <a:schemeClr val="accent3"/>
                </a:solidFill>
                <a:latin typeface="Nova Round" panose="020B0604020202020204" charset="0"/>
              </a:rPr>
              <a:t>D</a:t>
            </a:r>
            <a:r>
              <a:rPr lang="fr-FR" sz="2400" dirty="0">
                <a:latin typeface="Nova Round" panose="020B0604020202020204" charset="0"/>
              </a:rPr>
              <a:t>ecision </a:t>
            </a:r>
            <a:r>
              <a:rPr lang="fr-FR" sz="2400" b="1" dirty="0">
                <a:solidFill>
                  <a:schemeClr val="accent3"/>
                </a:solidFill>
                <a:latin typeface="Nova Round" panose="020B0604020202020204" charset="0"/>
              </a:rPr>
              <a:t>R</a:t>
            </a:r>
            <a:r>
              <a:rPr lang="fr-FR" sz="2400" dirty="0">
                <a:latin typeface="Nova Round" panose="020B0604020202020204" charset="0"/>
              </a:rPr>
              <a:t>ecords</a:t>
            </a:r>
            <a:endParaRPr lang="en-US" sz="2400" dirty="0">
              <a:latin typeface="Nova Round" panose="020B0604020202020204" charset="0"/>
            </a:endParaRPr>
          </a:p>
        </p:txBody>
      </p:sp>
    </p:spTree>
    <p:extLst>
      <p:ext uri="{BB962C8B-B14F-4D97-AF65-F5344CB8AC3E}">
        <p14:creationId xmlns:p14="http://schemas.microsoft.com/office/powerpoint/2010/main" val="1327798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F8737-C0A4-427A-86FF-838793B6EADF}"/>
              </a:ext>
            </a:extLst>
          </p:cNvPr>
          <p:cNvSpPr>
            <a:spLocks noGrp="1"/>
          </p:cNvSpPr>
          <p:nvPr>
            <p:ph type="title"/>
          </p:nvPr>
        </p:nvSpPr>
        <p:spPr>
          <a:solidFill>
            <a:schemeClr val="accent5"/>
          </a:solidFill>
        </p:spPr>
        <p:txBody>
          <a:bodyPr/>
          <a:lstStyle/>
          <a:p>
            <a:r>
              <a:rPr lang="fr-FR" dirty="0"/>
              <a:t>Architecture decisions antipatterns</a:t>
            </a:r>
            <a:endParaRPr lang="en-US" dirty="0"/>
          </a:p>
        </p:txBody>
      </p:sp>
      <p:sp>
        <p:nvSpPr>
          <p:cNvPr id="4" name="Google Shape;1500;p77">
            <a:extLst>
              <a:ext uri="{FF2B5EF4-FFF2-40B4-BE49-F238E27FC236}">
                <a16:creationId xmlns:a16="http://schemas.microsoft.com/office/drawing/2014/main" id="{BF1996CA-CA1B-4475-A5C3-569F009571B4}"/>
              </a:ext>
            </a:extLst>
          </p:cNvPr>
          <p:cNvSpPr txBox="1">
            <a:spLocks/>
          </p:cNvSpPr>
          <p:nvPr/>
        </p:nvSpPr>
        <p:spPr>
          <a:xfrm>
            <a:off x="231390" y="2760805"/>
            <a:ext cx="2336400" cy="37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Nova Round"/>
              <a:buNone/>
              <a:defRPr sz="2800" b="0" i="0" u="none" strike="noStrike" cap="none">
                <a:solidFill>
                  <a:schemeClr val="lt1"/>
                </a:solidFill>
                <a:latin typeface="Nova Round"/>
                <a:ea typeface="Nova Round"/>
                <a:cs typeface="Nova Round"/>
                <a:sym typeface="Nova Round"/>
              </a:defRPr>
            </a:lvl1pPr>
            <a:lvl2pPr marR="0" lvl="1" algn="l" rtl="0">
              <a:lnSpc>
                <a:spcPct val="100000"/>
              </a:lnSpc>
              <a:spcBef>
                <a:spcPts val="0"/>
              </a:spcBef>
              <a:spcAft>
                <a:spcPts val="0"/>
              </a:spcAft>
              <a:buClr>
                <a:schemeClr val="lt1"/>
              </a:buClr>
              <a:buSzPts val="2800"/>
              <a:buFont typeface="Nova Round"/>
              <a:buNone/>
              <a:defRPr sz="2800" b="0" i="0" u="none" strike="noStrike" cap="none">
                <a:solidFill>
                  <a:schemeClr val="lt1"/>
                </a:solidFill>
                <a:latin typeface="Nova Round"/>
                <a:ea typeface="Nova Round"/>
                <a:cs typeface="Nova Round"/>
                <a:sym typeface="Nova Round"/>
              </a:defRPr>
            </a:lvl2pPr>
            <a:lvl3pPr marR="0" lvl="2" algn="l" rtl="0">
              <a:lnSpc>
                <a:spcPct val="100000"/>
              </a:lnSpc>
              <a:spcBef>
                <a:spcPts val="0"/>
              </a:spcBef>
              <a:spcAft>
                <a:spcPts val="0"/>
              </a:spcAft>
              <a:buClr>
                <a:schemeClr val="lt1"/>
              </a:buClr>
              <a:buSzPts val="2800"/>
              <a:buFont typeface="Nova Round"/>
              <a:buNone/>
              <a:defRPr sz="2800" b="0" i="0" u="none" strike="noStrike" cap="none">
                <a:solidFill>
                  <a:schemeClr val="lt1"/>
                </a:solidFill>
                <a:latin typeface="Nova Round"/>
                <a:ea typeface="Nova Round"/>
                <a:cs typeface="Nova Round"/>
                <a:sym typeface="Nova Round"/>
              </a:defRPr>
            </a:lvl3pPr>
            <a:lvl4pPr marR="0" lvl="3" algn="l" rtl="0">
              <a:lnSpc>
                <a:spcPct val="100000"/>
              </a:lnSpc>
              <a:spcBef>
                <a:spcPts val="0"/>
              </a:spcBef>
              <a:spcAft>
                <a:spcPts val="0"/>
              </a:spcAft>
              <a:buClr>
                <a:schemeClr val="lt1"/>
              </a:buClr>
              <a:buSzPts val="2800"/>
              <a:buFont typeface="Nova Round"/>
              <a:buNone/>
              <a:defRPr sz="2800" b="0" i="0" u="none" strike="noStrike" cap="none">
                <a:solidFill>
                  <a:schemeClr val="lt1"/>
                </a:solidFill>
                <a:latin typeface="Nova Round"/>
                <a:ea typeface="Nova Round"/>
                <a:cs typeface="Nova Round"/>
                <a:sym typeface="Nova Round"/>
              </a:defRPr>
            </a:lvl4pPr>
            <a:lvl5pPr marR="0" lvl="4" algn="l" rtl="0">
              <a:lnSpc>
                <a:spcPct val="100000"/>
              </a:lnSpc>
              <a:spcBef>
                <a:spcPts val="0"/>
              </a:spcBef>
              <a:spcAft>
                <a:spcPts val="0"/>
              </a:spcAft>
              <a:buClr>
                <a:schemeClr val="lt1"/>
              </a:buClr>
              <a:buSzPts val="2800"/>
              <a:buFont typeface="Nova Round"/>
              <a:buNone/>
              <a:defRPr sz="2800" b="0" i="0" u="none" strike="noStrike" cap="none">
                <a:solidFill>
                  <a:schemeClr val="lt1"/>
                </a:solidFill>
                <a:latin typeface="Nova Round"/>
                <a:ea typeface="Nova Round"/>
                <a:cs typeface="Nova Round"/>
                <a:sym typeface="Nova Round"/>
              </a:defRPr>
            </a:lvl5pPr>
            <a:lvl6pPr marR="0" lvl="5" algn="l" rtl="0">
              <a:lnSpc>
                <a:spcPct val="100000"/>
              </a:lnSpc>
              <a:spcBef>
                <a:spcPts val="0"/>
              </a:spcBef>
              <a:spcAft>
                <a:spcPts val="0"/>
              </a:spcAft>
              <a:buClr>
                <a:schemeClr val="lt1"/>
              </a:buClr>
              <a:buSzPts val="2800"/>
              <a:buFont typeface="Nova Round"/>
              <a:buNone/>
              <a:defRPr sz="2800" b="0" i="0" u="none" strike="noStrike" cap="none">
                <a:solidFill>
                  <a:schemeClr val="lt1"/>
                </a:solidFill>
                <a:latin typeface="Nova Round"/>
                <a:ea typeface="Nova Round"/>
                <a:cs typeface="Nova Round"/>
                <a:sym typeface="Nova Round"/>
              </a:defRPr>
            </a:lvl6pPr>
            <a:lvl7pPr marR="0" lvl="6" algn="l" rtl="0">
              <a:lnSpc>
                <a:spcPct val="100000"/>
              </a:lnSpc>
              <a:spcBef>
                <a:spcPts val="0"/>
              </a:spcBef>
              <a:spcAft>
                <a:spcPts val="0"/>
              </a:spcAft>
              <a:buClr>
                <a:schemeClr val="lt1"/>
              </a:buClr>
              <a:buSzPts val="2800"/>
              <a:buFont typeface="Nova Round"/>
              <a:buNone/>
              <a:defRPr sz="2800" b="0" i="0" u="none" strike="noStrike" cap="none">
                <a:solidFill>
                  <a:schemeClr val="lt1"/>
                </a:solidFill>
                <a:latin typeface="Nova Round"/>
                <a:ea typeface="Nova Round"/>
                <a:cs typeface="Nova Round"/>
                <a:sym typeface="Nova Round"/>
              </a:defRPr>
            </a:lvl7pPr>
            <a:lvl8pPr marR="0" lvl="7" algn="l" rtl="0">
              <a:lnSpc>
                <a:spcPct val="100000"/>
              </a:lnSpc>
              <a:spcBef>
                <a:spcPts val="0"/>
              </a:spcBef>
              <a:spcAft>
                <a:spcPts val="0"/>
              </a:spcAft>
              <a:buClr>
                <a:schemeClr val="lt1"/>
              </a:buClr>
              <a:buSzPts val="2800"/>
              <a:buFont typeface="Nova Round"/>
              <a:buNone/>
              <a:defRPr sz="2800" b="0" i="0" u="none" strike="noStrike" cap="none">
                <a:solidFill>
                  <a:schemeClr val="lt1"/>
                </a:solidFill>
                <a:latin typeface="Nova Round"/>
                <a:ea typeface="Nova Round"/>
                <a:cs typeface="Nova Round"/>
                <a:sym typeface="Nova Round"/>
              </a:defRPr>
            </a:lvl8pPr>
            <a:lvl9pPr marR="0" lvl="8" algn="l" rtl="0">
              <a:lnSpc>
                <a:spcPct val="100000"/>
              </a:lnSpc>
              <a:spcBef>
                <a:spcPts val="0"/>
              </a:spcBef>
              <a:spcAft>
                <a:spcPts val="0"/>
              </a:spcAft>
              <a:buClr>
                <a:schemeClr val="lt1"/>
              </a:buClr>
              <a:buSzPts val="2800"/>
              <a:buFont typeface="Nova Round"/>
              <a:buNone/>
              <a:defRPr sz="2800" b="0" i="0" u="none" strike="noStrike" cap="none">
                <a:solidFill>
                  <a:schemeClr val="lt1"/>
                </a:solidFill>
                <a:latin typeface="Nova Round"/>
                <a:ea typeface="Nova Round"/>
                <a:cs typeface="Nova Round"/>
                <a:sym typeface="Nova Round"/>
              </a:defRPr>
            </a:lvl9pPr>
          </a:lstStyle>
          <a:p>
            <a:pPr algn="ctr"/>
            <a:r>
              <a:rPr lang="en-US" sz="1600">
                <a:solidFill>
                  <a:schemeClr val="accent3"/>
                </a:solidFill>
              </a:rPr>
              <a:t>Covering your assets</a:t>
            </a:r>
            <a:endParaRPr lang="en-US" sz="1600" dirty="0">
              <a:solidFill>
                <a:schemeClr val="accent3"/>
              </a:solidFill>
            </a:endParaRPr>
          </a:p>
        </p:txBody>
      </p:sp>
      <p:sp>
        <p:nvSpPr>
          <p:cNvPr id="5" name="Google Shape;1501;p77">
            <a:extLst>
              <a:ext uri="{FF2B5EF4-FFF2-40B4-BE49-F238E27FC236}">
                <a16:creationId xmlns:a16="http://schemas.microsoft.com/office/drawing/2014/main" id="{BA4FD624-B2E9-411C-A722-B670270126CD}"/>
              </a:ext>
            </a:extLst>
          </p:cNvPr>
          <p:cNvSpPr txBox="1">
            <a:spLocks/>
          </p:cNvSpPr>
          <p:nvPr/>
        </p:nvSpPr>
        <p:spPr>
          <a:xfrm>
            <a:off x="231391" y="3272088"/>
            <a:ext cx="2336400" cy="13836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343"/>
              </a:buClr>
              <a:buSzPts val="1400"/>
              <a:buFont typeface="Overpass"/>
              <a:buChar char="●"/>
              <a:defRPr sz="1050" b="0" i="0" u="none" strike="noStrike" cap="none">
                <a:solidFill>
                  <a:srgbClr val="434343"/>
                </a:solidFill>
                <a:latin typeface="Overpass"/>
                <a:ea typeface="Overpass"/>
                <a:cs typeface="Overpass"/>
                <a:sym typeface="Overpass"/>
              </a:defRPr>
            </a:lvl1pPr>
            <a:lvl2pPr marL="914400" marR="0" lvl="1" indent="-317500" algn="l" rtl="0">
              <a:lnSpc>
                <a:spcPct val="115000"/>
              </a:lnSpc>
              <a:spcBef>
                <a:spcPts val="1600"/>
              </a:spcBef>
              <a:spcAft>
                <a:spcPts val="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2pPr>
            <a:lvl3pPr marL="1371600" marR="0" lvl="2" indent="-317500" algn="l" rtl="0">
              <a:lnSpc>
                <a:spcPct val="115000"/>
              </a:lnSpc>
              <a:spcBef>
                <a:spcPts val="1600"/>
              </a:spcBef>
              <a:spcAft>
                <a:spcPts val="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3pPr>
            <a:lvl4pPr marL="1828800" marR="0" lvl="3" indent="-317500" algn="l" rtl="0">
              <a:lnSpc>
                <a:spcPct val="115000"/>
              </a:lnSpc>
              <a:spcBef>
                <a:spcPts val="1600"/>
              </a:spcBef>
              <a:spcAft>
                <a:spcPts val="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4pPr>
            <a:lvl5pPr marL="2286000" marR="0" lvl="4" indent="-317500" algn="l" rtl="0">
              <a:lnSpc>
                <a:spcPct val="115000"/>
              </a:lnSpc>
              <a:spcBef>
                <a:spcPts val="1600"/>
              </a:spcBef>
              <a:spcAft>
                <a:spcPts val="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5pPr>
            <a:lvl6pPr marL="2743200" marR="0" lvl="5" indent="-317500" algn="l" rtl="0">
              <a:lnSpc>
                <a:spcPct val="115000"/>
              </a:lnSpc>
              <a:spcBef>
                <a:spcPts val="1600"/>
              </a:spcBef>
              <a:spcAft>
                <a:spcPts val="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6pPr>
            <a:lvl7pPr marL="3200400" marR="0" lvl="6" indent="-317500" algn="l" rtl="0">
              <a:lnSpc>
                <a:spcPct val="115000"/>
              </a:lnSpc>
              <a:spcBef>
                <a:spcPts val="1600"/>
              </a:spcBef>
              <a:spcAft>
                <a:spcPts val="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7pPr>
            <a:lvl8pPr marL="3657600" marR="0" lvl="7" indent="-317500" algn="l" rtl="0">
              <a:lnSpc>
                <a:spcPct val="115000"/>
              </a:lnSpc>
              <a:spcBef>
                <a:spcPts val="1600"/>
              </a:spcBef>
              <a:spcAft>
                <a:spcPts val="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8pPr>
            <a:lvl9pPr marL="4114800" marR="0" lvl="8" indent="-317500" algn="l" rtl="0">
              <a:lnSpc>
                <a:spcPct val="115000"/>
              </a:lnSpc>
              <a:spcBef>
                <a:spcPts val="1600"/>
              </a:spcBef>
              <a:spcAft>
                <a:spcPts val="160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9pPr>
          </a:lstStyle>
          <a:p>
            <a:pPr marL="0" indent="0" algn="ctr">
              <a:buFont typeface="Overpass"/>
              <a:buNone/>
            </a:pPr>
            <a:r>
              <a:rPr lang="en-US" sz="1200" b="1" dirty="0">
                <a:solidFill>
                  <a:schemeClr val="tx1"/>
                </a:solidFill>
                <a:highlight>
                  <a:srgbClr val="E7CDAC"/>
                </a:highlight>
              </a:rPr>
              <a:t>Avoid or differ </a:t>
            </a:r>
            <a:r>
              <a:rPr lang="en-US" sz="1200" dirty="0">
                <a:solidFill>
                  <a:schemeClr val="tx1"/>
                </a:solidFill>
              </a:rPr>
              <a:t>making an architecture decision out of fear of making the wrong choice (wait until the last responsible moment, analysis paralysis, …).</a:t>
            </a:r>
          </a:p>
        </p:txBody>
      </p:sp>
      <p:sp>
        <p:nvSpPr>
          <p:cNvPr id="6" name="Google Shape;1502;p77">
            <a:extLst>
              <a:ext uri="{FF2B5EF4-FFF2-40B4-BE49-F238E27FC236}">
                <a16:creationId xmlns:a16="http://schemas.microsoft.com/office/drawing/2014/main" id="{D1879047-30C9-4712-8E7B-A042FC704FB1}"/>
              </a:ext>
            </a:extLst>
          </p:cNvPr>
          <p:cNvSpPr txBox="1">
            <a:spLocks/>
          </p:cNvSpPr>
          <p:nvPr/>
        </p:nvSpPr>
        <p:spPr>
          <a:xfrm>
            <a:off x="2915190" y="2760805"/>
            <a:ext cx="2336400" cy="37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lt1"/>
              </a:buClr>
              <a:buSzPts val="2800"/>
              <a:buFont typeface="Nova Round"/>
              <a:buNone/>
              <a:defRPr sz="1600">
                <a:solidFill>
                  <a:schemeClr val="lt1"/>
                </a:solidFill>
                <a:latin typeface="Nova Round"/>
                <a:ea typeface="Nova Round"/>
                <a:cs typeface="Nova Round"/>
              </a:defRPr>
            </a:lvl1pPr>
            <a:lvl2pPr>
              <a:buClr>
                <a:schemeClr val="lt1"/>
              </a:buClr>
              <a:buSzPts val="2800"/>
              <a:buFont typeface="Nova Round"/>
              <a:buNone/>
              <a:defRPr sz="2800">
                <a:solidFill>
                  <a:schemeClr val="lt1"/>
                </a:solidFill>
                <a:latin typeface="Nova Round"/>
                <a:ea typeface="Nova Round"/>
                <a:cs typeface="Nova Round"/>
              </a:defRPr>
            </a:lvl2pPr>
            <a:lvl3pPr>
              <a:buClr>
                <a:schemeClr val="lt1"/>
              </a:buClr>
              <a:buSzPts val="2800"/>
              <a:buFont typeface="Nova Round"/>
              <a:buNone/>
              <a:defRPr sz="2800">
                <a:solidFill>
                  <a:schemeClr val="lt1"/>
                </a:solidFill>
                <a:latin typeface="Nova Round"/>
                <a:ea typeface="Nova Round"/>
                <a:cs typeface="Nova Round"/>
              </a:defRPr>
            </a:lvl3pPr>
            <a:lvl4pPr>
              <a:buClr>
                <a:schemeClr val="lt1"/>
              </a:buClr>
              <a:buSzPts val="2800"/>
              <a:buFont typeface="Nova Round"/>
              <a:buNone/>
              <a:defRPr sz="2800">
                <a:solidFill>
                  <a:schemeClr val="lt1"/>
                </a:solidFill>
                <a:latin typeface="Nova Round"/>
                <a:ea typeface="Nova Round"/>
                <a:cs typeface="Nova Round"/>
              </a:defRPr>
            </a:lvl4pPr>
            <a:lvl5pPr>
              <a:buClr>
                <a:schemeClr val="lt1"/>
              </a:buClr>
              <a:buSzPts val="2800"/>
              <a:buFont typeface="Nova Round"/>
              <a:buNone/>
              <a:defRPr sz="2800">
                <a:solidFill>
                  <a:schemeClr val="lt1"/>
                </a:solidFill>
                <a:latin typeface="Nova Round"/>
                <a:ea typeface="Nova Round"/>
                <a:cs typeface="Nova Round"/>
              </a:defRPr>
            </a:lvl5pPr>
            <a:lvl6pPr>
              <a:buClr>
                <a:schemeClr val="lt1"/>
              </a:buClr>
              <a:buSzPts val="2800"/>
              <a:buFont typeface="Nova Round"/>
              <a:buNone/>
              <a:defRPr sz="2800">
                <a:solidFill>
                  <a:schemeClr val="lt1"/>
                </a:solidFill>
                <a:latin typeface="Nova Round"/>
                <a:ea typeface="Nova Round"/>
                <a:cs typeface="Nova Round"/>
              </a:defRPr>
            </a:lvl6pPr>
            <a:lvl7pPr>
              <a:buClr>
                <a:schemeClr val="lt1"/>
              </a:buClr>
              <a:buSzPts val="2800"/>
              <a:buFont typeface="Nova Round"/>
              <a:buNone/>
              <a:defRPr sz="2800">
                <a:solidFill>
                  <a:schemeClr val="lt1"/>
                </a:solidFill>
                <a:latin typeface="Nova Round"/>
                <a:ea typeface="Nova Round"/>
                <a:cs typeface="Nova Round"/>
              </a:defRPr>
            </a:lvl7pPr>
            <a:lvl8pPr>
              <a:buClr>
                <a:schemeClr val="lt1"/>
              </a:buClr>
              <a:buSzPts val="2800"/>
              <a:buFont typeface="Nova Round"/>
              <a:buNone/>
              <a:defRPr sz="2800">
                <a:solidFill>
                  <a:schemeClr val="lt1"/>
                </a:solidFill>
                <a:latin typeface="Nova Round"/>
                <a:ea typeface="Nova Round"/>
                <a:cs typeface="Nova Round"/>
              </a:defRPr>
            </a:lvl8pPr>
            <a:lvl9pPr>
              <a:buClr>
                <a:schemeClr val="lt1"/>
              </a:buClr>
              <a:buSzPts val="2800"/>
              <a:buFont typeface="Nova Round"/>
              <a:buNone/>
              <a:defRPr sz="2800">
                <a:solidFill>
                  <a:schemeClr val="lt1"/>
                </a:solidFill>
                <a:latin typeface="Nova Round"/>
                <a:ea typeface="Nova Round"/>
                <a:cs typeface="Nova Round"/>
              </a:defRPr>
            </a:lvl9pPr>
          </a:lstStyle>
          <a:p>
            <a:r>
              <a:rPr lang="en-US" dirty="0">
                <a:solidFill>
                  <a:schemeClr val="accent3"/>
                </a:solidFill>
              </a:rPr>
              <a:t>Groundhog Day</a:t>
            </a:r>
          </a:p>
        </p:txBody>
      </p:sp>
      <p:sp>
        <p:nvSpPr>
          <p:cNvPr id="7" name="Google Shape;1503;p77">
            <a:extLst>
              <a:ext uri="{FF2B5EF4-FFF2-40B4-BE49-F238E27FC236}">
                <a16:creationId xmlns:a16="http://schemas.microsoft.com/office/drawing/2014/main" id="{034B9276-16E4-4045-A896-D61676DA7460}"/>
              </a:ext>
            </a:extLst>
          </p:cNvPr>
          <p:cNvSpPr txBox="1">
            <a:spLocks/>
          </p:cNvSpPr>
          <p:nvPr/>
        </p:nvSpPr>
        <p:spPr>
          <a:xfrm>
            <a:off x="2915190" y="1209712"/>
            <a:ext cx="2336400" cy="138735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dirty="0">
                <a:solidFill>
                  <a:schemeClr val="tx1"/>
                </a:solidFill>
                <a:highlight>
                  <a:srgbClr val="E7CDAC"/>
                </a:highlight>
                <a:latin typeface="Overpass"/>
                <a:sym typeface="Overpass"/>
              </a:rPr>
              <a:t>Occurs </a:t>
            </a:r>
            <a:r>
              <a:rPr lang="en-US" sz="1200" dirty="0">
                <a:solidFill>
                  <a:schemeClr val="tx1"/>
                </a:solidFill>
                <a:latin typeface="Overpass"/>
                <a:sym typeface="Overpass"/>
              </a:rPr>
              <a:t> when people don’t know why a decision was made, so keeps getting discussed over and over and over (fail to provide a justification for a decision or a complete justification). </a:t>
            </a:r>
          </a:p>
        </p:txBody>
      </p:sp>
      <p:sp>
        <p:nvSpPr>
          <p:cNvPr id="8" name="Google Shape;1504;p77">
            <a:extLst>
              <a:ext uri="{FF2B5EF4-FFF2-40B4-BE49-F238E27FC236}">
                <a16:creationId xmlns:a16="http://schemas.microsoft.com/office/drawing/2014/main" id="{89C59CA6-AFCE-4325-A684-60AA0AE4DFBE}"/>
              </a:ext>
            </a:extLst>
          </p:cNvPr>
          <p:cNvSpPr txBox="1">
            <a:spLocks/>
          </p:cNvSpPr>
          <p:nvPr/>
        </p:nvSpPr>
        <p:spPr>
          <a:xfrm>
            <a:off x="5598990" y="2760805"/>
            <a:ext cx="2336400" cy="37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lt1"/>
              </a:buClr>
              <a:buSzPts val="2800"/>
              <a:buFont typeface="Nova Round"/>
              <a:buNone/>
              <a:defRPr sz="1600">
                <a:solidFill>
                  <a:schemeClr val="lt1"/>
                </a:solidFill>
                <a:latin typeface="Nova Round"/>
                <a:ea typeface="Nova Round"/>
                <a:cs typeface="Nova Round"/>
              </a:defRPr>
            </a:lvl1pPr>
            <a:lvl2pPr>
              <a:buClr>
                <a:schemeClr val="lt1"/>
              </a:buClr>
              <a:buSzPts val="2800"/>
              <a:buFont typeface="Nova Round"/>
              <a:buNone/>
              <a:defRPr sz="2800">
                <a:solidFill>
                  <a:schemeClr val="lt1"/>
                </a:solidFill>
                <a:latin typeface="Nova Round"/>
                <a:ea typeface="Nova Round"/>
                <a:cs typeface="Nova Round"/>
              </a:defRPr>
            </a:lvl2pPr>
            <a:lvl3pPr>
              <a:buClr>
                <a:schemeClr val="lt1"/>
              </a:buClr>
              <a:buSzPts val="2800"/>
              <a:buFont typeface="Nova Round"/>
              <a:buNone/>
              <a:defRPr sz="2800">
                <a:solidFill>
                  <a:schemeClr val="lt1"/>
                </a:solidFill>
                <a:latin typeface="Nova Round"/>
                <a:ea typeface="Nova Round"/>
                <a:cs typeface="Nova Round"/>
              </a:defRPr>
            </a:lvl3pPr>
            <a:lvl4pPr>
              <a:buClr>
                <a:schemeClr val="lt1"/>
              </a:buClr>
              <a:buSzPts val="2800"/>
              <a:buFont typeface="Nova Round"/>
              <a:buNone/>
              <a:defRPr sz="2800">
                <a:solidFill>
                  <a:schemeClr val="lt1"/>
                </a:solidFill>
                <a:latin typeface="Nova Round"/>
                <a:ea typeface="Nova Round"/>
                <a:cs typeface="Nova Round"/>
              </a:defRPr>
            </a:lvl4pPr>
            <a:lvl5pPr>
              <a:buClr>
                <a:schemeClr val="lt1"/>
              </a:buClr>
              <a:buSzPts val="2800"/>
              <a:buFont typeface="Nova Round"/>
              <a:buNone/>
              <a:defRPr sz="2800">
                <a:solidFill>
                  <a:schemeClr val="lt1"/>
                </a:solidFill>
                <a:latin typeface="Nova Round"/>
                <a:ea typeface="Nova Round"/>
                <a:cs typeface="Nova Round"/>
              </a:defRPr>
            </a:lvl5pPr>
            <a:lvl6pPr>
              <a:buClr>
                <a:schemeClr val="lt1"/>
              </a:buClr>
              <a:buSzPts val="2800"/>
              <a:buFont typeface="Nova Round"/>
              <a:buNone/>
              <a:defRPr sz="2800">
                <a:solidFill>
                  <a:schemeClr val="lt1"/>
                </a:solidFill>
                <a:latin typeface="Nova Round"/>
                <a:ea typeface="Nova Round"/>
                <a:cs typeface="Nova Round"/>
              </a:defRPr>
            </a:lvl6pPr>
            <a:lvl7pPr>
              <a:buClr>
                <a:schemeClr val="lt1"/>
              </a:buClr>
              <a:buSzPts val="2800"/>
              <a:buFont typeface="Nova Round"/>
              <a:buNone/>
              <a:defRPr sz="2800">
                <a:solidFill>
                  <a:schemeClr val="lt1"/>
                </a:solidFill>
                <a:latin typeface="Nova Round"/>
                <a:ea typeface="Nova Round"/>
                <a:cs typeface="Nova Round"/>
              </a:defRPr>
            </a:lvl7pPr>
            <a:lvl8pPr>
              <a:buClr>
                <a:schemeClr val="lt1"/>
              </a:buClr>
              <a:buSzPts val="2800"/>
              <a:buFont typeface="Nova Round"/>
              <a:buNone/>
              <a:defRPr sz="2800">
                <a:solidFill>
                  <a:schemeClr val="lt1"/>
                </a:solidFill>
                <a:latin typeface="Nova Round"/>
                <a:ea typeface="Nova Round"/>
                <a:cs typeface="Nova Round"/>
              </a:defRPr>
            </a:lvl8pPr>
            <a:lvl9pPr>
              <a:buClr>
                <a:schemeClr val="lt1"/>
              </a:buClr>
              <a:buSzPts val="2800"/>
              <a:buFont typeface="Nova Round"/>
              <a:buNone/>
              <a:defRPr sz="2800">
                <a:solidFill>
                  <a:schemeClr val="lt1"/>
                </a:solidFill>
                <a:latin typeface="Nova Round"/>
                <a:ea typeface="Nova Round"/>
                <a:cs typeface="Nova Round"/>
              </a:defRPr>
            </a:lvl9pPr>
          </a:lstStyle>
          <a:p>
            <a:r>
              <a:rPr lang="en-US" sz="1400" dirty="0">
                <a:solidFill>
                  <a:schemeClr val="accent3"/>
                </a:solidFill>
              </a:rPr>
              <a:t>Email-Driven architecture</a:t>
            </a:r>
          </a:p>
        </p:txBody>
      </p:sp>
      <p:sp>
        <p:nvSpPr>
          <p:cNvPr id="9" name="Google Shape;1505;p77">
            <a:extLst>
              <a:ext uri="{FF2B5EF4-FFF2-40B4-BE49-F238E27FC236}">
                <a16:creationId xmlns:a16="http://schemas.microsoft.com/office/drawing/2014/main" id="{B2368F0F-0E16-48A2-B871-80489CC1131F}"/>
              </a:ext>
            </a:extLst>
          </p:cNvPr>
          <p:cNvSpPr txBox="1">
            <a:spLocks/>
          </p:cNvSpPr>
          <p:nvPr/>
        </p:nvSpPr>
        <p:spPr>
          <a:xfrm>
            <a:off x="5598988" y="3272401"/>
            <a:ext cx="2336400" cy="143222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dirty="0">
                <a:solidFill>
                  <a:schemeClr val="tx1"/>
                </a:solidFill>
                <a:highlight>
                  <a:srgbClr val="E7CDAC"/>
                </a:highlight>
                <a:latin typeface="Overpass"/>
              </a:rPr>
              <a:t>Where</a:t>
            </a:r>
            <a:r>
              <a:rPr lang="en-US" sz="1200" b="1" dirty="0"/>
              <a:t> </a:t>
            </a:r>
            <a:r>
              <a:rPr lang="en-US" sz="1200" dirty="0">
                <a:solidFill>
                  <a:schemeClr val="tx1"/>
                </a:solidFill>
                <a:latin typeface="Overpass"/>
              </a:rPr>
              <a:t>people lose, forget, or don’t even know an architecture decision has been made.</a:t>
            </a:r>
          </a:p>
          <a:p>
            <a:pPr algn="ctr"/>
            <a:r>
              <a:rPr lang="en-US" sz="1200" dirty="0">
                <a:solidFill>
                  <a:schemeClr val="tx1"/>
                </a:solidFill>
                <a:latin typeface="Overpass"/>
              </a:rPr>
              <a:t>This anti-pattern is all about effectively communicating your architecture decisions.</a:t>
            </a:r>
          </a:p>
        </p:txBody>
      </p:sp>
      <p:sp>
        <p:nvSpPr>
          <p:cNvPr id="10" name="Google Shape;1506;p77">
            <a:extLst>
              <a:ext uri="{FF2B5EF4-FFF2-40B4-BE49-F238E27FC236}">
                <a16:creationId xmlns:a16="http://schemas.microsoft.com/office/drawing/2014/main" id="{071D73D4-1FC3-4EA5-B88C-892B98956458}"/>
              </a:ext>
            </a:extLst>
          </p:cNvPr>
          <p:cNvSpPr/>
          <p:nvPr/>
        </p:nvSpPr>
        <p:spPr>
          <a:xfrm flipH="1">
            <a:off x="1021590" y="1530601"/>
            <a:ext cx="756000" cy="1021800"/>
          </a:xfrm>
          <a:prstGeom prst="round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07;p77">
            <a:extLst>
              <a:ext uri="{FF2B5EF4-FFF2-40B4-BE49-F238E27FC236}">
                <a16:creationId xmlns:a16="http://schemas.microsoft.com/office/drawing/2014/main" id="{970C53AB-20ED-464D-8E1F-749EDD1F8CDE}"/>
              </a:ext>
            </a:extLst>
          </p:cNvPr>
          <p:cNvSpPr/>
          <p:nvPr/>
        </p:nvSpPr>
        <p:spPr>
          <a:xfrm>
            <a:off x="1021590" y="1693626"/>
            <a:ext cx="756000" cy="75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508;p77">
            <a:extLst>
              <a:ext uri="{FF2B5EF4-FFF2-40B4-BE49-F238E27FC236}">
                <a16:creationId xmlns:a16="http://schemas.microsoft.com/office/drawing/2014/main" id="{7D950209-3EAA-466F-9AED-62591F456850}"/>
              </a:ext>
            </a:extLst>
          </p:cNvPr>
          <p:cNvCxnSpPr/>
          <p:nvPr/>
        </p:nvCxnSpPr>
        <p:spPr>
          <a:xfrm>
            <a:off x="231390" y="2716138"/>
            <a:ext cx="2336400" cy="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509;p77">
            <a:extLst>
              <a:ext uri="{FF2B5EF4-FFF2-40B4-BE49-F238E27FC236}">
                <a16:creationId xmlns:a16="http://schemas.microsoft.com/office/drawing/2014/main" id="{CF92B368-372A-45EB-8A7B-3578DACD7983}"/>
              </a:ext>
            </a:extLst>
          </p:cNvPr>
          <p:cNvCxnSpPr/>
          <p:nvPr/>
        </p:nvCxnSpPr>
        <p:spPr>
          <a:xfrm>
            <a:off x="231390" y="3183313"/>
            <a:ext cx="2336400" cy="0"/>
          </a:xfrm>
          <a:prstGeom prst="straightConnector1">
            <a:avLst/>
          </a:prstGeom>
          <a:noFill/>
          <a:ln w="19050" cap="flat" cmpd="sng">
            <a:solidFill>
              <a:schemeClr val="dk1"/>
            </a:solidFill>
            <a:prstDash val="solid"/>
            <a:round/>
            <a:headEnd type="none" w="med" len="med"/>
            <a:tailEnd type="none" w="med" len="med"/>
          </a:ln>
        </p:spPr>
      </p:cxnSp>
      <p:sp>
        <p:nvSpPr>
          <p:cNvPr id="14" name="Google Shape;1510;p77">
            <a:extLst>
              <a:ext uri="{FF2B5EF4-FFF2-40B4-BE49-F238E27FC236}">
                <a16:creationId xmlns:a16="http://schemas.microsoft.com/office/drawing/2014/main" id="{CEDA8B68-8783-43E4-8DB4-8615819BD5FE}"/>
              </a:ext>
            </a:extLst>
          </p:cNvPr>
          <p:cNvSpPr/>
          <p:nvPr/>
        </p:nvSpPr>
        <p:spPr>
          <a:xfrm flipH="1">
            <a:off x="6389190" y="1530601"/>
            <a:ext cx="756000" cy="1021800"/>
          </a:xfrm>
          <a:prstGeom prst="round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11;p77">
            <a:extLst>
              <a:ext uri="{FF2B5EF4-FFF2-40B4-BE49-F238E27FC236}">
                <a16:creationId xmlns:a16="http://schemas.microsoft.com/office/drawing/2014/main" id="{77CA1A94-B5EA-4528-BE3E-308DF86C834D}"/>
              </a:ext>
            </a:extLst>
          </p:cNvPr>
          <p:cNvSpPr/>
          <p:nvPr/>
        </p:nvSpPr>
        <p:spPr>
          <a:xfrm>
            <a:off x="6389190" y="1693701"/>
            <a:ext cx="756000" cy="75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1512;p77">
            <a:extLst>
              <a:ext uri="{FF2B5EF4-FFF2-40B4-BE49-F238E27FC236}">
                <a16:creationId xmlns:a16="http://schemas.microsoft.com/office/drawing/2014/main" id="{80E09071-04AD-4F7A-9DE2-471D32B2B2A4}"/>
              </a:ext>
            </a:extLst>
          </p:cNvPr>
          <p:cNvCxnSpPr/>
          <p:nvPr/>
        </p:nvCxnSpPr>
        <p:spPr>
          <a:xfrm>
            <a:off x="5598990" y="2716138"/>
            <a:ext cx="2336400" cy="0"/>
          </a:xfrm>
          <a:prstGeom prst="straightConnector1">
            <a:avLst/>
          </a:prstGeom>
          <a:noFill/>
          <a:ln w="19050" cap="flat" cmpd="sng">
            <a:solidFill>
              <a:schemeClr val="dk1"/>
            </a:solidFill>
            <a:prstDash val="solid"/>
            <a:round/>
            <a:headEnd type="none" w="med" len="med"/>
            <a:tailEnd type="none" w="med" len="med"/>
          </a:ln>
        </p:spPr>
      </p:cxnSp>
      <p:cxnSp>
        <p:nvCxnSpPr>
          <p:cNvPr id="17" name="Google Shape;1513;p77">
            <a:extLst>
              <a:ext uri="{FF2B5EF4-FFF2-40B4-BE49-F238E27FC236}">
                <a16:creationId xmlns:a16="http://schemas.microsoft.com/office/drawing/2014/main" id="{2514FF78-7AAC-4B33-972C-34C9EB4C3899}"/>
              </a:ext>
            </a:extLst>
          </p:cNvPr>
          <p:cNvCxnSpPr/>
          <p:nvPr/>
        </p:nvCxnSpPr>
        <p:spPr>
          <a:xfrm>
            <a:off x="5598990" y="3183313"/>
            <a:ext cx="2336400" cy="0"/>
          </a:xfrm>
          <a:prstGeom prst="straightConnector1">
            <a:avLst/>
          </a:prstGeom>
          <a:noFill/>
          <a:ln w="19050" cap="flat" cmpd="sng">
            <a:solidFill>
              <a:schemeClr val="dk1"/>
            </a:solidFill>
            <a:prstDash val="solid"/>
            <a:round/>
            <a:headEnd type="none" w="med" len="med"/>
            <a:tailEnd type="none" w="med" len="med"/>
          </a:ln>
        </p:spPr>
      </p:cxnSp>
      <p:cxnSp>
        <p:nvCxnSpPr>
          <p:cNvPr id="18" name="Google Shape;1514;p77">
            <a:extLst>
              <a:ext uri="{FF2B5EF4-FFF2-40B4-BE49-F238E27FC236}">
                <a16:creationId xmlns:a16="http://schemas.microsoft.com/office/drawing/2014/main" id="{589E715C-5A94-48B7-8926-826F41CC4C35}"/>
              </a:ext>
            </a:extLst>
          </p:cNvPr>
          <p:cNvCxnSpPr/>
          <p:nvPr/>
        </p:nvCxnSpPr>
        <p:spPr>
          <a:xfrm>
            <a:off x="2915190" y="2716138"/>
            <a:ext cx="2336400" cy="0"/>
          </a:xfrm>
          <a:prstGeom prst="straightConnector1">
            <a:avLst/>
          </a:prstGeom>
          <a:noFill/>
          <a:ln w="19050" cap="flat" cmpd="sng">
            <a:solidFill>
              <a:schemeClr val="dk1"/>
            </a:solidFill>
            <a:prstDash val="solid"/>
            <a:round/>
            <a:headEnd type="none" w="med" len="med"/>
            <a:tailEnd type="none" w="med" len="med"/>
          </a:ln>
        </p:spPr>
      </p:cxnSp>
      <p:cxnSp>
        <p:nvCxnSpPr>
          <p:cNvPr id="19" name="Google Shape;1515;p77">
            <a:extLst>
              <a:ext uri="{FF2B5EF4-FFF2-40B4-BE49-F238E27FC236}">
                <a16:creationId xmlns:a16="http://schemas.microsoft.com/office/drawing/2014/main" id="{60F6B129-0450-43B8-8CAE-8076A1390470}"/>
              </a:ext>
            </a:extLst>
          </p:cNvPr>
          <p:cNvCxnSpPr/>
          <p:nvPr/>
        </p:nvCxnSpPr>
        <p:spPr>
          <a:xfrm>
            <a:off x="2915190" y="3183313"/>
            <a:ext cx="2336400" cy="0"/>
          </a:xfrm>
          <a:prstGeom prst="straightConnector1">
            <a:avLst/>
          </a:prstGeom>
          <a:noFill/>
          <a:ln w="19050" cap="flat" cmpd="sng">
            <a:solidFill>
              <a:schemeClr val="dk1"/>
            </a:solidFill>
            <a:prstDash val="solid"/>
            <a:round/>
            <a:headEnd type="none" w="med" len="med"/>
            <a:tailEnd type="none" w="med" len="med"/>
          </a:ln>
        </p:spPr>
      </p:cxnSp>
      <p:sp>
        <p:nvSpPr>
          <p:cNvPr id="20" name="Google Shape;1516;p77">
            <a:extLst>
              <a:ext uri="{FF2B5EF4-FFF2-40B4-BE49-F238E27FC236}">
                <a16:creationId xmlns:a16="http://schemas.microsoft.com/office/drawing/2014/main" id="{2CC5067A-92B7-4B50-AA77-E90515F44B36}"/>
              </a:ext>
            </a:extLst>
          </p:cNvPr>
          <p:cNvSpPr/>
          <p:nvPr/>
        </p:nvSpPr>
        <p:spPr>
          <a:xfrm rot="10800000" flipH="1">
            <a:off x="3705390" y="3347051"/>
            <a:ext cx="756000" cy="10218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17;p77">
            <a:extLst>
              <a:ext uri="{FF2B5EF4-FFF2-40B4-BE49-F238E27FC236}">
                <a16:creationId xmlns:a16="http://schemas.microsoft.com/office/drawing/2014/main" id="{BF9196FD-0EB6-4977-85C0-E4DAC60CC6CA}"/>
              </a:ext>
            </a:extLst>
          </p:cNvPr>
          <p:cNvSpPr/>
          <p:nvPr/>
        </p:nvSpPr>
        <p:spPr>
          <a:xfrm>
            <a:off x="3705390" y="3453351"/>
            <a:ext cx="756000" cy="75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518;p77">
            <a:extLst>
              <a:ext uri="{FF2B5EF4-FFF2-40B4-BE49-F238E27FC236}">
                <a16:creationId xmlns:a16="http://schemas.microsoft.com/office/drawing/2014/main" id="{09501A2A-F43E-4744-A166-94B84D8DAA5A}"/>
              </a:ext>
            </a:extLst>
          </p:cNvPr>
          <p:cNvGrpSpPr/>
          <p:nvPr/>
        </p:nvGrpSpPr>
        <p:grpSpPr>
          <a:xfrm>
            <a:off x="6620857" y="1882126"/>
            <a:ext cx="292667" cy="377776"/>
            <a:chOff x="6639881" y="2680236"/>
            <a:chExt cx="258311" cy="333430"/>
          </a:xfrm>
        </p:grpSpPr>
        <p:sp>
          <p:nvSpPr>
            <p:cNvPr id="23" name="Google Shape;1519;p77">
              <a:extLst>
                <a:ext uri="{FF2B5EF4-FFF2-40B4-BE49-F238E27FC236}">
                  <a16:creationId xmlns:a16="http://schemas.microsoft.com/office/drawing/2014/main" id="{4DA356D7-DA23-4593-A2B8-FE9AB86C186E}"/>
                </a:ext>
              </a:extLst>
            </p:cNvPr>
            <p:cNvSpPr/>
            <p:nvPr/>
          </p:nvSpPr>
          <p:spPr>
            <a:xfrm>
              <a:off x="6661852" y="2949842"/>
              <a:ext cx="31450" cy="31450"/>
            </a:xfrm>
            <a:custGeom>
              <a:avLst/>
              <a:gdLst/>
              <a:ahLst/>
              <a:cxnLst/>
              <a:rect l="l" t="t" r="r" b="b"/>
              <a:pathLst>
                <a:path w="919" h="919" extrusionOk="0">
                  <a:moveTo>
                    <a:pt x="462" y="287"/>
                  </a:moveTo>
                  <a:cubicBezTo>
                    <a:pt x="556" y="287"/>
                    <a:pt x="634" y="364"/>
                    <a:pt x="634" y="460"/>
                  </a:cubicBezTo>
                  <a:cubicBezTo>
                    <a:pt x="634" y="554"/>
                    <a:pt x="556" y="632"/>
                    <a:pt x="462" y="632"/>
                  </a:cubicBezTo>
                  <a:cubicBezTo>
                    <a:pt x="366" y="632"/>
                    <a:pt x="288" y="554"/>
                    <a:pt x="288" y="460"/>
                  </a:cubicBezTo>
                  <a:cubicBezTo>
                    <a:pt x="288" y="364"/>
                    <a:pt x="366" y="287"/>
                    <a:pt x="462" y="287"/>
                  </a:cubicBezTo>
                  <a:close/>
                  <a:moveTo>
                    <a:pt x="459" y="0"/>
                  </a:moveTo>
                  <a:cubicBezTo>
                    <a:pt x="206" y="0"/>
                    <a:pt x="1" y="206"/>
                    <a:pt x="1" y="460"/>
                  </a:cubicBezTo>
                  <a:cubicBezTo>
                    <a:pt x="1" y="713"/>
                    <a:pt x="206" y="918"/>
                    <a:pt x="459" y="918"/>
                  </a:cubicBezTo>
                  <a:cubicBezTo>
                    <a:pt x="713" y="918"/>
                    <a:pt x="918" y="713"/>
                    <a:pt x="918" y="460"/>
                  </a:cubicBezTo>
                  <a:cubicBezTo>
                    <a:pt x="918" y="206"/>
                    <a:pt x="713" y="0"/>
                    <a:pt x="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20;p77">
              <a:extLst>
                <a:ext uri="{FF2B5EF4-FFF2-40B4-BE49-F238E27FC236}">
                  <a16:creationId xmlns:a16="http://schemas.microsoft.com/office/drawing/2014/main" id="{75F8BFB7-7B7B-4FE6-B405-3EC75CA5E9BE}"/>
                </a:ext>
              </a:extLst>
            </p:cNvPr>
            <p:cNvSpPr/>
            <p:nvPr/>
          </p:nvSpPr>
          <p:spPr>
            <a:xfrm>
              <a:off x="6639881" y="2680236"/>
              <a:ext cx="258311" cy="333430"/>
            </a:xfrm>
            <a:custGeom>
              <a:avLst/>
              <a:gdLst/>
              <a:ahLst/>
              <a:cxnLst/>
              <a:rect l="l" t="t" r="r" b="b"/>
              <a:pathLst>
                <a:path w="7548" h="9743" extrusionOk="0">
                  <a:moveTo>
                    <a:pt x="5199" y="285"/>
                  </a:moveTo>
                  <a:cubicBezTo>
                    <a:pt x="5207" y="285"/>
                    <a:pt x="5215" y="293"/>
                    <a:pt x="5215" y="301"/>
                  </a:cubicBezTo>
                  <a:lnTo>
                    <a:pt x="5215" y="459"/>
                  </a:lnTo>
                  <a:cubicBezTo>
                    <a:pt x="5215" y="555"/>
                    <a:pt x="5137" y="632"/>
                    <a:pt x="5041" y="632"/>
                  </a:cubicBezTo>
                  <a:lnTo>
                    <a:pt x="2521" y="632"/>
                  </a:lnTo>
                  <a:cubicBezTo>
                    <a:pt x="2425" y="632"/>
                    <a:pt x="2347" y="555"/>
                    <a:pt x="2347" y="459"/>
                  </a:cubicBezTo>
                  <a:lnTo>
                    <a:pt x="2347" y="301"/>
                  </a:lnTo>
                  <a:cubicBezTo>
                    <a:pt x="2347" y="295"/>
                    <a:pt x="2355" y="285"/>
                    <a:pt x="2362" y="285"/>
                  </a:cubicBezTo>
                  <a:close/>
                  <a:moveTo>
                    <a:pt x="4843" y="917"/>
                  </a:moveTo>
                  <a:lnTo>
                    <a:pt x="4635" y="1546"/>
                  </a:lnTo>
                  <a:cubicBezTo>
                    <a:pt x="4586" y="1686"/>
                    <a:pt x="4651" y="1842"/>
                    <a:pt x="4784" y="1909"/>
                  </a:cubicBezTo>
                  <a:lnTo>
                    <a:pt x="5018" y="2025"/>
                  </a:lnTo>
                  <a:cubicBezTo>
                    <a:pt x="5339" y="2185"/>
                    <a:pt x="5552" y="2480"/>
                    <a:pt x="5618" y="2810"/>
                  </a:cubicBezTo>
                  <a:lnTo>
                    <a:pt x="4770" y="2529"/>
                  </a:lnTo>
                  <a:cubicBezTo>
                    <a:pt x="4756" y="2524"/>
                    <a:pt x="4741" y="2522"/>
                    <a:pt x="4726" y="2522"/>
                  </a:cubicBezTo>
                  <a:cubicBezTo>
                    <a:pt x="4711" y="2522"/>
                    <a:pt x="4696" y="2524"/>
                    <a:pt x="4682" y="2529"/>
                  </a:cubicBezTo>
                  <a:lnTo>
                    <a:pt x="3781" y="2830"/>
                  </a:lnTo>
                  <a:lnTo>
                    <a:pt x="2881" y="2529"/>
                  </a:lnTo>
                  <a:cubicBezTo>
                    <a:pt x="2868" y="2524"/>
                    <a:pt x="2852" y="2522"/>
                    <a:pt x="2837" y="2522"/>
                  </a:cubicBezTo>
                  <a:cubicBezTo>
                    <a:pt x="2822" y="2522"/>
                    <a:pt x="2806" y="2524"/>
                    <a:pt x="2792" y="2529"/>
                  </a:cubicBezTo>
                  <a:lnTo>
                    <a:pt x="1945" y="2810"/>
                  </a:lnTo>
                  <a:cubicBezTo>
                    <a:pt x="2009" y="2480"/>
                    <a:pt x="2222" y="2185"/>
                    <a:pt x="2543" y="2025"/>
                  </a:cubicBezTo>
                  <a:lnTo>
                    <a:pt x="2778" y="1909"/>
                  </a:lnTo>
                  <a:cubicBezTo>
                    <a:pt x="2910" y="1842"/>
                    <a:pt x="2976" y="1687"/>
                    <a:pt x="2927" y="1546"/>
                  </a:cubicBezTo>
                  <a:lnTo>
                    <a:pt x="2719" y="917"/>
                  </a:lnTo>
                  <a:close/>
                  <a:moveTo>
                    <a:pt x="4724" y="2815"/>
                  </a:moveTo>
                  <a:lnTo>
                    <a:pt x="5625" y="3115"/>
                  </a:lnTo>
                  <a:cubicBezTo>
                    <a:pt x="5627" y="3115"/>
                    <a:pt x="5628" y="3118"/>
                    <a:pt x="5630" y="3118"/>
                  </a:cubicBezTo>
                  <a:cubicBezTo>
                    <a:pt x="5625" y="3176"/>
                    <a:pt x="5615" y="3236"/>
                    <a:pt x="5600" y="3296"/>
                  </a:cubicBezTo>
                  <a:lnTo>
                    <a:pt x="5422" y="4008"/>
                  </a:lnTo>
                  <a:lnTo>
                    <a:pt x="4767" y="3789"/>
                  </a:lnTo>
                  <a:cubicBezTo>
                    <a:pt x="4753" y="3784"/>
                    <a:pt x="4737" y="3782"/>
                    <a:pt x="4722" y="3782"/>
                  </a:cubicBezTo>
                  <a:cubicBezTo>
                    <a:pt x="4707" y="3782"/>
                    <a:pt x="4692" y="3784"/>
                    <a:pt x="4677" y="3789"/>
                  </a:cubicBezTo>
                  <a:lnTo>
                    <a:pt x="3778" y="4089"/>
                  </a:lnTo>
                  <a:lnTo>
                    <a:pt x="2878" y="3789"/>
                  </a:lnTo>
                  <a:cubicBezTo>
                    <a:pt x="2864" y="3784"/>
                    <a:pt x="2849" y="3782"/>
                    <a:pt x="2833" y="3782"/>
                  </a:cubicBezTo>
                  <a:cubicBezTo>
                    <a:pt x="2818" y="3782"/>
                    <a:pt x="2803" y="3784"/>
                    <a:pt x="2789" y="3789"/>
                  </a:cubicBezTo>
                  <a:lnTo>
                    <a:pt x="2134" y="4008"/>
                  </a:lnTo>
                  <a:lnTo>
                    <a:pt x="1959" y="3296"/>
                  </a:lnTo>
                  <a:cubicBezTo>
                    <a:pt x="1944" y="3236"/>
                    <a:pt x="1935" y="3176"/>
                    <a:pt x="1929" y="3118"/>
                  </a:cubicBezTo>
                  <a:cubicBezTo>
                    <a:pt x="1930" y="3118"/>
                    <a:pt x="1933" y="3118"/>
                    <a:pt x="1935" y="3115"/>
                  </a:cubicBezTo>
                  <a:lnTo>
                    <a:pt x="2834" y="2815"/>
                  </a:lnTo>
                  <a:lnTo>
                    <a:pt x="3734" y="3115"/>
                  </a:lnTo>
                  <a:cubicBezTo>
                    <a:pt x="3749" y="3121"/>
                    <a:pt x="3764" y="3122"/>
                    <a:pt x="3779" y="3122"/>
                  </a:cubicBezTo>
                  <a:cubicBezTo>
                    <a:pt x="3795" y="3122"/>
                    <a:pt x="3810" y="3121"/>
                    <a:pt x="3825" y="3115"/>
                  </a:cubicBezTo>
                  <a:lnTo>
                    <a:pt x="4724" y="2815"/>
                  </a:lnTo>
                  <a:close/>
                  <a:moveTo>
                    <a:pt x="4727" y="4077"/>
                  </a:moveTo>
                  <a:lnTo>
                    <a:pt x="5356" y="4285"/>
                  </a:lnTo>
                  <a:lnTo>
                    <a:pt x="5088" y="5358"/>
                  </a:lnTo>
                  <a:lnTo>
                    <a:pt x="2475" y="5358"/>
                  </a:lnTo>
                  <a:lnTo>
                    <a:pt x="2207" y="4285"/>
                  </a:lnTo>
                  <a:lnTo>
                    <a:pt x="2836" y="4077"/>
                  </a:lnTo>
                  <a:lnTo>
                    <a:pt x="3737" y="4376"/>
                  </a:lnTo>
                  <a:cubicBezTo>
                    <a:pt x="3750" y="4383"/>
                    <a:pt x="3767" y="4384"/>
                    <a:pt x="3781" y="4384"/>
                  </a:cubicBezTo>
                  <a:cubicBezTo>
                    <a:pt x="3796" y="4384"/>
                    <a:pt x="3813" y="4383"/>
                    <a:pt x="3826" y="4376"/>
                  </a:cubicBezTo>
                  <a:lnTo>
                    <a:pt x="4727" y="4077"/>
                  </a:lnTo>
                  <a:close/>
                  <a:moveTo>
                    <a:pt x="5017" y="5644"/>
                  </a:moveTo>
                  <a:lnTo>
                    <a:pt x="4931" y="5988"/>
                  </a:lnTo>
                  <a:lnTo>
                    <a:pt x="2633" y="5988"/>
                  </a:lnTo>
                  <a:lnTo>
                    <a:pt x="2545" y="5644"/>
                  </a:lnTo>
                  <a:close/>
                  <a:moveTo>
                    <a:pt x="6001" y="6904"/>
                  </a:moveTo>
                  <a:lnTo>
                    <a:pt x="6001" y="7250"/>
                  </a:lnTo>
                  <a:lnTo>
                    <a:pt x="1560" y="7250"/>
                  </a:lnTo>
                  <a:lnTo>
                    <a:pt x="1560" y="6904"/>
                  </a:lnTo>
                  <a:close/>
                  <a:moveTo>
                    <a:pt x="2521" y="9110"/>
                  </a:moveTo>
                  <a:cubicBezTo>
                    <a:pt x="2615" y="9110"/>
                    <a:pt x="2694" y="9187"/>
                    <a:pt x="2694" y="9283"/>
                  </a:cubicBezTo>
                  <a:lnTo>
                    <a:pt x="2694" y="9457"/>
                  </a:lnTo>
                  <a:lnTo>
                    <a:pt x="2347" y="9457"/>
                  </a:lnTo>
                  <a:lnTo>
                    <a:pt x="2347" y="9283"/>
                  </a:lnTo>
                  <a:cubicBezTo>
                    <a:pt x="2347" y="9187"/>
                    <a:pt x="2425" y="9110"/>
                    <a:pt x="2521" y="9110"/>
                  </a:cubicBezTo>
                  <a:close/>
                  <a:moveTo>
                    <a:pt x="3782" y="9110"/>
                  </a:moveTo>
                  <a:cubicBezTo>
                    <a:pt x="3877" y="9110"/>
                    <a:pt x="3954" y="9187"/>
                    <a:pt x="3954" y="9283"/>
                  </a:cubicBezTo>
                  <a:lnTo>
                    <a:pt x="3954" y="9457"/>
                  </a:lnTo>
                  <a:lnTo>
                    <a:pt x="3609" y="9457"/>
                  </a:lnTo>
                  <a:lnTo>
                    <a:pt x="3609" y="9283"/>
                  </a:lnTo>
                  <a:cubicBezTo>
                    <a:pt x="3609" y="9187"/>
                    <a:pt x="3686" y="9110"/>
                    <a:pt x="3782" y="9110"/>
                  </a:cubicBezTo>
                  <a:close/>
                  <a:moveTo>
                    <a:pt x="5043" y="9110"/>
                  </a:moveTo>
                  <a:cubicBezTo>
                    <a:pt x="5138" y="9110"/>
                    <a:pt x="5216" y="9187"/>
                    <a:pt x="5216" y="9283"/>
                  </a:cubicBezTo>
                  <a:lnTo>
                    <a:pt x="5216" y="9457"/>
                  </a:lnTo>
                  <a:lnTo>
                    <a:pt x="4871" y="9457"/>
                  </a:lnTo>
                  <a:lnTo>
                    <a:pt x="4871" y="9283"/>
                  </a:lnTo>
                  <a:cubicBezTo>
                    <a:pt x="4871" y="9187"/>
                    <a:pt x="4948" y="9110"/>
                    <a:pt x="5043" y="9110"/>
                  </a:cubicBezTo>
                  <a:close/>
                  <a:moveTo>
                    <a:pt x="5362" y="8480"/>
                  </a:moveTo>
                  <a:cubicBezTo>
                    <a:pt x="5370" y="8480"/>
                    <a:pt x="5376" y="8486"/>
                    <a:pt x="5377" y="8492"/>
                  </a:cubicBezTo>
                  <a:cubicBezTo>
                    <a:pt x="5422" y="8799"/>
                    <a:pt x="5597" y="9066"/>
                    <a:pt x="5840" y="9233"/>
                  </a:cubicBezTo>
                  <a:lnTo>
                    <a:pt x="5845" y="9441"/>
                  </a:lnTo>
                  <a:cubicBezTo>
                    <a:pt x="5845" y="9449"/>
                    <a:pt x="5837" y="9457"/>
                    <a:pt x="5829" y="9457"/>
                  </a:cubicBezTo>
                  <a:lnTo>
                    <a:pt x="5498" y="9457"/>
                  </a:lnTo>
                  <a:lnTo>
                    <a:pt x="5498" y="9283"/>
                  </a:lnTo>
                  <a:cubicBezTo>
                    <a:pt x="5498" y="9031"/>
                    <a:pt x="5292" y="8825"/>
                    <a:pt x="5039" y="8825"/>
                  </a:cubicBezTo>
                  <a:cubicBezTo>
                    <a:pt x="4787" y="8825"/>
                    <a:pt x="4581" y="9031"/>
                    <a:pt x="4581" y="9283"/>
                  </a:cubicBezTo>
                  <a:lnTo>
                    <a:pt x="4581" y="9457"/>
                  </a:lnTo>
                  <a:lnTo>
                    <a:pt x="4236" y="9457"/>
                  </a:lnTo>
                  <a:lnTo>
                    <a:pt x="4236" y="9283"/>
                  </a:lnTo>
                  <a:cubicBezTo>
                    <a:pt x="4236" y="9031"/>
                    <a:pt x="4030" y="8825"/>
                    <a:pt x="3778" y="8825"/>
                  </a:cubicBezTo>
                  <a:cubicBezTo>
                    <a:pt x="3525" y="8825"/>
                    <a:pt x="3320" y="9031"/>
                    <a:pt x="3320" y="9283"/>
                  </a:cubicBezTo>
                  <a:lnTo>
                    <a:pt x="3320" y="9457"/>
                  </a:lnTo>
                  <a:lnTo>
                    <a:pt x="2976" y="9457"/>
                  </a:lnTo>
                  <a:lnTo>
                    <a:pt x="2976" y="9283"/>
                  </a:lnTo>
                  <a:cubicBezTo>
                    <a:pt x="2976" y="9031"/>
                    <a:pt x="2770" y="8825"/>
                    <a:pt x="2516" y="8825"/>
                  </a:cubicBezTo>
                  <a:cubicBezTo>
                    <a:pt x="2263" y="8825"/>
                    <a:pt x="2058" y="9031"/>
                    <a:pt x="2058" y="9283"/>
                  </a:cubicBezTo>
                  <a:lnTo>
                    <a:pt x="2058" y="9457"/>
                  </a:lnTo>
                  <a:lnTo>
                    <a:pt x="1726" y="9457"/>
                  </a:lnTo>
                  <a:cubicBezTo>
                    <a:pt x="1720" y="9457"/>
                    <a:pt x="1713" y="9449"/>
                    <a:pt x="1713" y="9441"/>
                  </a:cubicBezTo>
                  <a:lnTo>
                    <a:pt x="1713" y="9236"/>
                  </a:lnTo>
                  <a:cubicBezTo>
                    <a:pt x="1954" y="9070"/>
                    <a:pt x="2128" y="8805"/>
                    <a:pt x="2174" y="8495"/>
                  </a:cubicBezTo>
                  <a:cubicBezTo>
                    <a:pt x="2177" y="8487"/>
                    <a:pt x="2180" y="8480"/>
                    <a:pt x="2187" y="8480"/>
                  </a:cubicBezTo>
                  <a:close/>
                  <a:moveTo>
                    <a:pt x="2362" y="1"/>
                  </a:moveTo>
                  <a:cubicBezTo>
                    <a:pt x="2196" y="1"/>
                    <a:pt x="2063" y="136"/>
                    <a:pt x="2063" y="302"/>
                  </a:cubicBezTo>
                  <a:lnTo>
                    <a:pt x="2063" y="459"/>
                  </a:lnTo>
                  <a:cubicBezTo>
                    <a:pt x="2063" y="675"/>
                    <a:pt x="2212" y="858"/>
                    <a:pt x="2413" y="905"/>
                  </a:cubicBezTo>
                  <a:lnTo>
                    <a:pt x="2656" y="1635"/>
                  </a:lnTo>
                  <a:cubicBezTo>
                    <a:pt x="2658" y="1643"/>
                    <a:pt x="2656" y="1651"/>
                    <a:pt x="2649" y="1654"/>
                  </a:cubicBezTo>
                  <a:lnTo>
                    <a:pt x="2414" y="1771"/>
                  </a:lnTo>
                  <a:cubicBezTo>
                    <a:pt x="2128" y="1912"/>
                    <a:pt x="1900" y="2151"/>
                    <a:pt x="1767" y="2441"/>
                  </a:cubicBezTo>
                  <a:cubicBezTo>
                    <a:pt x="1633" y="2730"/>
                    <a:pt x="1603" y="3058"/>
                    <a:pt x="1682" y="3366"/>
                  </a:cubicBezTo>
                  <a:lnTo>
                    <a:pt x="2338" y="5990"/>
                  </a:lnTo>
                  <a:lnTo>
                    <a:pt x="1988" y="5990"/>
                  </a:lnTo>
                  <a:cubicBezTo>
                    <a:pt x="1910" y="5990"/>
                    <a:pt x="1845" y="6055"/>
                    <a:pt x="1845" y="6133"/>
                  </a:cubicBezTo>
                  <a:cubicBezTo>
                    <a:pt x="1845" y="6210"/>
                    <a:pt x="1910" y="6276"/>
                    <a:pt x="1988" y="6276"/>
                  </a:cubicBezTo>
                  <a:lnTo>
                    <a:pt x="6301" y="6276"/>
                  </a:lnTo>
                  <a:cubicBezTo>
                    <a:pt x="6309" y="6276"/>
                    <a:pt x="6316" y="6283"/>
                    <a:pt x="6316" y="6291"/>
                  </a:cubicBezTo>
                  <a:lnTo>
                    <a:pt x="6316" y="6448"/>
                  </a:lnTo>
                  <a:cubicBezTo>
                    <a:pt x="6316" y="6544"/>
                    <a:pt x="6237" y="6621"/>
                    <a:pt x="6143" y="6621"/>
                  </a:cubicBezTo>
                  <a:lnTo>
                    <a:pt x="1416" y="6621"/>
                  </a:lnTo>
                  <a:cubicBezTo>
                    <a:pt x="1320" y="6621"/>
                    <a:pt x="1242" y="6544"/>
                    <a:pt x="1242" y="6448"/>
                  </a:cubicBezTo>
                  <a:lnTo>
                    <a:pt x="1242" y="6291"/>
                  </a:lnTo>
                  <a:cubicBezTo>
                    <a:pt x="1242" y="6283"/>
                    <a:pt x="1250" y="6276"/>
                    <a:pt x="1257" y="6276"/>
                  </a:cubicBezTo>
                  <a:lnTo>
                    <a:pt x="1416" y="6276"/>
                  </a:lnTo>
                  <a:cubicBezTo>
                    <a:pt x="1493" y="6276"/>
                    <a:pt x="1557" y="6210"/>
                    <a:pt x="1557" y="6133"/>
                  </a:cubicBezTo>
                  <a:cubicBezTo>
                    <a:pt x="1557" y="6055"/>
                    <a:pt x="1493" y="5990"/>
                    <a:pt x="1416" y="5990"/>
                  </a:cubicBezTo>
                  <a:lnTo>
                    <a:pt x="1257" y="5990"/>
                  </a:lnTo>
                  <a:cubicBezTo>
                    <a:pt x="1092" y="5990"/>
                    <a:pt x="956" y="6125"/>
                    <a:pt x="956" y="6291"/>
                  </a:cubicBezTo>
                  <a:lnTo>
                    <a:pt x="956" y="6448"/>
                  </a:lnTo>
                  <a:cubicBezTo>
                    <a:pt x="956" y="6652"/>
                    <a:pt x="1090" y="6824"/>
                    <a:pt x="1273" y="6885"/>
                  </a:cubicBezTo>
                  <a:lnTo>
                    <a:pt x="1273" y="7251"/>
                  </a:lnTo>
                  <a:lnTo>
                    <a:pt x="1099" y="7251"/>
                  </a:lnTo>
                  <a:cubicBezTo>
                    <a:pt x="924" y="7251"/>
                    <a:pt x="751" y="7292"/>
                    <a:pt x="597" y="7373"/>
                  </a:cubicBezTo>
                  <a:cubicBezTo>
                    <a:pt x="527" y="7410"/>
                    <a:pt x="500" y="7495"/>
                    <a:pt x="536" y="7565"/>
                  </a:cubicBezTo>
                  <a:cubicBezTo>
                    <a:pt x="562" y="7614"/>
                    <a:pt x="611" y="7642"/>
                    <a:pt x="662" y="7642"/>
                  </a:cubicBezTo>
                  <a:cubicBezTo>
                    <a:pt x="684" y="7642"/>
                    <a:pt x="707" y="7637"/>
                    <a:pt x="728" y="7626"/>
                  </a:cubicBezTo>
                  <a:cubicBezTo>
                    <a:pt x="842" y="7566"/>
                    <a:pt x="968" y="7536"/>
                    <a:pt x="1098" y="7536"/>
                  </a:cubicBezTo>
                  <a:lnTo>
                    <a:pt x="6440" y="7536"/>
                  </a:lnTo>
                  <a:cubicBezTo>
                    <a:pt x="6883" y="7536"/>
                    <a:pt x="7249" y="7891"/>
                    <a:pt x="7257" y="8326"/>
                  </a:cubicBezTo>
                  <a:cubicBezTo>
                    <a:pt x="7262" y="8544"/>
                    <a:pt x="7179" y="8749"/>
                    <a:pt x="7027" y="8903"/>
                  </a:cubicBezTo>
                  <a:cubicBezTo>
                    <a:pt x="6875" y="9056"/>
                    <a:pt x="6671" y="9142"/>
                    <a:pt x="6455" y="9142"/>
                  </a:cubicBezTo>
                  <a:cubicBezTo>
                    <a:pt x="6058" y="9142"/>
                    <a:pt x="5715" y="8845"/>
                    <a:pt x="5659" y="8454"/>
                  </a:cubicBezTo>
                  <a:cubicBezTo>
                    <a:pt x="5639" y="8308"/>
                    <a:pt x="5511" y="8197"/>
                    <a:pt x="5362" y="8197"/>
                  </a:cubicBezTo>
                  <a:lnTo>
                    <a:pt x="5178" y="8197"/>
                  </a:lnTo>
                  <a:lnTo>
                    <a:pt x="5178" y="8023"/>
                  </a:lnTo>
                  <a:cubicBezTo>
                    <a:pt x="5178" y="7945"/>
                    <a:pt x="5113" y="7881"/>
                    <a:pt x="5035" y="7881"/>
                  </a:cubicBezTo>
                  <a:cubicBezTo>
                    <a:pt x="4957" y="7881"/>
                    <a:pt x="4892" y="7945"/>
                    <a:pt x="4892" y="8023"/>
                  </a:cubicBezTo>
                  <a:lnTo>
                    <a:pt x="4892" y="8197"/>
                  </a:lnTo>
                  <a:lnTo>
                    <a:pt x="3916" y="8197"/>
                  </a:lnTo>
                  <a:lnTo>
                    <a:pt x="3916" y="8023"/>
                  </a:lnTo>
                  <a:cubicBezTo>
                    <a:pt x="3916" y="7945"/>
                    <a:pt x="3852" y="7881"/>
                    <a:pt x="3775" y="7881"/>
                  </a:cubicBezTo>
                  <a:cubicBezTo>
                    <a:pt x="3696" y="7881"/>
                    <a:pt x="3632" y="7945"/>
                    <a:pt x="3632" y="8023"/>
                  </a:cubicBezTo>
                  <a:lnTo>
                    <a:pt x="3632" y="8197"/>
                  </a:lnTo>
                  <a:lnTo>
                    <a:pt x="2656" y="8197"/>
                  </a:lnTo>
                  <a:lnTo>
                    <a:pt x="2656" y="8023"/>
                  </a:lnTo>
                  <a:cubicBezTo>
                    <a:pt x="2656" y="7945"/>
                    <a:pt x="2591" y="7881"/>
                    <a:pt x="2513" y="7881"/>
                  </a:cubicBezTo>
                  <a:cubicBezTo>
                    <a:pt x="2435" y="7881"/>
                    <a:pt x="2370" y="7945"/>
                    <a:pt x="2370" y="8023"/>
                  </a:cubicBezTo>
                  <a:lnTo>
                    <a:pt x="2370" y="8197"/>
                  </a:lnTo>
                  <a:lnTo>
                    <a:pt x="2186" y="8197"/>
                  </a:lnTo>
                  <a:cubicBezTo>
                    <a:pt x="2035" y="8197"/>
                    <a:pt x="1912" y="8305"/>
                    <a:pt x="1889" y="8455"/>
                  </a:cubicBezTo>
                  <a:cubicBezTo>
                    <a:pt x="1831" y="8853"/>
                    <a:pt x="1491" y="9142"/>
                    <a:pt x="1093" y="9142"/>
                  </a:cubicBezTo>
                  <a:cubicBezTo>
                    <a:pt x="1083" y="9142"/>
                    <a:pt x="1073" y="9142"/>
                    <a:pt x="1063" y="9142"/>
                  </a:cubicBezTo>
                  <a:cubicBezTo>
                    <a:pt x="647" y="9126"/>
                    <a:pt x="308" y="8789"/>
                    <a:pt x="293" y="8372"/>
                  </a:cubicBezTo>
                  <a:cubicBezTo>
                    <a:pt x="286" y="8233"/>
                    <a:pt x="317" y="8095"/>
                    <a:pt x="382" y="7970"/>
                  </a:cubicBezTo>
                  <a:cubicBezTo>
                    <a:pt x="419" y="7900"/>
                    <a:pt x="391" y="7815"/>
                    <a:pt x="321" y="7778"/>
                  </a:cubicBezTo>
                  <a:cubicBezTo>
                    <a:pt x="300" y="7767"/>
                    <a:pt x="277" y="7762"/>
                    <a:pt x="255" y="7762"/>
                  </a:cubicBezTo>
                  <a:cubicBezTo>
                    <a:pt x="203" y="7762"/>
                    <a:pt x="154" y="7790"/>
                    <a:pt x="128" y="7839"/>
                  </a:cubicBezTo>
                  <a:cubicBezTo>
                    <a:pt x="41" y="8006"/>
                    <a:pt x="0" y="8193"/>
                    <a:pt x="8" y="8384"/>
                  </a:cubicBezTo>
                  <a:cubicBezTo>
                    <a:pt x="28" y="8948"/>
                    <a:pt x="489" y="9406"/>
                    <a:pt x="1052" y="9428"/>
                  </a:cubicBezTo>
                  <a:cubicBezTo>
                    <a:pt x="1067" y="9429"/>
                    <a:pt x="1083" y="9429"/>
                    <a:pt x="1098" y="9429"/>
                  </a:cubicBezTo>
                  <a:cubicBezTo>
                    <a:pt x="1211" y="9429"/>
                    <a:pt x="1320" y="9410"/>
                    <a:pt x="1425" y="9376"/>
                  </a:cubicBezTo>
                  <a:lnTo>
                    <a:pt x="1425" y="9443"/>
                  </a:lnTo>
                  <a:cubicBezTo>
                    <a:pt x="1425" y="9609"/>
                    <a:pt x="1560" y="9743"/>
                    <a:pt x="1725" y="9743"/>
                  </a:cubicBezTo>
                  <a:lnTo>
                    <a:pt x="5823" y="9743"/>
                  </a:lnTo>
                  <a:cubicBezTo>
                    <a:pt x="5988" y="9743"/>
                    <a:pt x="6123" y="9609"/>
                    <a:pt x="6123" y="9443"/>
                  </a:cubicBezTo>
                  <a:lnTo>
                    <a:pt x="6123" y="9376"/>
                  </a:lnTo>
                  <a:cubicBezTo>
                    <a:pt x="6228" y="9411"/>
                    <a:pt x="6338" y="9428"/>
                    <a:pt x="6455" y="9428"/>
                  </a:cubicBezTo>
                  <a:cubicBezTo>
                    <a:pt x="6749" y="9428"/>
                    <a:pt x="7023" y="9312"/>
                    <a:pt x="7231" y="9102"/>
                  </a:cubicBezTo>
                  <a:cubicBezTo>
                    <a:pt x="7437" y="8894"/>
                    <a:pt x="7548" y="8615"/>
                    <a:pt x="7543" y="8320"/>
                  </a:cubicBezTo>
                  <a:cubicBezTo>
                    <a:pt x="7537" y="7729"/>
                    <a:pt x="7042" y="7250"/>
                    <a:pt x="6446" y="7250"/>
                  </a:cubicBezTo>
                  <a:lnTo>
                    <a:pt x="6289" y="7250"/>
                  </a:lnTo>
                  <a:lnTo>
                    <a:pt x="6289" y="6882"/>
                  </a:lnTo>
                  <a:cubicBezTo>
                    <a:pt x="6472" y="6821"/>
                    <a:pt x="6606" y="6650"/>
                    <a:pt x="6606" y="6446"/>
                  </a:cubicBezTo>
                  <a:lnTo>
                    <a:pt x="6606" y="6288"/>
                  </a:lnTo>
                  <a:cubicBezTo>
                    <a:pt x="6606" y="6124"/>
                    <a:pt x="6470" y="5988"/>
                    <a:pt x="6304" y="5988"/>
                  </a:cubicBezTo>
                  <a:lnTo>
                    <a:pt x="5225" y="5988"/>
                  </a:lnTo>
                  <a:lnTo>
                    <a:pt x="5883" y="3364"/>
                  </a:lnTo>
                  <a:cubicBezTo>
                    <a:pt x="5960" y="3057"/>
                    <a:pt x="5928" y="2727"/>
                    <a:pt x="5796" y="2437"/>
                  </a:cubicBezTo>
                  <a:cubicBezTo>
                    <a:pt x="5663" y="2148"/>
                    <a:pt x="5434" y="1911"/>
                    <a:pt x="5149" y="1768"/>
                  </a:cubicBezTo>
                  <a:lnTo>
                    <a:pt x="4916" y="1652"/>
                  </a:lnTo>
                  <a:cubicBezTo>
                    <a:pt x="4910" y="1649"/>
                    <a:pt x="4906" y="1641"/>
                    <a:pt x="4909" y="1635"/>
                  </a:cubicBezTo>
                  <a:lnTo>
                    <a:pt x="5152" y="905"/>
                  </a:lnTo>
                  <a:cubicBezTo>
                    <a:pt x="5353" y="858"/>
                    <a:pt x="5502" y="675"/>
                    <a:pt x="5502" y="459"/>
                  </a:cubicBezTo>
                  <a:lnTo>
                    <a:pt x="5502" y="302"/>
                  </a:lnTo>
                  <a:cubicBezTo>
                    <a:pt x="5502" y="136"/>
                    <a:pt x="5367" y="1"/>
                    <a:pt x="5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21;p77">
              <a:extLst>
                <a:ext uri="{FF2B5EF4-FFF2-40B4-BE49-F238E27FC236}">
                  <a16:creationId xmlns:a16="http://schemas.microsoft.com/office/drawing/2014/main" id="{7F54F863-B804-42A4-92C9-A243ECCCAE26}"/>
                </a:ext>
              </a:extLst>
            </p:cNvPr>
            <p:cNvSpPr/>
            <p:nvPr/>
          </p:nvSpPr>
          <p:spPr>
            <a:xfrm>
              <a:off x="6845182" y="2949842"/>
              <a:ext cx="31450" cy="31450"/>
            </a:xfrm>
            <a:custGeom>
              <a:avLst/>
              <a:gdLst/>
              <a:ahLst/>
              <a:cxnLst/>
              <a:rect l="l" t="t" r="r" b="b"/>
              <a:pathLst>
                <a:path w="919" h="919" extrusionOk="0">
                  <a:moveTo>
                    <a:pt x="462" y="287"/>
                  </a:moveTo>
                  <a:cubicBezTo>
                    <a:pt x="556" y="287"/>
                    <a:pt x="634" y="364"/>
                    <a:pt x="634" y="460"/>
                  </a:cubicBezTo>
                  <a:cubicBezTo>
                    <a:pt x="634" y="554"/>
                    <a:pt x="556" y="632"/>
                    <a:pt x="462" y="632"/>
                  </a:cubicBezTo>
                  <a:cubicBezTo>
                    <a:pt x="366" y="632"/>
                    <a:pt x="288" y="554"/>
                    <a:pt x="288" y="460"/>
                  </a:cubicBezTo>
                  <a:cubicBezTo>
                    <a:pt x="288" y="364"/>
                    <a:pt x="366" y="287"/>
                    <a:pt x="462" y="287"/>
                  </a:cubicBezTo>
                  <a:close/>
                  <a:moveTo>
                    <a:pt x="459" y="0"/>
                  </a:moveTo>
                  <a:cubicBezTo>
                    <a:pt x="206" y="0"/>
                    <a:pt x="1" y="206"/>
                    <a:pt x="1" y="460"/>
                  </a:cubicBezTo>
                  <a:cubicBezTo>
                    <a:pt x="1" y="713"/>
                    <a:pt x="206" y="918"/>
                    <a:pt x="459" y="918"/>
                  </a:cubicBezTo>
                  <a:cubicBezTo>
                    <a:pt x="713" y="918"/>
                    <a:pt x="919" y="713"/>
                    <a:pt x="919" y="460"/>
                  </a:cubicBezTo>
                  <a:cubicBezTo>
                    <a:pt x="919" y="206"/>
                    <a:pt x="713" y="0"/>
                    <a:pt x="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22;p77">
              <a:extLst>
                <a:ext uri="{FF2B5EF4-FFF2-40B4-BE49-F238E27FC236}">
                  <a16:creationId xmlns:a16="http://schemas.microsoft.com/office/drawing/2014/main" id="{F233E5EA-E8E6-44CA-80CA-A3006D8CCEFC}"/>
                </a:ext>
              </a:extLst>
            </p:cNvPr>
            <p:cNvSpPr/>
            <p:nvPr/>
          </p:nvSpPr>
          <p:spPr>
            <a:xfrm>
              <a:off x="6850658" y="2788072"/>
              <a:ext cx="31450" cy="31416"/>
            </a:xfrm>
            <a:custGeom>
              <a:avLst/>
              <a:gdLst/>
              <a:ahLst/>
              <a:cxnLst/>
              <a:rect l="l" t="t" r="r" b="b"/>
              <a:pathLst>
                <a:path w="919" h="918" extrusionOk="0">
                  <a:moveTo>
                    <a:pt x="459" y="0"/>
                  </a:moveTo>
                  <a:cubicBezTo>
                    <a:pt x="381" y="0"/>
                    <a:pt x="317" y="64"/>
                    <a:pt x="317" y="143"/>
                  </a:cubicBezTo>
                  <a:lnTo>
                    <a:pt x="317" y="317"/>
                  </a:lnTo>
                  <a:lnTo>
                    <a:pt x="144" y="317"/>
                  </a:lnTo>
                  <a:cubicBezTo>
                    <a:pt x="66" y="317"/>
                    <a:pt x="1" y="381"/>
                    <a:pt x="1" y="458"/>
                  </a:cubicBezTo>
                  <a:cubicBezTo>
                    <a:pt x="1" y="538"/>
                    <a:pt x="63" y="601"/>
                    <a:pt x="144" y="601"/>
                  </a:cubicBezTo>
                  <a:lnTo>
                    <a:pt x="317" y="601"/>
                  </a:lnTo>
                  <a:lnTo>
                    <a:pt x="317" y="775"/>
                  </a:lnTo>
                  <a:cubicBezTo>
                    <a:pt x="317" y="853"/>
                    <a:pt x="381" y="918"/>
                    <a:pt x="459" y="918"/>
                  </a:cubicBezTo>
                  <a:cubicBezTo>
                    <a:pt x="538" y="918"/>
                    <a:pt x="602" y="853"/>
                    <a:pt x="602" y="775"/>
                  </a:cubicBezTo>
                  <a:lnTo>
                    <a:pt x="602" y="601"/>
                  </a:lnTo>
                  <a:lnTo>
                    <a:pt x="775" y="601"/>
                  </a:lnTo>
                  <a:cubicBezTo>
                    <a:pt x="853" y="601"/>
                    <a:pt x="918" y="538"/>
                    <a:pt x="918" y="458"/>
                  </a:cubicBezTo>
                  <a:cubicBezTo>
                    <a:pt x="918" y="381"/>
                    <a:pt x="853" y="317"/>
                    <a:pt x="775" y="317"/>
                  </a:cubicBezTo>
                  <a:lnTo>
                    <a:pt x="602" y="317"/>
                  </a:lnTo>
                  <a:lnTo>
                    <a:pt x="602" y="143"/>
                  </a:lnTo>
                  <a:cubicBezTo>
                    <a:pt x="602" y="64"/>
                    <a:pt x="538" y="0"/>
                    <a:pt x="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23;p77">
              <a:extLst>
                <a:ext uri="{FF2B5EF4-FFF2-40B4-BE49-F238E27FC236}">
                  <a16:creationId xmlns:a16="http://schemas.microsoft.com/office/drawing/2014/main" id="{2664F250-1FA6-493B-A3CE-7F488D1F0D8F}"/>
                </a:ext>
              </a:extLst>
            </p:cNvPr>
            <p:cNvSpPr/>
            <p:nvPr/>
          </p:nvSpPr>
          <p:spPr>
            <a:xfrm>
              <a:off x="6656547" y="2690982"/>
              <a:ext cx="31382" cy="31450"/>
            </a:xfrm>
            <a:custGeom>
              <a:avLst/>
              <a:gdLst/>
              <a:ahLst/>
              <a:cxnLst/>
              <a:rect l="l" t="t" r="r" b="b"/>
              <a:pathLst>
                <a:path w="917" h="919" extrusionOk="0">
                  <a:moveTo>
                    <a:pt x="458" y="0"/>
                  </a:moveTo>
                  <a:cubicBezTo>
                    <a:pt x="381" y="0"/>
                    <a:pt x="315" y="66"/>
                    <a:pt x="315" y="143"/>
                  </a:cubicBezTo>
                  <a:lnTo>
                    <a:pt x="315" y="317"/>
                  </a:lnTo>
                  <a:lnTo>
                    <a:pt x="142" y="317"/>
                  </a:lnTo>
                  <a:cubicBezTo>
                    <a:pt x="64" y="317"/>
                    <a:pt x="0" y="381"/>
                    <a:pt x="0" y="460"/>
                  </a:cubicBezTo>
                  <a:cubicBezTo>
                    <a:pt x="0" y="538"/>
                    <a:pt x="63" y="602"/>
                    <a:pt x="142" y="602"/>
                  </a:cubicBezTo>
                  <a:lnTo>
                    <a:pt x="315" y="602"/>
                  </a:lnTo>
                  <a:lnTo>
                    <a:pt x="315" y="775"/>
                  </a:lnTo>
                  <a:cubicBezTo>
                    <a:pt x="315" y="853"/>
                    <a:pt x="381" y="918"/>
                    <a:pt x="458" y="918"/>
                  </a:cubicBezTo>
                  <a:cubicBezTo>
                    <a:pt x="536" y="918"/>
                    <a:pt x="602" y="853"/>
                    <a:pt x="602" y="775"/>
                  </a:cubicBezTo>
                  <a:lnTo>
                    <a:pt x="602" y="602"/>
                  </a:lnTo>
                  <a:lnTo>
                    <a:pt x="773" y="602"/>
                  </a:lnTo>
                  <a:cubicBezTo>
                    <a:pt x="853" y="602"/>
                    <a:pt x="917" y="538"/>
                    <a:pt x="917" y="460"/>
                  </a:cubicBezTo>
                  <a:cubicBezTo>
                    <a:pt x="917" y="381"/>
                    <a:pt x="853" y="317"/>
                    <a:pt x="773" y="317"/>
                  </a:cubicBezTo>
                  <a:lnTo>
                    <a:pt x="602" y="317"/>
                  </a:lnTo>
                  <a:lnTo>
                    <a:pt x="602" y="143"/>
                  </a:lnTo>
                  <a:cubicBezTo>
                    <a:pt x="602" y="66"/>
                    <a:pt x="536" y="0"/>
                    <a:pt x="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524;p77">
            <a:extLst>
              <a:ext uri="{FF2B5EF4-FFF2-40B4-BE49-F238E27FC236}">
                <a16:creationId xmlns:a16="http://schemas.microsoft.com/office/drawing/2014/main" id="{41A0E0B1-B907-4744-99ED-1F1713AB5441}"/>
              </a:ext>
            </a:extLst>
          </p:cNvPr>
          <p:cNvGrpSpPr/>
          <p:nvPr/>
        </p:nvGrpSpPr>
        <p:grpSpPr>
          <a:xfrm>
            <a:off x="1210702" y="1882156"/>
            <a:ext cx="377776" cy="377737"/>
            <a:chOff x="6602578" y="1965633"/>
            <a:chExt cx="333430" cy="333396"/>
          </a:xfrm>
        </p:grpSpPr>
        <p:sp>
          <p:nvSpPr>
            <p:cNvPr id="29" name="Google Shape;1525;p77">
              <a:extLst>
                <a:ext uri="{FF2B5EF4-FFF2-40B4-BE49-F238E27FC236}">
                  <a16:creationId xmlns:a16="http://schemas.microsoft.com/office/drawing/2014/main" id="{76998D1F-8FCB-43EA-B45C-EC71EEC67CC2}"/>
                </a:ext>
              </a:extLst>
            </p:cNvPr>
            <p:cNvSpPr/>
            <p:nvPr/>
          </p:nvSpPr>
          <p:spPr>
            <a:xfrm>
              <a:off x="6602578" y="1965633"/>
              <a:ext cx="333430" cy="333396"/>
            </a:xfrm>
            <a:custGeom>
              <a:avLst/>
              <a:gdLst/>
              <a:ahLst/>
              <a:cxnLst/>
              <a:rect l="l" t="t" r="r" b="b"/>
              <a:pathLst>
                <a:path w="9743" h="9742" extrusionOk="0">
                  <a:moveTo>
                    <a:pt x="6903" y="2320"/>
                  </a:moveTo>
                  <a:lnTo>
                    <a:pt x="7242" y="2574"/>
                  </a:lnTo>
                  <a:cubicBezTo>
                    <a:pt x="7245" y="2576"/>
                    <a:pt x="7248" y="2582"/>
                    <a:pt x="7248" y="2586"/>
                  </a:cubicBezTo>
                  <a:lnTo>
                    <a:pt x="7248" y="3468"/>
                  </a:lnTo>
                  <a:lnTo>
                    <a:pt x="6274" y="3468"/>
                  </a:lnTo>
                  <a:lnTo>
                    <a:pt x="6274" y="2586"/>
                  </a:lnTo>
                  <a:cubicBezTo>
                    <a:pt x="6274" y="2582"/>
                    <a:pt x="6276" y="2576"/>
                    <a:pt x="6279" y="2574"/>
                  </a:cubicBezTo>
                  <a:lnTo>
                    <a:pt x="6618" y="2320"/>
                  </a:lnTo>
                  <a:lnTo>
                    <a:pt x="6618" y="2664"/>
                  </a:lnTo>
                  <a:cubicBezTo>
                    <a:pt x="6618" y="2742"/>
                    <a:pt x="6682" y="2807"/>
                    <a:pt x="6761" y="2807"/>
                  </a:cubicBezTo>
                  <a:cubicBezTo>
                    <a:pt x="6839" y="2807"/>
                    <a:pt x="6903" y="2742"/>
                    <a:pt x="6903" y="2664"/>
                  </a:cubicBezTo>
                  <a:lnTo>
                    <a:pt x="6903" y="2320"/>
                  </a:lnTo>
                  <a:close/>
                  <a:moveTo>
                    <a:pt x="7247" y="3752"/>
                  </a:moveTo>
                  <a:lnTo>
                    <a:pt x="7247" y="4081"/>
                  </a:lnTo>
                  <a:cubicBezTo>
                    <a:pt x="7247" y="4089"/>
                    <a:pt x="7239" y="4096"/>
                    <a:pt x="7231" y="4096"/>
                  </a:cubicBezTo>
                  <a:lnTo>
                    <a:pt x="6285" y="4096"/>
                  </a:lnTo>
                  <a:cubicBezTo>
                    <a:pt x="6277" y="4096"/>
                    <a:pt x="6270" y="4092"/>
                    <a:pt x="6270" y="4081"/>
                  </a:cubicBezTo>
                  <a:lnTo>
                    <a:pt x="6270" y="3752"/>
                  </a:lnTo>
                  <a:close/>
                  <a:moveTo>
                    <a:pt x="8020" y="3754"/>
                  </a:moveTo>
                  <a:cubicBezTo>
                    <a:pt x="8116" y="3754"/>
                    <a:pt x="8193" y="3831"/>
                    <a:pt x="8193" y="3927"/>
                  </a:cubicBezTo>
                  <a:cubicBezTo>
                    <a:pt x="8193" y="4022"/>
                    <a:pt x="8116" y="4101"/>
                    <a:pt x="8020" y="4101"/>
                  </a:cubicBezTo>
                  <a:lnTo>
                    <a:pt x="7705" y="4101"/>
                  </a:lnTo>
                  <a:cubicBezTo>
                    <a:pt x="7642" y="4101"/>
                    <a:pt x="7583" y="4113"/>
                    <a:pt x="7528" y="4136"/>
                  </a:cubicBezTo>
                  <a:cubicBezTo>
                    <a:pt x="7531" y="4118"/>
                    <a:pt x="7533" y="4101"/>
                    <a:pt x="7533" y="4084"/>
                  </a:cubicBezTo>
                  <a:lnTo>
                    <a:pt x="7533" y="3754"/>
                  </a:lnTo>
                  <a:close/>
                  <a:moveTo>
                    <a:pt x="8178" y="1547"/>
                  </a:moveTo>
                  <a:cubicBezTo>
                    <a:pt x="8186" y="1547"/>
                    <a:pt x="8192" y="1552"/>
                    <a:pt x="8192" y="1559"/>
                  </a:cubicBezTo>
                  <a:cubicBezTo>
                    <a:pt x="8256" y="1865"/>
                    <a:pt x="8507" y="2116"/>
                    <a:pt x="8814" y="2182"/>
                  </a:cubicBezTo>
                  <a:cubicBezTo>
                    <a:pt x="8819" y="2183"/>
                    <a:pt x="8825" y="2189"/>
                    <a:pt x="8825" y="2197"/>
                  </a:cubicBezTo>
                  <a:lnTo>
                    <a:pt x="8825" y="4728"/>
                  </a:lnTo>
                  <a:lnTo>
                    <a:pt x="7705" y="4728"/>
                  </a:lnTo>
                  <a:cubicBezTo>
                    <a:pt x="7609" y="4728"/>
                    <a:pt x="7531" y="4650"/>
                    <a:pt x="7531" y="4556"/>
                  </a:cubicBezTo>
                  <a:cubicBezTo>
                    <a:pt x="7531" y="4460"/>
                    <a:pt x="7609" y="4382"/>
                    <a:pt x="7705" y="4382"/>
                  </a:cubicBezTo>
                  <a:lnTo>
                    <a:pt x="8020" y="4382"/>
                  </a:lnTo>
                  <a:cubicBezTo>
                    <a:pt x="8274" y="4382"/>
                    <a:pt x="8479" y="4177"/>
                    <a:pt x="8479" y="3924"/>
                  </a:cubicBezTo>
                  <a:cubicBezTo>
                    <a:pt x="8479" y="3670"/>
                    <a:pt x="8274" y="3465"/>
                    <a:pt x="8020" y="3465"/>
                  </a:cubicBezTo>
                  <a:lnTo>
                    <a:pt x="7533" y="3465"/>
                  </a:lnTo>
                  <a:lnTo>
                    <a:pt x="7533" y="2585"/>
                  </a:lnTo>
                  <a:cubicBezTo>
                    <a:pt x="7533" y="2491"/>
                    <a:pt x="7487" y="2399"/>
                    <a:pt x="7414" y="2344"/>
                  </a:cubicBezTo>
                  <a:lnTo>
                    <a:pt x="6942" y="1991"/>
                  </a:lnTo>
                  <a:cubicBezTo>
                    <a:pt x="6930" y="1981"/>
                    <a:pt x="6916" y="1973"/>
                    <a:pt x="6904" y="1969"/>
                  </a:cubicBezTo>
                  <a:lnTo>
                    <a:pt x="6904" y="1547"/>
                  </a:lnTo>
                  <a:close/>
                  <a:moveTo>
                    <a:pt x="6617" y="1547"/>
                  </a:moveTo>
                  <a:lnTo>
                    <a:pt x="6617" y="1969"/>
                  </a:lnTo>
                  <a:cubicBezTo>
                    <a:pt x="6603" y="1976"/>
                    <a:pt x="6592" y="1984"/>
                    <a:pt x="6578" y="1991"/>
                  </a:cubicBezTo>
                  <a:lnTo>
                    <a:pt x="6107" y="2344"/>
                  </a:lnTo>
                  <a:cubicBezTo>
                    <a:pt x="6031" y="2402"/>
                    <a:pt x="5986" y="2491"/>
                    <a:pt x="5986" y="2585"/>
                  </a:cubicBezTo>
                  <a:lnTo>
                    <a:pt x="5986" y="3465"/>
                  </a:lnTo>
                  <a:lnTo>
                    <a:pt x="5155" y="3465"/>
                  </a:lnTo>
                  <a:cubicBezTo>
                    <a:pt x="5078" y="3465"/>
                    <a:pt x="5012" y="3530"/>
                    <a:pt x="5012" y="3608"/>
                  </a:cubicBezTo>
                  <a:cubicBezTo>
                    <a:pt x="5012" y="3685"/>
                    <a:pt x="5078" y="3751"/>
                    <a:pt x="5155" y="3751"/>
                  </a:cubicBezTo>
                  <a:lnTo>
                    <a:pt x="5986" y="3751"/>
                  </a:lnTo>
                  <a:lnTo>
                    <a:pt x="5986" y="4080"/>
                  </a:lnTo>
                  <a:cubicBezTo>
                    <a:pt x="5986" y="4245"/>
                    <a:pt x="6122" y="4381"/>
                    <a:pt x="6288" y="4381"/>
                  </a:cubicBezTo>
                  <a:lnTo>
                    <a:pt x="7233" y="4381"/>
                  </a:lnTo>
                  <a:cubicBezTo>
                    <a:pt x="7250" y="4381"/>
                    <a:pt x="7266" y="4378"/>
                    <a:pt x="7285" y="4376"/>
                  </a:cubicBezTo>
                  <a:lnTo>
                    <a:pt x="7285" y="4376"/>
                  </a:lnTo>
                  <a:cubicBezTo>
                    <a:pt x="7262" y="4431"/>
                    <a:pt x="7248" y="4490"/>
                    <a:pt x="7248" y="4553"/>
                  </a:cubicBezTo>
                  <a:cubicBezTo>
                    <a:pt x="7248" y="4807"/>
                    <a:pt x="7454" y="5012"/>
                    <a:pt x="7706" y="5012"/>
                  </a:cubicBezTo>
                  <a:lnTo>
                    <a:pt x="8826" y="5012"/>
                  </a:lnTo>
                  <a:lnTo>
                    <a:pt x="8826" y="5356"/>
                  </a:lnTo>
                  <a:lnTo>
                    <a:pt x="6924" y="5356"/>
                  </a:lnTo>
                  <a:cubicBezTo>
                    <a:pt x="6790" y="5261"/>
                    <a:pt x="6633" y="5213"/>
                    <a:pt x="6476" y="5213"/>
                  </a:cubicBezTo>
                  <a:cubicBezTo>
                    <a:pt x="6318" y="5213"/>
                    <a:pt x="6161" y="5261"/>
                    <a:pt x="6026" y="5356"/>
                  </a:cubicBezTo>
                  <a:lnTo>
                    <a:pt x="4872" y="5356"/>
                  </a:lnTo>
                  <a:cubicBezTo>
                    <a:pt x="4776" y="5356"/>
                    <a:pt x="4699" y="5279"/>
                    <a:pt x="4699" y="5183"/>
                  </a:cubicBezTo>
                  <a:cubicBezTo>
                    <a:pt x="4699" y="5089"/>
                    <a:pt x="4776" y="5009"/>
                    <a:pt x="4872" y="5009"/>
                  </a:cubicBezTo>
                  <a:lnTo>
                    <a:pt x="5489" y="5009"/>
                  </a:lnTo>
                  <a:cubicBezTo>
                    <a:pt x="5741" y="5009"/>
                    <a:pt x="5947" y="4804"/>
                    <a:pt x="5947" y="4551"/>
                  </a:cubicBezTo>
                  <a:cubicBezTo>
                    <a:pt x="5947" y="4299"/>
                    <a:pt x="5741" y="4093"/>
                    <a:pt x="5489" y="4093"/>
                  </a:cubicBezTo>
                  <a:lnTo>
                    <a:pt x="4242" y="4093"/>
                  </a:lnTo>
                  <a:cubicBezTo>
                    <a:pt x="4146" y="4093"/>
                    <a:pt x="4069" y="4016"/>
                    <a:pt x="4069" y="3920"/>
                  </a:cubicBezTo>
                  <a:cubicBezTo>
                    <a:pt x="4069" y="3825"/>
                    <a:pt x="4146" y="3746"/>
                    <a:pt x="4242" y="3746"/>
                  </a:cubicBezTo>
                  <a:lnTo>
                    <a:pt x="4586" y="3746"/>
                  </a:lnTo>
                  <a:cubicBezTo>
                    <a:pt x="4664" y="3746"/>
                    <a:pt x="4729" y="3682"/>
                    <a:pt x="4729" y="3605"/>
                  </a:cubicBezTo>
                  <a:cubicBezTo>
                    <a:pt x="4729" y="3526"/>
                    <a:pt x="4664" y="3462"/>
                    <a:pt x="4586" y="3462"/>
                  </a:cubicBezTo>
                  <a:lnTo>
                    <a:pt x="4242" y="3462"/>
                  </a:lnTo>
                  <a:cubicBezTo>
                    <a:pt x="3990" y="3462"/>
                    <a:pt x="3784" y="3667"/>
                    <a:pt x="3784" y="3920"/>
                  </a:cubicBezTo>
                  <a:cubicBezTo>
                    <a:pt x="3784" y="4172"/>
                    <a:pt x="3990" y="4378"/>
                    <a:pt x="4242" y="4378"/>
                  </a:cubicBezTo>
                  <a:lnTo>
                    <a:pt x="5489" y="4378"/>
                  </a:lnTo>
                  <a:cubicBezTo>
                    <a:pt x="5583" y="4378"/>
                    <a:pt x="5661" y="4457"/>
                    <a:pt x="5661" y="4551"/>
                  </a:cubicBezTo>
                  <a:cubicBezTo>
                    <a:pt x="5661" y="4647"/>
                    <a:pt x="5583" y="4725"/>
                    <a:pt x="5489" y="4725"/>
                  </a:cubicBezTo>
                  <a:lnTo>
                    <a:pt x="4872" y="4725"/>
                  </a:lnTo>
                  <a:cubicBezTo>
                    <a:pt x="4618" y="4725"/>
                    <a:pt x="4413" y="4930"/>
                    <a:pt x="4413" y="5183"/>
                  </a:cubicBezTo>
                  <a:cubicBezTo>
                    <a:pt x="4413" y="5436"/>
                    <a:pt x="4618" y="5641"/>
                    <a:pt x="4872" y="5641"/>
                  </a:cubicBezTo>
                  <a:lnTo>
                    <a:pt x="5664" y="5641"/>
                  </a:lnTo>
                  <a:lnTo>
                    <a:pt x="5073" y="6105"/>
                  </a:lnTo>
                  <a:lnTo>
                    <a:pt x="3746" y="5063"/>
                  </a:lnTo>
                  <a:cubicBezTo>
                    <a:pt x="3605" y="4952"/>
                    <a:pt x="3437" y="4897"/>
                    <a:pt x="3268" y="4897"/>
                  </a:cubicBezTo>
                  <a:cubicBezTo>
                    <a:pt x="3100" y="4897"/>
                    <a:pt x="2931" y="4952"/>
                    <a:pt x="2790" y="5063"/>
                  </a:cubicBezTo>
                  <a:lnTo>
                    <a:pt x="918" y="6534"/>
                  </a:lnTo>
                  <a:lnTo>
                    <a:pt x="918" y="2194"/>
                  </a:lnTo>
                  <a:cubicBezTo>
                    <a:pt x="917" y="2189"/>
                    <a:pt x="920" y="2183"/>
                    <a:pt x="927" y="2182"/>
                  </a:cubicBezTo>
                  <a:cubicBezTo>
                    <a:pt x="1235" y="2116"/>
                    <a:pt x="1484" y="1865"/>
                    <a:pt x="1550" y="1559"/>
                  </a:cubicBezTo>
                  <a:cubicBezTo>
                    <a:pt x="1551" y="1553"/>
                    <a:pt x="1558" y="1547"/>
                    <a:pt x="1564" y="1547"/>
                  </a:cubicBezTo>
                  <a:close/>
                  <a:moveTo>
                    <a:pt x="8825" y="5644"/>
                  </a:moveTo>
                  <a:lnTo>
                    <a:pt x="8825" y="6851"/>
                  </a:lnTo>
                  <a:lnTo>
                    <a:pt x="7286" y="5644"/>
                  </a:lnTo>
                  <a:close/>
                  <a:moveTo>
                    <a:pt x="3266" y="5184"/>
                  </a:moveTo>
                  <a:cubicBezTo>
                    <a:pt x="3372" y="5184"/>
                    <a:pt x="3479" y="5219"/>
                    <a:pt x="3568" y="5288"/>
                  </a:cubicBezTo>
                  <a:lnTo>
                    <a:pt x="7265" y="8193"/>
                  </a:lnTo>
                  <a:lnTo>
                    <a:pt x="1565" y="8193"/>
                  </a:lnTo>
                  <a:cubicBezTo>
                    <a:pt x="1564" y="8194"/>
                    <a:pt x="1564" y="8194"/>
                    <a:pt x="1563" y="8194"/>
                  </a:cubicBezTo>
                  <a:cubicBezTo>
                    <a:pt x="1556" y="8194"/>
                    <a:pt x="1551" y="8188"/>
                    <a:pt x="1550" y="8183"/>
                  </a:cubicBezTo>
                  <a:cubicBezTo>
                    <a:pt x="1486" y="7877"/>
                    <a:pt x="1235" y="7626"/>
                    <a:pt x="927" y="7562"/>
                  </a:cubicBezTo>
                  <a:cubicBezTo>
                    <a:pt x="923" y="7559"/>
                    <a:pt x="917" y="7554"/>
                    <a:pt x="917" y="7547"/>
                  </a:cubicBezTo>
                  <a:lnTo>
                    <a:pt x="917" y="6897"/>
                  </a:lnTo>
                  <a:lnTo>
                    <a:pt x="2965" y="5288"/>
                  </a:lnTo>
                  <a:cubicBezTo>
                    <a:pt x="3054" y="5219"/>
                    <a:pt x="3160" y="5184"/>
                    <a:pt x="3266" y="5184"/>
                  </a:cubicBezTo>
                  <a:close/>
                  <a:moveTo>
                    <a:pt x="6471" y="5499"/>
                  </a:moveTo>
                  <a:cubicBezTo>
                    <a:pt x="6578" y="5499"/>
                    <a:pt x="6684" y="5534"/>
                    <a:pt x="6773" y="5603"/>
                  </a:cubicBezTo>
                  <a:lnTo>
                    <a:pt x="8825" y="7215"/>
                  </a:lnTo>
                  <a:lnTo>
                    <a:pt x="8825" y="7545"/>
                  </a:lnTo>
                  <a:cubicBezTo>
                    <a:pt x="8825" y="7554"/>
                    <a:pt x="8822" y="7559"/>
                    <a:pt x="8814" y="7560"/>
                  </a:cubicBezTo>
                  <a:cubicBezTo>
                    <a:pt x="8505" y="7626"/>
                    <a:pt x="8256" y="7877"/>
                    <a:pt x="8192" y="8183"/>
                  </a:cubicBezTo>
                  <a:cubicBezTo>
                    <a:pt x="8189" y="8189"/>
                    <a:pt x="8184" y="8195"/>
                    <a:pt x="8178" y="8195"/>
                  </a:cubicBezTo>
                  <a:lnTo>
                    <a:pt x="7725" y="8195"/>
                  </a:lnTo>
                  <a:lnTo>
                    <a:pt x="5300" y="6288"/>
                  </a:lnTo>
                  <a:lnTo>
                    <a:pt x="6171" y="5603"/>
                  </a:lnTo>
                  <a:cubicBezTo>
                    <a:pt x="6259" y="5534"/>
                    <a:pt x="6365" y="5499"/>
                    <a:pt x="6471" y="5499"/>
                  </a:cubicBezTo>
                  <a:close/>
                  <a:moveTo>
                    <a:pt x="4869" y="1"/>
                  </a:moveTo>
                  <a:cubicBezTo>
                    <a:pt x="4615" y="1"/>
                    <a:pt x="4378" y="129"/>
                    <a:pt x="4235" y="336"/>
                  </a:cubicBezTo>
                  <a:cubicBezTo>
                    <a:pt x="4184" y="322"/>
                    <a:pt x="4134" y="317"/>
                    <a:pt x="4082" y="317"/>
                  </a:cubicBezTo>
                  <a:cubicBezTo>
                    <a:pt x="3857" y="317"/>
                    <a:pt x="3652" y="441"/>
                    <a:pt x="3545" y="632"/>
                  </a:cubicBezTo>
                  <a:lnTo>
                    <a:pt x="774" y="632"/>
                  </a:lnTo>
                  <a:cubicBezTo>
                    <a:pt x="348" y="632"/>
                    <a:pt x="1" y="978"/>
                    <a:pt x="1" y="1405"/>
                  </a:cubicBezTo>
                  <a:lnTo>
                    <a:pt x="1" y="8338"/>
                  </a:lnTo>
                  <a:cubicBezTo>
                    <a:pt x="1" y="8763"/>
                    <a:pt x="348" y="9110"/>
                    <a:pt x="774" y="9110"/>
                  </a:cubicBezTo>
                  <a:lnTo>
                    <a:pt x="1434" y="9110"/>
                  </a:lnTo>
                  <a:cubicBezTo>
                    <a:pt x="1512" y="9110"/>
                    <a:pt x="1577" y="9046"/>
                    <a:pt x="1577" y="8966"/>
                  </a:cubicBezTo>
                  <a:cubicBezTo>
                    <a:pt x="1577" y="8889"/>
                    <a:pt x="1512" y="8825"/>
                    <a:pt x="1434" y="8825"/>
                  </a:cubicBezTo>
                  <a:lnTo>
                    <a:pt x="774" y="8825"/>
                  </a:lnTo>
                  <a:cubicBezTo>
                    <a:pt x="506" y="8825"/>
                    <a:pt x="287" y="8606"/>
                    <a:pt x="287" y="8338"/>
                  </a:cubicBezTo>
                  <a:lnTo>
                    <a:pt x="287" y="1405"/>
                  </a:lnTo>
                  <a:cubicBezTo>
                    <a:pt x="287" y="1136"/>
                    <a:pt x="506" y="918"/>
                    <a:pt x="774" y="918"/>
                  </a:cubicBezTo>
                  <a:lnTo>
                    <a:pt x="3637" y="918"/>
                  </a:lnTo>
                  <a:cubicBezTo>
                    <a:pt x="3697" y="918"/>
                    <a:pt x="3751" y="880"/>
                    <a:pt x="3772" y="823"/>
                  </a:cubicBezTo>
                  <a:cubicBezTo>
                    <a:pt x="3818" y="692"/>
                    <a:pt x="3944" y="602"/>
                    <a:pt x="4084" y="602"/>
                  </a:cubicBezTo>
                  <a:cubicBezTo>
                    <a:pt x="4137" y="602"/>
                    <a:pt x="4186" y="614"/>
                    <a:pt x="4235" y="638"/>
                  </a:cubicBezTo>
                  <a:cubicBezTo>
                    <a:pt x="4255" y="648"/>
                    <a:pt x="4277" y="654"/>
                    <a:pt x="4300" y="654"/>
                  </a:cubicBezTo>
                  <a:cubicBezTo>
                    <a:pt x="4315" y="654"/>
                    <a:pt x="4330" y="651"/>
                    <a:pt x="4346" y="646"/>
                  </a:cubicBezTo>
                  <a:cubicBezTo>
                    <a:pt x="4382" y="632"/>
                    <a:pt x="4413" y="606"/>
                    <a:pt x="4429" y="570"/>
                  </a:cubicBezTo>
                  <a:cubicBezTo>
                    <a:pt x="4510" y="396"/>
                    <a:pt x="4684" y="287"/>
                    <a:pt x="4874" y="287"/>
                  </a:cubicBezTo>
                  <a:cubicBezTo>
                    <a:pt x="5064" y="287"/>
                    <a:pt x="5236" y="398"/>
                    <a:pt x="5317" y="570"/>
                  </a:cubicBezTo>
                  <a:cubicBezTo>
                    <a:pt x="5334" y="606"/>
                    <a:pt x="5362" y="632"/>
                    <a:pt x="5400" y="646"/>
                  </a:cubicBezTo>
                  <a:cubicBezTo>
                    <a:pt x="5415" y="651"/>
                    <a:pt x="5431" y="654"/>
                    <a:pt x="5446" y="654"/>
                  </a:cubicBezTo>
                  <a:cubicBezTo>
                    <a:pt x="5469" y="654"/>
                    <a:pt x="5492" y="648"/>
                    <a:pt x="5513" y="638"/>
                  </a:cubicBezTo>
                  <a:cubicBezTo>
                    <a:pt x="5560" y="614"/>
                    <a:pt x="5609" y="602"/>
                    <a:pt x="5662" y="602"/>
                  </a:cubicBezTo>
                  <a:cubicBezTo>
                    <a:pt x="5802" y="602"/>
                    <a:pt x="5927" y="690"/>
                    <a:pt x="5974" y="823"/>
                  </a:cubicBezTo>
                  <a:cubicBezTo>
                    <a:pt x="5996" y="880"/>
                    <a:pt x="6049" y="918"/>
                    <a:pt x="6110" y="918"/>
                  </a:cubicBezTo>
                  <a:lnTo>
                    <a:pt x="6624" y="918"/>
                  </a:lnTo>
                  <a:lnTo>
                    <a:pt x="6624" y="1262"/>
                  </a:lnTo>
                  <a:lnTo>
                    <a:pt x="1571" y="1262"/>
                  </a:lnTo>
                  <a:cubicBezTo>
                    <a:pt x="1430" y="1262"/>
                    <a:pt x="1306" y="1361"/>
                    <a:pt x="1278" y="1500"/>
                  </a:cubicBezTo>
                  <a:cubicBezTo>
                    <a:pt x="1236" y="1696"/>
                    <a:pt x="1071" y="1862"/>
                    <a:pt x="874" y="1903"/>
                  </a:cubicBezTo>
                  <a:cubicBezTo>
                    <a:pt x="737" y="1932"/>
                    <a:pt x="637" y="2055"/>
                    <a:pt x="637" y="2195"/>
                  </a:cubicBezTo>
                  <a:lnTo>
                    <a:pt x="637" y="7545"/>
                  </a:lnTo>
                  <a:cubicBezTo>
                    <a:pt x="637" y="7687"/>
                    <a:pt x="736" y="7810"/>
                    <a:pt x="874" y="7839"/>
                  </a:cubicBezTo>
                  <a:cubicBezTo>
                    <a:pt x="1071" y="7880"/>
                    <a:pt x="1236" y="8046"/>
                    <a:pt x="1278" y="8242"/>
                  </a:cubicBezTo>
                  <a:cubicBezTo>
                    <a:pt x="1306" y="8379"/>
                    <a:pt x="1430" y="8479"/>
                    <a:pt x="1571" y="8479"/>
                  </a:cubicBezTo>
                  <a:lnTo>
                    <a:pt x="8184" y="8479"/>
                  </a:lnTo>
                  <a:cubicBezTo>
                    <a:pt x="8324" y="8479"/>
                    <a:pt x="8447" y="8381"/>
                    <a:pt x="8476" y="8242"/>
                  </a:cubicBezTo>
                  <a:cubicBezTo>
                    <a:pt x="8519" y="8046"/>
                    <a:pt x="8683" y="7880"/>
                    <a:pt x="8880" y="7839"/>
                  </a:cubicBezTo>
                  <a:cubicBezTo>
                    <a:pt x="9017" y="7810"/>
                    <a:pt x="9117" y="7687"/>
                    <a:pt x="9117" y="7545"/>
                  </a:cubicBezTo>
                  <a:lnTo>
                    <a:pt x="9117" y="7145"/>
                  </a:lnTo>
                  <a:lnTo>
                    <a:pt x="9117" y="7142"/>
                  </a:lnTo>
                  <a:lnTo>
                    <a:pt x="9117" y="2195"/>
                  </a:lnTo>
                  <a:cubicBezTo>
                    <a:pt x="9117" y="2055"/>
                    <a:pt x="9018" y="1932"/>
                    <a:pt x="8880" y="1903"/>
                  </a:cubicBezTo>
                  <a:cubicBezTo>
                    <a:pt x="8683" y="1861"/>
                    <a:pt x="8519" y="1696"/>
                    <a:pt x="8476" y="1500"/>
                  </a:cubicBezTo>
                  <a:cubicBezTo>
                    <a:pt x="8447" y="1363"/>
                    <a:pt x="8324" y="1262"/>
                    <a:pt x="8184" y="1262"/>
                  </a:cubicBezTo>
                  <a:lnTo>
                    <a:pt x="6909" y="1262"/>
                  </a:lnTo>
                  <a:lnTo>
                    <a:pt x="6909" y="917"/>
                  </a:lnTo>
                  <a:lnTo>
                    <a:pt x="8976" y="917"/>
                  </a:lnTo>
                  <a:cubicBezTo>
                    <a:pt x="9243" y="917"/>
                    <a:pt x="9463" y="1136"/>
                    <a:pt x="9463" y="1404"/>
                  </a:cubicBezTo>
                  <a:lnTo>
                    <a:pt x="9463" y="8336"/>
                  </a:lnTo>
                  <a:cubicBezTo>
                    <a:pt x="9463" y="8606"/>
                    <a:pt x="9243" y="8823"/>
                    <a:pt x="8976" y="8823"/>
                  </a:cubicBezTo>
                  <a:lnTo>
                    <a:pt x="6110" y="8823"/>
                  </a:lnTo>
                  <a:cubicBezTo>
                    <a:pt x="6049" y="8823"/>
                    <a:pt x="5996" y="8861"/>
                    <a:pt x="5974" y="8919"/>
                  </a:cubicBezTo>
                  <a:cubicBezTo>
                    <a:pt x="5929" y="9050"/>
                    <a:pt x="5804" y="9140"/>
                    <a:pt x="5662" y="9140"/>
                  </a:cubicBezTo>
                  <a:cubicBezTo>
                    <a:pt x="5609" y="9140"/>
                    <a:pt x="5560" y="9128"/>
                    <a:pt x="5513" y="9103"/>
                  </a:cubicBezTo>
                  <a:cubicBezTo>
                    <a:pt x="5492" y="9093"/>
                    <a:pt x="5470" y="9088"/>
                    <a:pt x="5447" y="9088"/>
                  </a:cubicBezTo>
                  <a:cubicBezTo>
                    <a:pt x="5431" y="9088"/>
                    <a:pt x="5416" y="9090"/>
                    <a:pt x="5400" y="9096"/>
                  </a:cubicBezTo>
                  <a:cubicBezTo>
                    <a:pt x="5364" y="9110"/>
                    <a:pt x="5334" y="9137"/>
                    <a:pt x="5317" y="9172"/>
                  </a:cubicBezTo>
                  <a:cubicBezTo>
                    <a:pt x="5236" y="9345"/>
                    <a:pt x="5064" y="9457"/>
                    <a:pt x="4874" y="9457"/>
                  </a:cubicBezTo>
                  <a:cubicBezTo>
                    <a:pt x="4684" y="9457"/>
                    <a:pt x="4510" y="9344"/>
                    <a:pt x="4429" y="9172"/>
                  </a:cubicBezTo>
                  <a:cubicBezTo>
                    <a:pt x="4413" y="9137"/>
                    <a:pt x="4384" y="9110"/>
                    <a:pt x="4346" y="9096"/>
                  </a:cubicBezTo>
                  <a:cubicBezTo>
                    <a:pt x="4330" y="9091"/>
                    <a:pt x="4314" y="9088"/>
                    <a:pt x="4299" y="9088"/>
                  </a:cubicBezTo>
                  <a:cubicBezTo>
                    <a:pt x="4276" y="9088"/>
                    <a:pt x="4254" y="9094"/>
                    <a:pt x="4235" y="9103"/>
                  </a:cubicBezTo>
                  <a:cubicBezTo>
                    <a:pt x="4186" y="9129"/>
                    <a:pt x="4137" y="9140"/>
                    <a:pt x="4084" y="9140"/>
                  </a:cubicBezTo>
                  <a:cubicBezTo>
                    <a:pt x="3945" y="9140"/>
                    <a:pt x="3819" y="9052"/>
                    <a:pt x="3772" y="8919"/>
                  </a:cubicBezTo>
                  <a:cubicBezTo>
                    <a:pt x="3751" y="8861"/>
                    <a:pt x="3697" y="8823"/>
                    <a:pt x="3637" y="8823"/>
                  </a:cubicBezTo>
                  <a:lnTo>
                    <a:pt x="2005" y="8823"/>
                  </a:lnTo>
                  <a:cubicBezTo>
                    <a:pt x="1927" y="8823"/>
                    <a:pt x="1862" y="8889"/>
                    <a:pt x="1862" y="8966"/>
                  </a:cubicBezTo>
                  <a:cubicBezTo>
                    <a:pt x="1862" y="9044"/>
                    <a:pt x="1927" y="9110"/>
                    <a:pt x="2005" y="9110"/>
                  </a:cubicBezTo>
                  <a:lnTo>
                    <a:pt x="3545" y="9110"/>
                  </a:lnTo>
                  <a:cubicBezTo>
                    <a:pt x="3652" y="9301"/>
                    <a:pt x="3857" y="9425"/>
                    <a:pt x="4082" y="9425"/>
                  </a:cubicBezTo>
                  <a:cubicBezTo>
                    <a:pt x="4134" y="9425"/>
                    <a:pt x="4184" y="9420"/>
                    <a:pt x="4235" y="9406"/>
                  </a:cubicBezTo>
                  <a:cubicBezTo>
                    <a:pt x="4378" y="9612"/>
                    <a:pt x="4615" y="9741"/>
                    <a:pt x="4869" y="9741"/>
                  </a:cubicBezTo>
                  <a:cubicBezTo>
                    <a:pt x="5125" y="9741"/>
                    <a:pt x="5362" y="9613"/>
                    <a:pt x="5505" y="9406"/>
                  </a:cubicBezTo>
                  <a:cubicBezTo>
                    <a:pt x="5554" y="9420"/>
                    <a:pt x="5606" y="9425"/>
                    <a:pt x="5658" y="9425"/>
                  </a:cubicBezTo>
                  <a:cubicBezTo>
                    <a:pt x="5881" y="9425"/>
                    <a:pt x="6087" y="9301"/>
                    <a:pt x="6193" y="9110"/>
                  </a:cubicBezTo>
                  <a:lnTo>
                    <a:pt x="8968" y="9110"/>
                  </a:lnTo>
                  <a:cubicBezTo>
                    <a:pt x="9394" y="9110"/>
                    <a:pt x="9740" y="8763"/>
                    <a:pt x="9740" y="8336"/>
                  </a:cubicBezTo>
                  <a:lnTo>
                    <a:pt x="9740" y="1404"/>
                  </a:lnTo>
                  <a:cubicBezTo>
                    <a:pt x="9743" y="979"/>
                    <a:pt x="9394" y="632"/>
                    <a:pt x="8968" y="632"/>
                  </a:cubicBezTo>
                  <a:lnTo>
                    <a:pt x="6193" y="632"/>
                  </a:lnTo>
                  <a:cubicBezTo>
                    <a:pt x="6087" y="441"/>
                    <a:pt x="5881" y="317"/>
                    <a:pt x="5658" y="317"/>
                  </a:cubicBezTo>
                  <a:cubicBezTo>
                    <a:pt x="5606" y="317"/>
                    <a:pt x="5554" y="322"/>
                    <a:pt x="5505" y="336"/>
                  </a:cubicBezTo>
                  <a:cubicBezTo>
                    <a:pt x="5362" y="130"/>
                    <a:pt x="5125" y="1"/>
                    <a:pt x="4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26;p77">
              <a:extLst>
                <a:ext uri="{FF2B5EF4-FFF2-40B4-BE49-F238E27FC236}">
                  <a16:creationId xmlns:a16="http://schemas.microsoft.com/office/drawing/2014/main" id="{8E5DEFFE-B1D5-47F6-8BC7-75B82E728081}"/>
                </a:ext>
              </a:extLst>
            </p:cNvPr>
            <p:cNvSpPr/>
            <p:nvPr/>
          </p:nvSpPr>
          <p:spPr>
            <a:xfrm>
              <a:off x="6764349" y="1984558"/>
              <a:ext cx="9788" cy="15195"/>
            </a:xfrm>
            <a:custGeom>
              <a:avLst/>
              <a:gdLst/>
              <a:ahLst/>
              <a:cxnLst/>
              <a:rect l="l" t="t" r="r" b="b"/>
              <a:pathLst>
                <a:path w="286" h="444" extrusionOk="0">
                  <a:moveTo>
                    <a:pt x="142" y="0"/>
                  </a:moveTo>
                  <a:cubicBezTo>
                    <a:pt x="65" y="0"/>
                    <a:pt x="1" y="64"/>
                    <a:pt x="1" y="142"/>
                  </a:cubicBezTo>
                  <a:lnTo>
                    <a:pt x="1" y="300"/>
                  </a:lnTo>
                  <a:cubicBezTo>
                    <a:pt x="1" y="378"/>
                    <a:pt x="65" y="443"/>
                    <a:pt x="142" y="443"/>
                  </a:cubicBezTo>
                  <a:cubicBezTo>
                    <a:pt x="221" y="443"/>
                    <a:pt x="285" y="381"/>
                    <a:pt x="285" y="300"/>
                  </a:cubicBezTo>
                  <a:lnTo>
                    <a:pt x="285" y="142"/>
                  </a:lnTo>
                  <a:cubicBezTo>
                    <a:pt x="285" y="64"/>
                    <a:pt x="221"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27;p77">
              <a:extLst>
                <a:ext uri="{FF2B5EF4-FFF2-40B4-BE49-F238E27FC236}">
                  <a16:creationId xmlns:a16="http://schemas.microsoft.com/office/drawing/2014/main" id="{C9699F8C-BD52-4379-B056-18B4C8B85489}"/>
                </a:ext>
              </a:extLst>
            </p:cNvPr>
            <p:cNvSpPr/>
            <p:nvPr/>
          </p:nvSpPr>
          <p:spPr>
            <a:xfrm>
              <a:off x="6656547" y="2041162"/>
              <a:ext cx="63688" cy="63722"/>
            </a:xfrm>
            <a:custGeom>
              <a:avLst/>
              <a:gdLst/>
              <a:ahLst/>
              <a:cxnLst/>
              <a:rect l="l" t="t" r="r" b="b"/>
              <a:pathLst>
                <a:path w="1861" h="1862" extrusionOk="0">
                  <a:moveTo>
                    <a:pt x="930" y="287"/>
                  </a:moveTo>
                  <a:cubicBezTo>
                    <a:pt x="1286" y="287"/>
                    <a:pt x="1576" y="576"/>
                    <a:pt x="1576" y="930"/>
                  </a:cubicBezTo>
                  <a:cubicBezTo>
                    <a:pt x="1576" y="1287"/>
                    <a:pt x="1285" y="1576"/>
                    <a:pt x="930" y="1576"/>
                  </a:cubicBezTo>
                  <a:cubicBezTo>
                    <a:pt x="574" y="1576"/>
                    <a:pt x="285" y="1287"/>
                    <a:pt x="285" y="930"/>
                  </a:cubicBezTo>
                  <a:cubicBezTo>
                    <a:pt x="285" y="576"/>
                    <a:pt x="574" y="287"/>
                    <a:pt x="930" y="287"/>
                  </a:cubicBezTo>
                  <a:close/>
                  <a:moveTo>
                    <a:pt x="930" y="1"/>
                  </a:moveTo>
                  <a:cubicBezTo>
                    <a:pt x="416" y="1"/>
                    <a:pt x="0" y="418"/>
                    <a:pt x="0" y="930"/>
                  </a:cubicBezTo>
                  <a:cubicBezTo>
                    <a:pt x="0" y="1445"/>
                    <a:pt x="416" y="1862"/>
                    <a:pt x="930" y="1862"/>
                  </a:cubicBezTo>
                  <a:cubicBezTo>
                    <a:pt x="1443" y="1862"/>
                    <a:pt x="1860" y="1445"/>
                    <a:pt x="1860" y="930"/>
                  </a:cubicBezTo>
                  <a:cubicBezTo>
                    <a:pt x="1860" y="418"/>
                    <a:pt x="1443" y="1"/>
                    <a:pt x="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28;p77">
              <a:extLst>
                <a:ext uri="{FF2B5EF4-FFF2-40B4-BE49-F238E27FC236}">
                  <a16:creationId xmlns:a16="http://schemas.microsoft.com/office/drawing/2014/main" id="{B99DC77A-1C50-4493-ABEB-605FD83146CE}"/>
                </a:ext>
              </a:extLst>
            </p:cNvPr>
            <p:cNvSpPr/>
            <p:nvPr/>
          </p:nvSpPr>
          <p:spPr>
            <a:xfrm>
              <a:off x="6904558" y="2244650"/>
              <a:ext cx="9822" cy="12491"/>
            </a:xfrm>
            <a:custGeom>
              <a:avLst/>
              <a:gdLst/>
              <a:ahLst/>
              <a:cxnLst/>
              <a:rect l="l" t="t" r="r" b="b"/>
              <a:pathLst>
                <a:path w="287" h="365" extrusionOk="0">
                  <a:moveTo>
                    <a:pt x="144" y="1"/>
                  </a:moveTo>
                  <a:cubicBezTo>
                    <a:pt x="66" y="1"/>
                    <a:pt x="1" y="66"/>
                    <a:pt x="1" y="144"/>
                  </a:cubicBezTo>
                  <a:lnTo>
                    <a:pt x="1" y="223"/>
                  </a:lnTo>
                  <a:cubicBezTo>
                    <a:pt x="1" y="301"/>
                    <a:pt x="66" y="365"/>
                    <a:pt x="144" y="365"/>
                  </a:cubicBezTo>
                  <a:cubicBezTo>
                    <a:pt x="222" y="365"/>
                    <a:pt x="287" y="302"/>
                    <a:pt x="287" y="223"/>
                  </a:cubicBezTo>
                  <a:lnTo>
                    <a:pt x="287" y="144"/>
                  </a:lnTo>
                  <a:cubicBezTo>
                    <a:pt x="287" y="66"/>
                    <a:pt x="222"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29;p77">
              <a:extLst>
                <a:ext uri="{FF2B5EF4-FFF2-40B4-BE49-F238E27FC236}">
                  <a16:creationId xmlns:a16="http://schemas.microsoft.com/office/drawing/2014/main" id="{61C0C390-494A-46B3-B205-1F70A5FAFAB1}"/>
                </a:ext>
              </a:extLst>
            </p:cNvPr>
            <p:cNvSpPr/>
            <p:nvPr/>
          </p:nvSpPr>
          <p:spPr>
            <a:xfrm>
              <a:off x="6624139" y="2244719"/>
              <a:ext cx="9822" cy="12423"/>
            </a:xfrm>
            <a:custGeom>
              <a:avLst/>
              <a:gdLst/>
              <a:ahLst/>
              <a:cxnLst/>
              <a:rect l="l" t="t" r="r" b="b"/>
              <a:pathLst>
                <a:path w="287" h="363" extrusionOk="0">
                  <a:moveTo>
                    <a:pt x="144" y="0"/>
                  </a:moveTo>
                  <a:cubicBezTo>
                    <a:pt x="65" y="0"/>
                    <a:pt x="1" y="63"/>
                    <a:pt x="1" y="142"/>
                  </a:cubicBezTo>
                  <a:lnTo>
                    <a:pt x="1" y="221"/>
                  </a:lnTo>
                  <a:cubicBezTo>
                    <a:pt x="1" y="299"/>
                    <a:pt x="66" y="363"/>
                    <a:pt x="144" y="363"/>
                  </a:cubicBezTo>
                  <a:cubicBezTo>
                    <a:pt x="221" y="363"/>
                    <a:pt x="287" y="299"/>
                    <a:pt x="287" y="221"/>
                  </a:cubicBezTo>
                  <a:lnTo>
                    <a:pt x="287" y="142"/>
                  </a:lnTo>
                  <a:cubicBezTo>
                    <a:pt x="287" y="64"/>
                    <a:pt x="221"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30;p77">
              <a:extLst>
                <a:ext uri="{FF2B5EF4-FFF2-40B4-BE49-F238E27FC236}">
                  <a16:creationId xmlns:a16="http://schemas.microsoft.com/office/drawing/2014/main" id="{4B84CB5D-68B5-4C04-8380-E14F0B724668}"/>
                </a:ext>
              </a:extLst>
            </p:cNvPr>
            <p:cNvSpPr/>
            <p:nvPr/>
          </p:nvSpPr>
          <p:spPr>
            <a:xfrm>
              <a:off x="6764349" y="2264876"/>
              <a:ext cx="9788" cy="15195"/>
            </a:xfrm>
            <a:custGeom>
              <a:avLst/>
              <a:gdLst/>
              <a:ahLst/>
              <a:cxnLst/>
              <a:rect l="l" t="t" r="r" b="b"/>
              <a:pathLst>
                <a:path w="286" h="444" extrusionOk="0">
                  <a:moveTo>
                    <a:pt x="142" y="0"/>
                  </a:moveTo>
                  <a:cubicBezTo>
                    <a:pt x="65" y="0"/>
                    <a:pt x="1" y="64"/>
                    <a:pt x="1" y="143"/>
                  </a:cubicBezTo>
                  <a:lnTo>
                    <a:pt x="1" y="300"/>
                  </a:lnTo>
                  <a:cubicBezTo>
                    <a:pt x="1" y="379"/>
                    <a:pt x="65" y="443"/>
                    <a:pt x="142" y="443"/>
                  </a:cubicBezTo>
                  <a:cubicBezTo>
                    <a:pt x="221" y="443"/>
                    <a:pt x="285" y="381"/>
                    <a:pt x="285" y="300"/>
                  </a:cubicBezTo>
                  <a:lnTo>
                    <a:pt x="285" y="143"/>
                  </a:lnTo>
                  <a:cubicBezTo>
                    <a:pt x="285" y="64"/>
                    <a:pt x="221"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31;p77">
              <a:extLst>
                <a:ext uri="{FF2B5EF4-FFF2-40B4-BE49-F238E27FC236}">
                  <a16:creationId xmlns:a16="http://schemas.microsoft.com/office/drawing/2014/main" id="{81334807-DE01-4241-B2CE-B7509352C698}"/>
                </a:ext>
              </a:extLst>
            </p:cNvPr>
            <p:cNvSpPr/>
            <p:nvPr/>
          </p:nvSpPr>
          <p:spPr>
            <a:xfrm>
              <a:off x="6904558" y="2007453"/>
              <a:ext cx="9822" cy="12457"/>
            </a:xfrm>
            <a:custGeom>
              <a:avLst/>
              <a:gdLst/>
              <a:ahLst/>
              <a:cxnLst/>
              <a:rect l="l" t="t" r="r" b="b"/>
              <a:pathLst>
                <a:path w="287" h="364" extrusionOk="0">
                  <a:moveTo>
                    <a:pt x="144" y="1"/>
                  </a:moveTo>
                  <a:cubicBezTo>
                    <a:pt x="63" y="1"/>
                    <a:pt x="1" y="65"/>
                    <a:pt x="1" y="142"/>
                  </a:cubicBezTo>
                  <a:lnTo>
                    <a:pt x="1" y="221"/>
                  </a:lnTo>
                  <a:cubicBezTo>
                    <a:pt x="1" y="299"/>
                    <a:pt x="66" y="363"/>
                    <a:pt x="144" y="363"/>
                  </a:cubicBezTo>
                  <a:cubicBezTo>
                    <a:pt x="222" y="363"/>
                    <a:pt x="287" y="299"/>
                    <a:pt x="287" y="221"/>
                  </a:cubicBezTo>
                  <a:lnTo>
                    <a:pt x="287" y="142"/>
                  </a:lnTo>
                  <a:cubicBezTo>
                    <a:pt x="287" y="65"/>
                    <a:pt x="222"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32;p77">
              <a:extLst>
                <a:ext uri="{FF2B5EF4-FFF2-40B4-BE49-F238E27FC236}">
                  <a16:creationId xmlns:a16="http://schemas.microsoft.com/office/drawing/2014/main" id="{41975DD1-8903-4868-B248-6CBF59623E49}"/>
                </a:ext>
              </a:extLst>
            </p:cNvPr>
            <p:cNvSpPr/>
            <p:nvPr/>
          </p:nvSpPr>
          <p:spPr>
            <a:xfrm>
              <a:off x="6624139" y="2007521"/>
              <a:ext cx="9822" cy="12491"/>
            </a:xfrm>
            <a:custGeom>
              <a:avLst/>
              <a:gdLst/>
              <a:ahLst/>
              <a:cxnLst/>
              <a:rect l="l" t="t" r="r" b="b"/>
              <a:pathLst>
                <a:path w="287" h="365" extrusionOk="0">
                  <a:moveTo>
                    <a:pt x="144" y="0"/>
                  </a:moveTo>
                  <a:cubicBezTo>
                    <a:pt x="66" y="0"/>
                    <a:pt x="1" y="64"/>
                    <a:pt x="1" y="143"/>
                  </a:cubicBezTo>
                  <a:lnTo>
                    <a:pt x="1" y="221"/>
                  </a:lnTo>
                  <a:cubicBezTo>
                    <a:pt x="1" y="299"/>
                    <a:pt x="66" y="364"/>
                    <a:pt x="144" y="364"/>
                  </a:cubicBezTo>
                  <a:cubicBezTo>
                    <a:pt x="221" y="364"/>
                    <a:pt x="287" y="299"/>
                    <a:pt x="287" y="221"/>
                  </a:cubicBezTo>
                  <a:lnTo>
                    <a:pt x="287" y="143"/>
                  </a:lnTo>
                  <a:cubicBezTo>
                    <a:pt x="287" y="64"/>
                    <a:pt x="221"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533;p77">
            <a:extLst>
              <a:ext uri="{FF2B5EF4-FFF2-40B4-BE49-F238E27FC236}">
                <a16:creationId xmlns:a16="http://schemas.microsoft.com/office/drawing/2014/main" id="{C54103CB-D9AD-4B7B-8BAC-B338723EE2CD}"/>
              </a:ext>
            </a:extLst>
          </p:cNvPr>
          <p:cNvGrpSpPr/>
          <p:nvPr/>
        </p:nvGrpSpPr>
        <p:grpSpPr>
          <a:xfrm>
            <a:off x="3931201" y="3650512"/>
            <a:ext cx="304377" cy="377815"/>
            <a:chOff x="3496265" y="3395592"/>
            <a:chExt cx="268647" cy="333464"/>
          </a:xfrm>
        </p:grpSpPr>
        <p:sp>
          <p:nvSpPr>
            <p:cNvPr id="38" name="Google Shape;1534;p77">
              <a:extLst>
                <a:ext uri="{FF2B5EF4-FFF2-40B4-BE49-F238E27FC236}">
                  <a16:creationId xmlns:a16="http://schemas.microsoft.com/office/drawing/2014/main" id="{A083FF98-C77D-4AD7-862B-0050F813AE7C}"/>
                </a:ext>
              </a:extLst>
            </p:cNvPr>
            <p:cNvSpPr/>
            <p:nvPr/>
          </p:nvSpPr>
          <p:spPr>
            <a:xfrm>
              <a:off x="3523198" y="3665335"/>
              <a:ext cx="31450" cy="31382"/>
            </a:xfrm>
            <a:custGeom>
              <a:avLst/>
              <a:gdLst/>
              <a:ahLst/>
              <a:cxnLst/>
              <a:rect l="l" t="t" r="r" b="b"/>
              <a:pathLst>
                <a:path w="919" h="917" extrusionOk="0">
                  <a:moveTo>
                    <a:pt x="459" y="285"/>
                  </a:moveTo>
                  <a:cubicBezTo>
                    <a:pt x="555" y="285"/>
                    <a:pt x="632" y="363"/>
                    <a:pt x="632" y="459"/>
                  </a:cubicBezTo>
                  <a:cubicBezTo>
                    <a:pt x="632" y="553"/>
                    <a:pt x="555" y="632"/>
                    <a:pt x="459" y="632"/>
                  </a:cubicBezTo>
                  <a:cubicBezTo>
                    <a:pt x="364" y="629"/>
                    <a:pt x="287" y="553"/>
                    <a:pt x="287" y="459"/>
                  </a:cubicBezTo>
                  <a:cubicBezTo>
                    <a:pt x="287" y="363"/>
                    <a:pt x="364" y="285"/>
                    <a:pt x="459" y="285"/>
                  </a:cubicBezTo>
                  <a:close/>
                  <a:moveTo>
                    <a:pt x="459" y="0"/>
                  </a:moveTo>
                  <a:cubicBezTo>
                    <a:pt x="206" y="0"/>
                    <a:pt x="1" y="206"/>
                    <a:pt x="1" y="459"/>
                  </a:cubicBezTo>
                  <a:cubicBezTo>
                    <a:pt x="1" y="711"/>
                    <a:pt x="206" y="917"/>
                    <a:pt x="459" y="917"/>
                  </a:cubicBezTo>
                  <a:cubicBezTo>
                    <a:pt x="713" y="915"/>
                    <a:pt x="918" y="710"/>
                    <a:pt x="918" y="459"/>
                  </a:cubicBezTo>
                  <a:cubicBezTo>
                    <a:pt x="918" y="206"/>
                    <a:pt x="713" y="0"/>
                    <a:pt x="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35;p77">
              <a:extLst>
                <a:ext uri="{FF2B5EF4-FFF2-40B4-BE49-F238E27FC236}">
                  <a16:creationId xmlns:a16="http://schemas.microsoft.com/office/drawing/2014/main" id="{82ED1F29-CC6F-4495-983C-B74A3B2B9257}"/>
                </a:ext>
              </a:extLst>
            </p:cNvPr>
            <p:cNvSpPr/>
            <p:nvPr/>
          </p:nvSpPr>
          <p:spPr>
            <a:xfrm>
              <a:off x="3501330" y="3395592"/>
              <a:ext cx="258380" cy="333464"/>
            </a:xfrm>
            <a:custGeom>
              <a:avLst/>
              <a:gdLst/>
              <a:ahLst/>
              <a:cxnLst/>
              <a:rect l="l" t="t" r="r" b="b"/>
              <a:pathLst>
                <a:path w="7550" h="9744" extrusionOk="0">
                  <a:moveTo>
                    <a:pt x="2216" y="1233"/>
                  </a:moveTo>
                  <a:lnTo>
                    <a:pt x="2216" y="1892"/>
                  </a:lnTo>
                  <a:lnTo>
                    <a:pt x="2044" y="1892"/>
                  </a:lnTo>
                  <a:lnTo>
                    <a:pt x="2044" y="1894"/>
                  </a:lnTo>
                  <a:cubicBezTo>
                    <a:pt x="1948" y="1894"/>
                    <a:pt x="1871" y="1814"/>
                    <a:pt x="1871" y="1720"/>
                  </a:cubicBezTo>
                  <a:lnTo>
                    <a:pt x="1871" y="1248"/>
                  </a:lnTo>
                  <a:cubicBezTo>
                    <a:pt x="1871" y="1241"/>
                    <a:pt x="1878" y="1233"/>
                    <a:pt x="1886" y="1233"/>
                  </a:cubicBezTo>
                  <a:close/>
                  <a:moveTo>
                    <a:pt x="5668" y="1233"/>
                  </a:moveTo>
                  <a:cubicBezTo>
                    <a:pt x="5676" y="1233"/>
                    <a:pt x="5683" y="1241"/>
                    <a:pt x="5683" y="1248"/>
                  </a:cubicBezTo>
                  <a:lnTo>
                    <a:pt x="5683" y="1720"/>
                  </a:lnTo>
                  <a:cubicBezTo>
                    <a:pt x="5683" y="1814"/>
                    <a:pt x="5606" y="1894"/>
                    <a:pt x="5510" y="1894"/>
                  </a:cubicBezTo>
                  <a:lnTo>
                    <a:pt x="5336" y="1894"/>
                  </a:lnTo>
                  <a:lnTo>
                    <a:pt x="5336" y="1233"/>
                  </a:lnTo>
                  <a:close/>
                  <a:moveTo>
                    <a:pt x="4565" y="289"/>
                  </a:moveTo>
                  <a:cubicBezTo>
                    <a:pt x="4833" y="289"/>
                    <a:pt x="5052" y="509"/>
                    <a:pt x="5052" y="776"/>
                  </a:cubicBezTo>
                  <a:lnTo>
                    <a:pt x="5052" y="2195"/>
                  </a:lnTo>
                  <a:cubicBezTo>
                    <a:pt x="5052" y="2900"/>
                    <a:pt x="4479" y="3472"/>
                    <a:pt x="3775" y="3472"/>
                  </a:cubicBezTo>
                  <a:cubicBezTo>
                    <a:pt x="3072" y="3472"/>
                    <a:pt x="2501" y="2900"/>
                    <a:pt x="2501" y="2195"/>
                  </a:cubicBezTo>
                  <a:lnTo>
                    <a:pt x="2502" y="776"/>
                  </a:lnTo>
                  <a:cubicBezTo>
                    <a:pt x="2502" y="509"/>
                    <a:pt x="2722" y="289"/>
                    <a:pt x="2989" y="289"/>
                  </a:cubicBezTo>
                  <a:close/>
                  <a:moveTo>
                    <a:pt x="5138" y="2954"/>
                  </a:moveTo>
                  <a:lnTo>
                    <a:pt x="5971" y="3233"/>
                  </a:lnTo>
                  <a:cubicBezTo>
                    <a:pt x="6094" y="3274"/>
                    <a:pt x="6195" y="3359"/>
                    <a:pt x="6253" y="3478"/>
                  </a:cubicBezTo>
                  <a:cubicBezTo>
                    <a:pt x="6310" y="3594"/>
                    <a:pt x="6321" y="3728"/>
                    <a:pt x="6278" y="3851"/>
                  </a:cubicBezTo>
                  <a:lnTo>
                    <a:pt x="5912" y="4950"/>
                  </a:lnTo>
                  <a:cubicBezTo>
                    <a:pt x="5892" y="5009"/>
                    <a:pt x="5842" y="5053"/>
                    <a:pt x="5781" y="5064"/>
                  </a:cubicBezTo>
                  <a:cubicBezTo>
                    <a:pt x="5314" y="5152"/>
                    <a:pt x="4963" y="5531"/>
                    <a:pt x="4906" y="5991"/>
                  </a:cubicBezTo>
                  <a:lnTo>
                    <a:pt x="2650" y="5991"/>
                  </a:lnTo>
                  <a:cubicBezTo>
                    <a:pt x="2589" y="5531"/>
                    <a:pt x="2239" y="5152"/>
                    <a:pt x="1773" y="5064"/>
                  </a:cubicBezTo>
                  <a:cubicBezTo>
                    <a:pt x="1713" y="5053"/>
                    <a:pt x="1661" y="5009"/>
                    <a:pt x="1643" y="4950"/>
                  </a:cubicBezTo>
                  <a:lnTo>
                    <a:pt x="1276" y="3851"/>
                  </a:lnTo>
                  <a:cubicBezTo>
                    <a:pt x="1233" y="3728"/>
                    <a:pt x="1242" y="3595"/>
                    <a:pt x="1302" y="3478"/>
                  </a:cubicBezTo>
                  <a:cubicBezTo>
                    <a:pt x="1361" y="3359"/>
                    <a:pt x="1460" y="3274"/>
                    <a:pt x="1583" y="3233"/>
                  </a:cubicBezTo>
                  <a:lnTo>
                    <a:pt x="2414" y="2954"/>
                  </a:lnTo>
                  <a:cubicBezTo>
                    <a:pt x="2684" y="3431"/>
                    <a:pt x="3192" y="3753"/>
                    <a:pt x="3776" y="3753"/>
                  </a:cubicBezTo>
                  <a:cubicBezTo>
                    <a:pt x="4361" y="3753"/>
                    <a:pt x="4871" y="3431"/>
                    <a:pt x="5138" y="2954"/>
                  </a:cubicBezTo>
                  <a:close/>
                  <a:moveTo>
                    <a:pt x="5998" y="6905"/>
                  </a:moveTo>
                  <a:lnTo>
                    <a:pt x="5998" y="7251"/>
                  </a:lnTo>
                  <a:lnTo>
                    <a:pt x="1557" y="7251"/>
                  </a:lnTo>
                  <a:lnTo>
                    <a:pt x="1557" y="6905"/>
                  </a:lnTo>
                  <a:close/>
                  <a:moveTo>
                    <a:pt x="2518" y="9111"/>
                  </a:moveTo>
                  <a:cubicBezTo>
                    <a:pt x="2612" y="9111"/>
                    <a:pt x="2691" y="9188"/>
                    <a:pt x="2691" y="9284"/>
                  </a:cubicBezTo>
                  <a:lnTo>
                    <a:pt x="2691" y="9458"/>
                  </a:lnTo>
                  <a:lnTo>
                    <a:pt x="2344" y="9458"/>
                  </a:lnTo>
                  <a:lnTo>
                    <a:pt x="2344" y="9284"/>
                  </a:lnTo>
                  <a:cubicBezTo>
                    <a:pt x="2344" y="9188"/>
                    <a:pt x="2422" y="9111"/>
                    <a:pt x="2518" y="9111"/>
                  </a:cubicBezTo>
                  <a:close/>
                  <a:moveTo>
                    <a:pt x="3776" y="9111"/>
                  </a:moveTo>
                  <a:cubicBezTo>
                    <a:pt x="3872" y="9111"/>
                    <a:pt x="3950" y="9188"/>
                    <a:pt x="3950" y="9284"/>
                  </a:cubicBezTo>
                  <a:lnTo>
                    <a:pt x="3950" y="9458"/>
                  </a:lnTo>
                  <a:lnTo>
                    <a:pt x="3604" y="9458"/>
                  </a:lnTo>
                  <a:lnTo>
                    <a:pt x="3604" y="9284"/>
                  </a:lnTo>
                  <a:cubicBezTo>
                    <a:pt x="3604" y="9188"/>
                    <a:pt x="3682" y="9111"/>
                    <a:pt x="3776" y="9111"/>
                  </a:cubicBezTo>
                  <a:close/>
                  <a:moveTo>
                    <a:pt x="5038" y="9111"/>
                  </a:moveTo>
                  <a:cubicBezTo>
                    <a:pt x="5134" y="9111"/>
                    <a:pt x="5212" y="9188"/>
                    <a:pt x="5212" y="9284"/>
                  </a:cubicBezTo>
                  <a:lnTo>
                    <a:pt x="5212" y="9458"/>
                  </a:lnTo>
                  <a:lnTo>
                    <a:pt x="4865" y="9458"/>
                  </a:lnTo>
                  <a:lnTo>
                    <a:pt x="4865" y="9284"/>
                  </a:lnTo>
                  <a:cubicBezTo>
                    <a:pt x="4865" y="9188"/>
                    <a:pt x="4944" y="9111"/>
                    <a:pt x="5038" y="9111"/>
                  </a:cubicBezTo>
                  <a:close/>
                  <a:moveTo>
                    <a:pt x="5364" y="8484"/>
                  </a:moveTo>
                  <a:cubicBezTo>
                    <a:pt x="5371" y="8484"/>
                    <a:pt x="5376" y="8488"/>
                    <a:pt x="5379" y="8494"/>
                  </a:cubicBezTo>
                  <a:cubicBezTo>
                    <a:pt x="5423" y="8803"/>
                    <a:pt x="5598" y="9070"/>
                    <a:pt x="5842" y="9237"/>
                  </a:cubicBezTo>
                  <a:lnTo>
                    <a:pt x="5842" y="9444"/>
                  </a:lnTo>
                  <a:cubicBezTo>
                    <a:pt x="5842" y="9452"/>
                    <a:pt x="5834" y="9459"/>
                    <a:pt x="5826" y="9459"/>
                  </a:cubicBezTo>
                  <a:lnTo>
                    <a:pt x="5495" y="9459"/>
                  </a:lnTo>
                  <a:lnTo>
                    <a:pt x="5495" y="9286"/>
                  </a:lnTo>
                  <a:cubicBezTo>
                    <a:pt x="5495" y="9033"/>
                    <a:pt x="5289" y="8828"/>
                    <a:pt x="5037" y="8828"/>
                  </a:cubicBezTo>
                  <a:cubicBezTo>
                    <a:pt x="4784" y="8828"/>
                    <a:pt x="4577" y="9033"/>
                    <a:pt x="4577" y="9286"/>
                  </a:cubicBezTo>
                  <a:lnTo>
                    <a:pt x="4577" y="9459"/>
                  </a:lnTo>
                  <a:lnTo>
                    <a:pt x="4233" y="9459"/>
                  </a:lnTo>
                  <a:lnTo>
                    <a:pt x="4233" y="9286"/>
                  </a:lnTo>
                  <a:cubicBezTo>
                    <a:pt x="4233" y="9033"/>
                    <a:pt x="4027" y="8828"/>
                    <a:pt x="3775" y="8828"/>
                  </a:cubicBezTo>
                  <a:cubicBezTo>
                    <a:pt x="3522" y="8828"/>
                    <a:pt x="3317" y="9033"/>
                    <a:pt x="3317" y="9286"/>
                  </a:cubicBezTo>
                  <a:lnTo>
                    <a:pt x="3317" y="9459"/>
                  </a:lnTo>
                  <a:lnTo>
                    <a:pt x="2971" y="9459"/>
                  </a:lnTo>
                  <a:lnTo>
                    <a:pt x="2971" y="9286"/>
                  </a:lnTo>
                  <a:cubicBezTo>
                    <a:pt x="2971" y="9033"/>
                    <a:pt x="2766" y="8828"/>
                    <a:pt x="2513" y="8828"/>
                  </a:cubicBezTo>
                  <a:cubicBezTo>
                    <a:pt x="2260" y="8828"/>
                    <a:pt x="2055" y="9033"/>
                    <a:pt x="2055" y="9286"/>
                  </a:cubicBezTo>
                  <a:lnTo>
                    <a:pt x="2055" y="9459"/>
                  </a:lnTo>
                  <a:lnTo>
                    <a:pt x="1728" y="9459"/>
                  </a:lnTo>
                  <a:cubicBezTo>
                    <a:pt x="1720" y="9459"/>
                    <a:pt x="1713" y="9452"/>
                    <a:pt x="1713" y="9444"/>
                  </a:cubicBezTo>
                  <a:lnTo>
                    <a:pt x="1713" y="9239"/>
                  </a:lnTo>
                  <a:cubicBezTo>
                    <a:pt x="1956" y="9073"/>
                    <a:pt x="2130" y="8808"/>
                    <a:pt x="2175" y="8499"/>
                  </a:cubicBezTo>
                  <a:cubicBezTo>
                    <a:pt x="2177" y="8491"/>
                    <a:pt x="2181" y="8484"/>
                    <a:pt x="2189" y="8484"/>
                  </a:cubicBezTo>
                  <a:close/>
                  <a:moveTo>
                    <a:pt x="2991" y="0"/>
                  </a:moveTo>
                  <a:cubicBezTo>
                    <a:pt x="2565" y="0"/>
                    <a:pt x="2219" y="346"/>
                    <a:pt x="2219" y="772"/>
                  </a:cubicBezTo>
                  <a:lnTo>
                    <a:pt x="2219" y="945"/>
                  </a:lnTo>
                  <a:lnTo>
                    <a:pt x="1888" y="945"/>
                  </a:lnTo>
                  <a:cubicBezTo>
                    <a:pt x="1722" y="945"/>
                    <a:pt x="1588" y="1081"/>
                    <a:pt x="1588" y="1245"/>
                  </a:cubicBezTo>
                  <a:lnTo>
                    <a:pt x="1588" y="1720"/>
                  </a:lnTo>
                  <a:cubicBezTo>
                    <a:pt x="1588" y="1973"/>
                    <a:pt x="1793" y="2178"/>
                    <a:pt x="2046" y="2178"/>
                  </a:cubicBezTo>
                  <a:lnTo>
                    <a:pt x="2219" y="2178"/>
                  </a:lnTo>
                  <a:lnTo>
                    <a:pt x="2219" y="2193"/>
                  </a:lnTo>
                  <a:cubicBezTo>
                    <a:pt x="2219" y="2368"/>
                    <a:pt x="2247" y="2536"/>
                    <a:pt x="2300" y="2694"/>
                  </a:cubicBezTo>
                  <a:lnTo>
                    <a:pt x="1496" y="2962"/>
                  </a:lnTo>
                  <a:cubicBezTo>
                    <a:pt x="1300" y="3027"/>
                    <a:pt x="1142" y="3166"/>
                    <a:pt x="1049" y="3350"/>
                  </a:cubicBezTo>
                  <a:cubicBezTo>
                    <a:pt x="956" y="3534"/>
                    <a:pt x="942" y="3744"/>
                    <a:pt x="1006" y="3941"/>
                  </a:cubicBezTo>
                  <a:lnTo>
                    <a:pt x="1375" y="5039"/>
                  </a:lnTo>
                  <a:cubicBezTo>
                    <a:pt x="1428" y="5198"/>
                    <a:pt x="1560" y="5313"/>
                    <a:pt x="1725" y="5344"/>
                  </a:cubicBezTo>
                  <a:cubicBezTo>
                    <a:pt x="2055" y="5406"/>
                    <a:pt x="2306" y="5668"/>
                    <a:pt x="2364" y="5991"/>
                  </a:cubicBezTo>
                  <a:lnTo>
                    <a:pt x="1987" y="5991"/>
                  </a:lnTo>
                  <a:cubicBezTo>
                    <a:pt x="1909" y="5991"/>
                    <a:pt x="1843" y="6056"/>
                    <a:pt x="1843" y="6134"/>
                  </a:cubicBezTo>
                  <a:cubicBezTo>
                    <a:pt x="1843" y="6211"/>
                    <a:pt x="1909" y="6277"/>
                    <a:pt x="1987" y="6277"/>
                  </a:cubicBezTo>
                  <a:lnTo>
                    <a:pt x="6301" y="6277"/>
                  </a:lnTo>
                  <a:cubicBezTo>
                    <a:pt x="6309" y="6277"/>
                    <a:pt x="6316" y="6284"/>
                    <a:pt x="6316" y="6292"/>
                  </a:cubicBezTo>
                  <a:lnTo>
                    <a:pt x="6316" y="6449"/>
                  </a:lnTo>
                  <a:cubicBezTo>
                    <a:pt x="6316" y="6545"/>
                    <a:pt x="6239" y="6622"/>
                    <a:pt x="6143" y="6622"/>
                  </a:cubicBezTo>
                  <a:lnTo>
                    <a:pt x="1416" y="6622"/>
                  </a:lnTo>
                  <a:cubicBezTo>
                    <a:pt x="1321" y="6622"/>
                    <a:pt x="1242" y="6545"/>
                    <a:pt x="1242" y="6449"/>
                  </a:cubicBezTo>
                  <a:lnTo>
                    <a:pt x="1242" y="6292"/>
                  </a:lnTo>
                  <a:cubicBezTo>
                    <a:pt x="1242" y="6284"/>
                    <a:pt x="1250" y="6277"/>
                    <a:pt x="1258" y="6277"/>
                  </a:cubicBezTo>
                  <a:lnTo>
                    <a:pt x="1416" y="6277"/>
                  </a:lnTo>
                  <a:cubicBezTo>
                    <a:pt x="1493" y="6277"/>
                    <a:pt x="1559" y="6211"/>
                    <a:pt x="1559" y="6134"/>
                  </a:cubicBezTo>
                  <a:cubicBezTo>
                    <a:pt x="1559" y="6056"/>
                    <a:pt x="1493" y="5991"/>
                    <a:pt x="1416" y="5991"/>
                  </a:cubicBezTo>
                  <a:lnTo>
                    <a:pt x="1258" y="5991"/>
                  </a:lnTo>
                  <a:cubicBezTo>
                    <a:pt x="1093" y="5991"/>
                    <a:pt x="958" y="6126"/>
                    <a:pt x="958" y="6292"/>
                  </a:cubicBezTo>
                  <a:lnTo>
                    <a:pt x="958" y="6449"/>
                  </a:lnTo>
                  <a:cubicBezTo>
                    <a:pt x="958" y="6653"/>
                    <a:pt x="1090" y="6825"/>
                    <a:pt x="1273" y="6886"/>
                  </a:cubicBezTo>
                  <a:lnTo>
                    <a:pt x="1273" y="7252"/>
                  </a:lnTo>
                  <a:lnTo>
                    <a:pt x="1101" y="7252"/>
                  </a:lnTo>
                  <a:cubicBezTo>
                    <a:pt x="926" y="7252"/>
                    <a:pt x="752" y="7293"/>
                    <a:pt x="598" y="7374"/>
                  </a:cubicBezTo>
                  <a:cubicBezTo>
                    <a:pt x="527" y="7409"/>
                    <a:pt x="501" y="7496"/>
                    <a:pt x="538" y="7566"/>
                  </a:cubicBezTo>
                  <a:cubicBezTo>
                    <a:pt x="562" y="7615"/>
                    <a:pt x="612" y="7643"/>
                    <a:pt x="664" y="7643"/>
                  </a:cubicBezTo>
                  <a:cubicBezTo>
                    <a:pt x="686" y="7643"/>
                    <a:pt x="708" y="7638"/>
                    <a:pt x="729" y="7627"/>
                  </a:cubicBezTo>
                  <a:cubicBezTo>
                    <a:pt x="844" y="7567"/>
                    <a:pt x="968" y="7537"/>
                    <a:pt x="1098" y="7537"/>
                  </a:cubicBezTo>
                  <a:lnTo>
                    <a:pt x="6440" y="7537"/>
                  </a:lnTo>
                  <a:cubicBezTo>
                    <a:pt x="6884" y="7537"/>
                    <a:pt x="7251" y="7892"/>
                    <a:pt x="7259" y="8327"/>
                  </a:cubicBezTo>
                  <a:cubicBezTo>
                    <a:pt x="7262" y="8545"/>
                    <a:pt x="7181" y="8750"/>
                    <a:pt x="7029" y="8904"/>
                  </a:cubicBezTo>
                  <a:cubicBezTo>
                    <a:pt x="6877" y="9057"/>
                    <a:pt x="6673" y="9143"/>
                    <a:pt x="6455" y="9143"/>
                  </a:cubicBezTo>
                  <a:cubicBezTo>
                    <a:pt x="6058" y="9143"/>
                    <a:pt x="5715" y="8846"/>
                    <a:pt x="5661" y="8455"/>
                  </a:cubicBezTo>
                  <a:cubicBezTo>
                    <a:pt x="5639" y="8309"/>
                    <a:pt x="5511" y="8198"/>
                    <a:pt x="5364" y="8198"/>
                  </a:cubicBezTo>
                  <a:lnTo>
                    <a:pt x="5180" y="8198"/>
                  </a:lnTo>
                  <a:lnTo>
                    <a:pt x="5180" y="8024"/>
                  </a:lnTo>
                  <a:cubicBezTo>
                    <a:pt x="5180" y="7946"/>
                    <a:pt x="5114" y="7882"/>
                    <a:pt x="5037" y="7882"/>
                  </a:cubicBezTo>
                  <a:cubicBezTo>
                    <a:pt x="4959" y="7882"/>
                    <a:pt x="4893" y="7946"/>
                    <a:pt x="4893" y="8024"/>
                  </a:cubicBezTo>
                  <a:lnTo>
                    <a:pt x="4893" y="8198"/>
                  </a:lnTo>
                  <a:lnTo>
                    <a:pt x="3918" y="8198"/>
                  </a:lnTo>
                  <a:lnTo>
                    <a:pt x="3918" y="8024"/>
                  </a:lnTo>
                  <a:cubicBezTo>
                    <a:pt x="3918" y="7946"/>
                    <a:pt x="3852" y="7882"/>
                    <a:pt x="3775" y="7882"/>
                  </a:cubicBezTo>
                  <a:cubicBezTo>
                    <a:pt x="3697" y="7882"/>
                    <a:pt x="3632" y="7946"/>
                    <a:pt x="3632" y="8024"/>
                  </a:cubicBezTo>
                  <a:lnTo>
                    <a:pt x="3632" y="8198"/>
                  </a:lnTo>
                  <a:lnTo>
                    <a:pt x="2656" y="8198"/>
                  </a:lnTo>
                  <a:lnTo>
                    <a:pt x="2656" y="8024"/>
                  </a:lnTo>
                  <a:cubicBezTo>
                    <a:pt x="2656" y="7946"/>
                    <a:pt x="2592" y="7882"/>
                    <a:pt x="2513" y="7882"/>
                  </a:cubicBezTo>
                  <a:cubicBezTo>
                    <a:pt x="2435" y="7882"/>
                    <a:pt x="2372" y="7946"/>
                    <a:pt x="2372" y="8024"/>
                  </a:cubicBezTo>
                  <a:lnTo>
                    <a:pt x="2372" y="8198"/>
                  </a:lnTo>
                  <a:lnTo>
                    <a:pt x="2186" y="8198"/>
                  </a:lnTo>
                  <a:cubicBezTo>
                    <a:pt x="2037" y="8198"/>
                    <a:pt x="1912" y="8306"/>
                    <a:pt x="1889" y="8456"/>
                  </a:cubicBezTo>
                  <a:cubicBezTo>
                    <a:pt x="1833" y="8854"/>
                    <a:pt x="1493" y="9143"/>
                    <a:pt x="1095" y="9143"/>
                  </a:cubicBezTo>
                  <a:cubicBezTo>
                    <a:pt x="1085" y="9143"/>
                    <a:pt x="1074" y="9143"/>
                    <a:pt x="1064" y="9143"/>
                  </a:cubicBezTo>
                  <a:cubicBezTo>
                    <a:pt x="647" y="9127"/>
                    <a:pt x="309" y="8790"/>
                    <a:pt x="294" y="8373"/>
                  </a:cubicBezTo>
                  <a:cubicBezTo>
                    <a:pt x="288" y="8233"/>
                    <a:pt x="318" y="8096"/>
                    <a:pt x="382" y="7971"/>
                  </a:cubicBezTo>
                  <a:cubicBezTo>
                    <a:pt x="419" y="7901"/>
                    <a:pt x="393" y="7816"/>
                    <a:pt x="322" y="7779"/>
                  </a:cubicBezTo>
                  <a:cubicBezTo>
                    <a:pt x="300" y="7768"/>
                    <a:pt x="278" y="7763"/>
                    <a:pt x="256" y="7763"/>
                  </a:cubicBezTo>
                  <a:cubicBezTo>
                    <a:pt x="205" y="7763"/>
                    <a:pt x="155" y="7791"/>
                    <a:pt x="130" y="7840"/>
                  </a:cubicBezTo>
                  <a:cubicBezTo>
                    <a:pt x="43" y="8007"/>
                    <a:pt x="0" y="8194"/>
                    <a:pt x="8" y="8385"/>
                  </a:cubicBezTo>
                  <a:cubicBezTo>
                    <a:pt x="29" y="8949"/>
                    <a:pt x="489" y="9407"/>
                    <a:pt x="1052" y="9429"/>
                  </a:cubicBezTo>
                  <a:cubicBezTo>
                    <a:pt x="1068" y="9430"/>
                    <a:pt x="1083" y="9430"/>
                    <a:pt x="1098" y="9430"/>
                  </a:cubicBezTo>
                  <a:cubicBezTo>
                    <a:pt x="1212" y="9430"/>
                    <a:pt x="1322" y="9411"/>
                    <a:pt x="1425" y="9377"/>
                  </a:cubicBezTo>
                  <a:lnTo>
                    <a:pt x="1425" y="9444"/>
                  </a:lnTo>
                  <a:cubicBezTo>
                    <a:pt x="1425" y="9610"/>
                    <a:pt x="1560" y="9744"/>
                    <a:pt x="1726" y="9744"/>
                  </a:cubicBezTo>
                  <a:lnTo>
                    <a:pt x="5823" y="9744"/>
                  </a:lnTo>
                  <a:cubicBezTo>
                    <a:pt x="5989" y="9744"/>
                    <a:pt x="6125" y="9610"/>
                    <a:pt x="6125" y="9444"/>
                  </a:cubicBezTo>
                  <a:lnTo>
                    <a:pt x="6125" y="9377"/>
                  </a:lnTo>
                  <a:cubicBezTo>
                    <a:pt x="6230" y="9412"/>
                    <a:pt x="6339" y="9429"/>
                    <a:pt x="6455" y="9429"/>
                  </a:cubicBezTo>
                  <a:cubicBezTo>
                    <a:pt x="6750" y="9429"/>
                    <a:pt x="7024" y="9313"/>
                    <a:pt x="7231" y="9103"/>
                  </a:cubicBezTo>
                  <a:cubicBezTo>
                    <a:pt x="7437" y="8895"/>
                    <a:pt x="7549" y="8616"/>
                    <a:pt x="7543" y="8321"/>
                  </a:cubicBezTo>
                  <a:cubicBezTo>
                    <a:pt x="7534" y="7732"/>
                    <a:pt x="7039" y="7252"/>
                    <a:pt x="6440" y="7252"/>
                  </a:cubicBezTo>
                  <a:lnTo>
                    <a:pt x="6285" y="7252"/>
                  </a:lnTo>
                  <a:lnTo>
                    <a:pt x="6285" y="6886"/>
                  </a:lnTo>
                  <a:cubicBezTo>
                    <a:pt x="6467" y="6825"/>
                    <a:pt x="6600" y="6653"/>
                    <a:pt x="6600" y="6449"/>
                  </a:cubicBezTo>
                  <a:lnTo>
                    <a:pt x="6600" y="6292"/>
                  </a:lnTo>
                  <a:cubicBezTo>
                    <a:pt x="6600" y="6126"/>
                    <a:pt x="6466" y="5991"/>
                    <a:pt x="6300" y="5991"/>
                  </a:cubicBezTo>
                  <a:lnTo>
                    <a:pt x="5195" y="5991"/>
                  </a:lnTo>
                  <a:cubicBezTo>
                    <a:pt x="5253" y="5670"/>
                    <a:pt x="5504" y="5406"/>
                    <a:pt x="5834" y="5344"/>
                  </a:cubicBezTo>
                  <a:cubicBezTo>
                    <a:pt x="5997" y="5313"/>
                    <a:pt x="6131" y="5196"/>
                    <a:pt x="6184" y="5039"/>
                  </a:cubicBezTo>
                  <a:lnTo>
                    <a:pt x="6551" y="3941"/>
                  </a:lnTo>
                  <a:cubicBezTo>
                    <a:pt x="6615" y="3744"/>
                    <a:pt x="6600" y="3534"/>
                    <a:pt x="6508" y="3350"/>
                  </a:cubicBezTo>
                  <a:cubicBezTo>
                    <a:pt x="6417" y="3166"/>
                    <a:pt x="6257" y="3029"/>
                    <a:pt x="6062" y="2962"/>
                  </a:cubicBezTo>
                  <a:lnTo>
                    <a:pt x="5257" y="2694"/>
                  </a:lnTo>
                  <a:cubicBezTo>
                    <a:pt x="5310" y="2536"/>
                    <a:pt x="5339" y="2368"/>
                    <a:pt x="5339" y="2193"/>
                  </a:cubicBezTo>
                  <a:lnTo>
                    <a:pt x="5339" y="2178"/>
                  </a:lnTo>
                  <a:lnTo>
                    <a:pt x="5511" y="2178"/>
                  </a:lnTo>
                  <a:cubicBezTo>
                    <a:pt x="5766" y="2178"/>
                    <a:pt x="5971" y="1973"/>
                    <a:pt x="5971" y="1720"/>
                  </a:cubicBezTo>
                  <a:lnTo>
                    <a:pt x="5971" y="1245"/>
                  </a:lnTo>
                  <a:cubicBezTo>
                    <a:pt x="5971" y="1081"/>
                    <a:pt x="5836" y="945"/>
                    <a:pt x="5670" y="945"/>
                  </a:cubicBezTo>
                  <a:lnTo>
                    <a:pt x="5339" y="945"/>
                  </a:lnTo>
                  <a:lnTo>
                    <a:pt x="5339" y="772"/>
                  </a:lnTo>
                  <a:cubicBezTo>
                    <a:pt x="5339" y="346"/>
                    <a:pt x="4992" y="0"/>
                    <a:pt x="45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36;p77">
              <a:extLst>
                <a:ext uri="{FF2B5EF4-FFF2-40B4-BE49-F238E27FC236}">
                  <a16:creationId xmlns:a16="http://schemas.microsoft.com/office/drawing/2014/main" id="{A97B35E3-EEDC-490B-8722-70B086C2ACD6}"/>
                </a:ext>
              </a:extLst>
            </p:cNvPr>
            <p:cNvSpPr/>
            <p:nvPr/>
          </p:nvSpPr>
          <p:spPr>
            <a:xfrm>
              <a:off x="3706529" y="3665335"/>
              <a:ext cx="31450" cy="31382"/>
            </a:xfrm>
            <a:custGeom>
              <a:avLst/>
              <a:gdLst/>
              <a:ahLst/>
              <a:cxnLst/>
              <a:rect l="l" t="t" r="r" b="b"/>
              <a:pathLst>
                <a:path w="919" h="917" extrusionOk="0">
                  <a:moveTo>
                    <a:pt x="462" y="285"/>
                  </a:moveTo>
                  <a:cubicBezTo>
                    <a:pt x="556" y="285"/>
                    <a:pt x="634" y="363"/>
                    <a:pt x="634" y="459"/>
                  </a:cubicBezTo>
                  <a:cubicBezTo>
                    <a:pt x="634" y="553"/>
                    <a:pt x="556" y="632"/>
                    <a:pt x="462" y="632"/>
                  </a:cubicBezTo>
                  <a:cubicBezTo>
                    <a:pt x="365" y="629"/>
                    <a:pt x="289" y="553"/>
                    <a:pt x="289" y="459"/>
                  </a:cubicBezTo>
                  <a:cubicBezTo>
                    <a:pt x="289" y="363"/>
                    <a:pt x="366" y="285"/>
                    <a:pt x="462" y="285"/>
                  </a:cubicBezTo>
                  <a:close/>
                  <a:moveTo>
                    <a:pt x="459" y="0"/>
                  </a:moveTo>
                  <a:cubicBezTo>
                    <a:pt x="206" y="0"/>
                    <a:pt x="1" y="206"/>
                    <a:pt x="1" y="459"/>
                  </a:cubicBezTo>
                  <a:cubicBezTo>
                    <a:pt x="1" y="711"/>
                    <a:pt x="206" y="917"/>
                    <a:pt x="459" y="917"/>
                  </a:cubicBezTo>
                  <a:cubicBezTo>
                    <a:pt x="713" y="915"/>
                    <a:pt x="919" y="710"/>
                    <a:pt x="919" y="459"/>
                  </a:cubicBezTo>
                  <a:cubicBezTo>
                    <a:pt x="919" y="206"/>
                    <a:pt x="713" y="0"/>
                    <a:pt x="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37;p77">
              <a:extLst>
                <a:ext uri="{FF2B5EF4-FFF2-40B4-BE49-F238E27FC236}">
                  <a16:creationId xmlns:a16="http://schemas.microsoft.com/office/drawing/2014/main" id="{75EB5ACD-33D5-4D35-90DF-46DBDF40955B}"/>
                </a:ext>
              </a:extLst>
            </p:cNvPr>
            <p:cNvSpPr/>
            <p:nvPr/>
          </p:nvSpPr>
          <p:spPr>
            <a:xfrm>
              <a:off x="3560740" y="3530464"/>
              <a:ext cx="139628" cy="31348"/>
            </a:xfrm>
            <a:custGeom>
              <a:avLst/>
              <a:gdLst/>
              <a:ahLst/>
              <a:cxnLst/>
              <a:rect l="l" t="t" r="r" b="b"/>
              <a:pathLst>
                <a:path w="4080" h="916" extrusionOk="0">
                  <a:moveTo>
                    <a:pt x="147" y="0"/>
                  </a:moveTo>
                  <a:cubicBezTo>
                    <a:pt x="75" y="0"/>
                    <a:pt x="13" y="57"/>
                    <a:pt x="7" y="132"/>
                  </a:cubicBezTo>
                  <a:cubicBezTo>
                    <a:pt x="1" y="210"/>
                    <a:pt x="59" y="281"/>
                    <a:pt x="138" y="286"/>
                  </a:cubicBezTo>
                  <a:lnTo>
                    <a:pt x="1897" y="433"/>
                  </a:lnTo>
                  <a:lnTo>
                    <a:pt x="1897" y="773"/>
                  </a:lnTo>
                  <a:cubicBezTo>
                    <a:pt x="1897" y="852"/>
                    <a:pt x="1963" y="916"/>
                    <a:pt x="2040" y="916"/>
                  </a:cubicBezTo>
                  <a:cubicBezTo>
                    <a:pt x="2118" y="916"/>
                    <a:pt x="2183" y="852"/>
                    <a:pt x="2183" y="773"/>
                  </a:cubicBezTo>
                  <a:lnTo>
                    <a:pt x="2183" y="433"/>
                  </a:lnTo>
                  <a:lnTo>
                    <a:pt x="3943" y="286"/>
                  </a:lnTo>
                  <a:cubicBezTo>
                    <a:pt x="4022" y="281"/>
                    <a:pt x="4080" y="210"/>
                    <a:pt x="4075" y="132"/>
                  </a:cubicBezTo>
                  <a:cubicBezTo>
                    <a:pt x="4069" y="58"/>
                    <a:pt x="4006" y="1"/>
                    <a:pt x="3931" y="1"/>
                  </a:cubicBezTo>
                  <a:cubicBezTo>
                    <a:pt x="3927" y="1"/>
                    <a:pt x="3924" y="1"/>
                    <a:pt x="3920" y="1"/>
                  </a:cubicBezTo>
                  <a:lnTo>
                    <a:pt x="2040" y="156"/>
                  </a:lnTo>
                  <a:lnTo>
                    <a:pt x="161" y="1"/>
                  </a:lnTo>
                  <a:cubicBezTo>
                    <a:pt x="156" y="1"/>
                    <a:pt x="152" y="0"/>
                    <a:pt x="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38;p77">
              <a:extLst>
                <a:ext uri="{FF2B5EF4-FFF2-40B4-BE49-F238E27FC236}">
                  <a16:creationId xmlns:a16="http://schemas.microsoft.com/office/drawing/2014/main" id="{9146E60D-D869-42C3-87D6-12D103022187}"/>
                </a:ext>
              </a:extLst>
            </p:cNvPr>
            <p:cNvSpPr/>
            <p:nvPr/>
          </p:nvSpPr>
          <p:spPr>
            <a:xfrm>
              <a:off x="3598728" y="3438815"/>
              <a:ext cx="63825" cy="42231"/>
            </a:xfrm>
            <a:custGeom>
              <a:avLst/>
              <a:gdLst/>
              <a:ahLst/>
              <a:cxnLst/>
              <a:rect l="l" t="t" r="r" b="b"/>
              <a:pathLst>
                <a:path w="1865" h="1234" extrusionOk="0">
                  <a:moveTo>
                    <a:pt x="143" y="1"/>
                  </a:moveTo>
                  <a:cubicBezTo>
                    <a:pt x="66" y="1"/>
                    <a:pt x="0" y="64"/>
                    <a:pt x="0" y="144"/>
                  </a:cubicBezTo>
                  <a:cubicBezTo>
                    <a:pt x="0" y="221"/>
                    <a:pt x="66" y="285"/>
                    <a:pt x="143" y="285"/>
                  </a:cubicBezTo>
                  <a:lnTo>
                    <a:pt x="302" y="285"/>
                  </a:lnTo>
                  <a:cubicBezTo>
                    <a:pt x="396" y="285"/>
                    <a:pt x="474" y="364"/>
                    <a:pt x="474" y="459"/>
                  </a:cubicBezTo>
                  <a:lnTo>
                    <a:pt x="474" y="932"/>
                  </a:lnTo>
                  <a:cubicBezTo>
                    <a:pt x="474" y="1098"/>
                    <a:pt x="609" y="1233"/>
                    <a:pt x="775" y="1233"/>
                  </a:cubicBezTo>
                  <a:lnTo>
                    <a:pt x="1090" y="1233"/>
                  </a:lnTo>
                  <a:cubicBezTo>
                    <a:pt x="1256" y="1233"/>
                    <a:pt x="1391" y="1098"/>
                    <a:pt x="1391" y="932"/>
                  </a:cubicBezTo>
                  <a:lnTo>
                    <a:pt x="1391" y="459"/>
                  </a:lnTo>
                  <a:cubicBezTo>
                    <a:pt x="1391" y="364"/>
                    <a:pt x="1469" y="285"/>
                    <a:pt x="1565" y="285"/>
                  </a:cubicBezTo>
                  <a:lnTo>
                    <a:pt x="1722" y="285"/>
                  </a:lnTo>
                  <a:cubicBezTo>
                    <a:pt x="1801" y="285"/>
                    <a:pt x="1865" y="221"/>
                    <a:pt x="1865" y="144"/>
                  </a:cubicBezTo>
                  <a:cubicBezTo>
                    <a:pt x="1865" y="64"/>
                    <a:pt x="1801" y="1"/>
                    <a:pt x="1722" y="1"/>
                  </a:cubicBezTo>
                  <a:lnTo>
                    <a:pt x="1565" y="1"/>
                  </a:lnTo>
                  <a:cubicBezTo>
                    <a:pt x="1311" y="1"/>
                    <a:pt x="1105" y="206"/>
                    <a:pt x="1105" y="459"/>
                  </a:cubicBezTo>
                  <a:lnTo>
                    <a:pt x="1105" y="932"/>
                  </a:lnTo>
                  <a:cubicBezTo>
                    <a:pt x="1105" y="940"/>
                    <a:pt x="1098" y="947"/>
                    <a:pt x="1090" y="947"/>
                  </a:cubicBezTo>
                  <a:lnTo>
                    <a:pt x="775" y="947"/>
                  </a:lnTo>
                  <a:cubicBezTo>
                    <a:pt x="767" y="947"/>
                    <a:pt x="760" y="940"/>
                    <a:pt x="760" y="932"/>
                  </a:cubicBezTo>
                  <a:lnTo>
                    <a:pt x="760" y="459"/>
                  </a:lnTo>
                  <a:cubicBezTo>
                    <a:pt x="760" y="206"/>
                    <a:pt x="554" y="1"/>
                    <a:pt x="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39;p77">
              <a:extLst>
                <a:ext uri="{FF2B5EF4-FFF2-40B4-BE49-F238E27FC236}">
                  <a16:creationId xmlns:a16="http://schemas.microsoft.com/office/drawing/2014/main" id="{BDCFE32F-1551-455D-B019-80BEABD7A2E0}"/>
                </a:ext>
              </a:extLst>
            </p:cNvPr>
            <p:cNvSpPr/>
            <p:nvPr/>
          </p:nvSpPr>
          <p:spPr>
            <a:xfrm>
              <a:off x="3614915" y="3492716"/>
              <a:ext cx="31382" cy="9788"/>
            </a:xfrm>
            <a:custGeom>
              <a:avLst/>
              <a:gdLst/>
              <a:ahLst/>
              <a:cxnLst/>
              <a:rect l="l" t="t" r="r" b="b"/>
              <a:pathLst>
                <a:path w="917" h="286" extrusionOk="0">
                  <a:moveTo>
                    <a:pt x="144" y="1"/>
                  </a:moveTo>
                  <a:cubicBezTo>
                    <a:pt x="66" y="1"/>
                    <a:pt x="1" y="65"/>
                    <a:pt x="1" y="144"/>
                  </a:cubicBezTo>
                  <a:cubicBezTo>
                    <a:pt x="1" y="221"/>
                    <a:pt x="66" y="285"/>
                    <a:pt x="144" y="285"/>
                  </a:cubicBezTo>
                  <a:lnTo>
                    <a:pt x="774" y="285"/>
                  </a:lnTo>
                  <a:cubicBezTo>
                    <a:pt x="852" y="285"/>
                    <a:pt x="917" y="221"/>
                    <a:pt x="917" y="144"/>
                  </a:cubicBezTo>
                  <a:cubicBezTo>
                    <a:pt x="917" y="65"/>
                    <a:pt x="852" y="1"/>
                    <a:pt x="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40;p77">
              <a:extLst>
                <a:ext uri="{FF2B5EF4-FFF2-40B4-BE49-F238E27FC236}">
                  <a16:creationId xmlns:a16="http://schemas.microsoft.com/office/drawing/2014/main" id="{B01E7D4D-A17D-47DE-9DBB-16B74E7F8B12}"/>
                </a:ext>
              </a:extLst>
            </p:cNvPr>
            <p:cNvSpPr/>
            <p:nvPr/>
          </p:nvSpPr>
          <p:spPr>
            <a:xfrm>
              <a:off x="3496265" y="3525056"/>
              <a:ext cx="31382" cy="31450"/>
            </a:xfrm>
            <a:custGeom>
              <a:avLst/>
              <a:gdLst/>
              <a:ahLst/>
              <a:cxnLst/>
              <a:rect l="l" t="t" r="r" b="b"/>
              <a:pathLst>
                <a:path w="917" h="919" extrusionOk="0">
                  <a:moveTo>
                    <a:pt x="459" y="1"/>
                  </a:moveTo>
                  <a:cubicBezTo>
                    <a:pt x="381" y="1"/>
                    <a:pt x="316" y="65"/>
                    <a:pt x="316" y="144"/>
                  </a:cubicBezTo>
                  <a:lnTo>
                    <a:pt x="316" y="316"/>
                  </a:lnTo>
                  <a:lnTo>
                    <a:pt x="142" y="316"/>
                  </a:lnTo>
                  <a:cubicBezTo>
                    <a:pt x="65" y="316"/>
                    <a:pt x="1" y="381"/>
                    <a:pt x="1" y="459"/>
                  </a:cubicBezTo>
                  <a:cubicBezTo>
                    <a:pt x="1" y="538"/>
                    <a:pt x="65" y="602"/>
                    <a:pt x="142" y="602"/>
                  </a:cubicBezTo>
                  <a:lnTo>
                    <a:pt x="316" y="602"/>
                  </a:lnTo>
                  <a:lnTo>
                    <a:pt x="316" y="776"/>
                  </a:lnTo>
                  <a:cubicBezTo>
                    <a:pt x="316" y="853"/>
                    <a:pt x="381" y="919"/>
                    <a:pt x="459" y="919"/>
                  </a:cubicBezTo>
                  <a:cubicBezTo>
                    <a:pt x="536" y="919"/>
                    <a:pt x="602" y="853"/>
                    <a:pt x="602" y="776"/>
                  </a:cubicBezTo>
                  <a:lnTo>
                    <a:pt x="602" y="602"/>
                  </a:lnTo>
                  <a:lnTo>
                    <a:pt x="774" y="602"/>
                  </a:lnTo>
                  <a:cubicBezTo>
                    <a:pt x="853" y="602"/>
                    <a:pt x="917" y="538"/>
                    <a:pt x="917" y="459"/>
                  </a:cubicBezTo>
                  <a:cubicBezTo>
                    <a:pt x="917" y="381"/>
                    <a:pt x="853" y="316"/>
                    <a:pt x="774" y="316"/>
                  </a:cubicBezTo>
                  <a:lnTo>
                    <a:pt x="602" y="316"/>
                  </a:lnTo>
                  <a:lnTo>
                    <a:pt x="602" y="144"/>
                  </a:lnTo>
                  <a:cubicBezTo>
                    <a:pt x="602" y="65"/>
                    <a:pt x="536" y="1"/>
                    <a:pt x="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41;p77">
              <a:extLst>
                <a:ext uri="{FF2B5EF4-FFF2-40B4-BE49-F238E27FC236}">
                  <a16:creationId xmlns:a16="http://schemas.microsoft.com/office/drawing/2014/main" id="{09C1B8BE-895C-44FC-A90D-E45DD62D5163}"/>
                </a:ext>
              </a:extLst>
            </p:cNvPr>
            <p:cNvSpPr/>
            <p:nvPr/>
          </p:nvSpPr>
          <p:spPr>
            <a:xfrm>
              <a:off x="3733462" y="3525056"/>
              <a:ext cx="31450" cy="31450"/>
            </a:xfrm>
            <a:custGeom>
              <a:avLst/>
              <a:gdLst/>
              <a:ahLst/>
              <a:cxnLst/>
              <a:rect l="l" t="t" r="r" b="b"/>
              <a:pathLst>
                <a:path w="919" h="919" extrusionOk="0">
                  <a:moveTo>
                    <a:pt x="460" y="1"/>
                  </a:moveTo>
                  <a:cubicBezTo>
                    <a:pt x="381" y="1"/>
                    <a:pt x="317" y="66"/>
                    <a:pt x="317" y="144"/>
                  </a:cubicBezTo>
                  <a:lnTo>
                    <a:pt x="317" y="317"/>
                  </a:lnTo>
                  <a:lnTo>
                    <a:pt x="144" y="317"/>
                  </a:lnTo>
                  <a:cubicBezTo>
                    <a:pt x="66" y="317"/>
                    <a:pt x="1" y="381"/>
                    <a:pt x="1" y="459"/>
                  </a:cubicBezTo>
                  <a:cubicBezTo>
                    <a:pt x="1" y="538"/>
                    <a:pt x="66" y="602"/>
                    <a:pt x="144" y="602"/>
                  </a:cubicBezTo>
                  <a:lnTo>
                    <a:pt x="317" y="602"/>
                  </a:lnTo>
                  <a:lnTo>
                    <a:pt x="317" y="776"/>
                  </a:lnTo>
                  <a:cubicBezTo>
                    <a:pt x="317" y="853"/>
                    <a:pt x="381" y="919"/>
                    <a:pt x="460" y="919"/>
                  </a:cubicBezTo>
                  <a:cubicBezTo>
                    <a:pt x="538" y="919"/>
                    <a:pt x="603" y="853"/>
                    <a:pt x="603" y="776"/>
                  </a:cubicBezTo>
                  <a:lnTo>
                    <a:pt x="603" y="602"/>
                  </a:lnTo>
                  <a:lnTo>
                    <a:pt x="775" y="602"/>
                  </a:lnTo>
                  <a:cubicBezTo>
                    <a:pt x="855" y="602"/>
                    <a:pt x="918" y="538"/>
                    <a:pt x="918" y="459"/>
                  </a:cubicBezTo>
                  <a:cubicBezTo>
                    <a:pt x="918" y="381"/>
                    <a:pt x="856" y="317"/>
                    <a:pt x="775" y="317"/>
                  </a:cubicBezTo>
                  <a:lnTo>
                    <a:pt x="603" y="317"/>
                  </a:lnTo>
                  <a:lnTo>
                    <a:pt x="603" y="144"/>
                  </a:lnTo>
                  <a:cubicBezTo>
                    <a:pt x="603" y="66"/>
                    <a:pt x="538" y="1"/>
                    <a:pt x="4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2779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76"/>
          <p:cNvSpPr txBox="1">
            <a:spLocks noGrp="1"/>
          </p:cNvSpPr>
          <p:nvPr>
            <p:ph type="title"/>
          </p:nvPr>
        </p:nvSpPr>
        <p:spPr>
          <a:xfrm>
            <a:off x="2391875" y="1607088"/>
            <a:ext cx="4360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Communicating architecture </a:t>
            </a:r>
            <a:r>
              <a:rPr lang="fr" sz="2400" b="1" dirty="0">
                <a:solidFill>
                  <a:schemeClr val="accent3"/>
                </a:solidFill>
              </a:rPr>
              <a:t>decisions</a:t>
            </a:r>
            <a:endParaRPr sz="2400" b="1" dirty="0">
              <a:solidFill>
                <a:schemeClr val="accent3"/>
              </a:solidFill>
            </a:endParaRPr>
          </a:p>
        </p:txBody>
      </p:sp>
      <p:sp>
        <p:nvSpPr>
          <p:cNvPr id="1494" name="Google Shape;1494;p76"/>
          <p:cNvSpPr txBox="1">
            <a:spLocks noGrp="1"/>
          </p:cNvSpPr>
          <p:nvPr>
            <p:ph type="subTitle" idx="1"/>
          </p:nvPr>
        </p:nvSpPr>
        <p:spPr>
          <a:xfrm>
            <a:off x="2391925" y="2512212"/>
            <a:ext cx="4360200" cy="15921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tx1"/>
                </a:solidFill>
              </a:rPr>
              <a:t>A better approach is to </a:t>
            </a:r>
            <a:r>
              <a:rPr lang="en-US" sz="1200" b="1" dirty="0">
                <a:solidFill>
                  <a:schemeClr val="tx1"/>
                </a:solidFill>
              </a:rPr>
              <a:t>mention only the nature and context of the decision in the body of the email and provide a link to the single system of record for the actual architecture decision and corresponding details (whether it be a link to a wiki page or a document in a filesystem). </a:t>
            </a:r>
            <a:r>
              <a:rPr lang="en-US" sz="1200" dirty="0">
                <a:solidFill>
                  <a:schemeClr val="tx1"/>
                </a:solidFill>
              </a:rPr>
              <a:t>The second rule of effectively communicating architecture decisions is to </a:t>
            </a:r>
            <a:r>
              <a:rPr lang="en-US" sz="1200" b="1" dirty="0">
                <a:solidFill>
                  <a:schemeClr val="tx1"/>
                </a:solidFill>
              </a:rPr>
              <a:t>only notify those people who really care about the architecture decision. </a:t>
            </a:r>
            <a:endParaRPr sz="1200" b="1" dirty="0">
              <a:solidFill>
                <a:schemeClr val="tx1"/>
              </a:solidFill>
            </a:endParaRPr>
          </a:p>
        </p:txBody>
      </p:sp>
    </p:spTree>
    <p:extLst>
      <p:ext uri="{BB962C8B-B14F-4D97-AF65-F5344CB8AC3E}">
        <p14:creationId xmlns:p14="http://schemas.microsoft.com/office/powerpoint/2010/main" val="1360877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15"/>
        <p:cNvGrpSpPr/>
        <p:nvPr/>
      </p:nvGrpSpPr>
      <p:grpSpPr>
        <a:xfrm>
          <a:off x="0" y="0"/>
          <a:ext cx="0" cy="0"/>
          <a:chOff x="0" y="0"/>
          <a:chExt cx="0" cy="0"/>
        </a:xfrm>
      </p:grpSpPr>
      <p:sp>
        <p:nvSpPr>
          <p:cNvPr id="1316" name="Google Shape;1316;p5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Architecture</a:t>
            </a:r>
            <a:r>
              <a:rPr lang="fr" dirty="0">
                <a:solidFill>
                  <a:schemeClr val="lt1"/>
                </a:solidFill>
              </a:rPr>
              <a:t> design principles</a:t>
            </a:r>
            <a:endParaRPr dirty="0">
              <a:solidFill>
                <a:schemeClr val="lt1"/>
              </a:solidFill>
            </a:endParaRPr>
          </a:p>
        </p:txBody>
      </p:sp>
      <p:sp>
        <p:nvSpPr>
          <p:cNvPr id="5" name="Google Shape;2041;p96">
            <a:extLst>
              <a:ext uri="{FF2B5EF4-FFF2-40B4-BE49-F238E27FC236}">
                <a16:creationId xmlns:a16="http://schemas.microsoft.com/office/drawing/2014/main" id="{B261EB68-5E67-4B07-BF55-C3B0DA67294A}"/>
              </a:ext>
            </a:extLst>
          </p:cNvPr>
          <p:cNvSpPr txBox="1">
            <a:spLocks noGrp="1"/>
          </p:cNvSpPr>
          <p:nvPr>
            <p:ph type="subTitle" idx="1"/>
          </p:nvPr>
        </p:nvSpPr>
        <p:spPr>
          <a:xfrm>
            <a:off x="163101" y="2284082"/>
            <a:ext cx="2726682" cy="23577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A design principle differs from an architecture decision in that </a:t>
            </a:r>
            <a:r>
              <a:rPr lang="en-US" sz="1600" b="1" dirty="0">
                <a:highlight>
                  <a:schemeClr val="accent2"/>
                </a:highlight>
                <a:latin typeface="Nova Round" panose="020B0604020202020204" charset="0"/>
              </a:rPr>
              <a:t>a design principle is a guideline rather than a hard-and-fast rule</a:t>
            </a:r>
            <a:r>
              <a:rPr lang="en-US" sz="1600" dirty="0"/>
              <a:t>.</a:t>
            </a:r>
          </a:p>
          <a:p>
            <a:pPr marL="0" lvl="0" indent="0" algn="l" rtl="0">
              <a:spcBef>
                <a:spcPts val="0"/>
              </a:spcBef>
              <a:spcAft>
                <a:spcPts val="0"/>
              </a:spcAft>
              <a:buNone/>
            </a:pPr>
            <a:endParaRPr lang="en-US" sz="1600" dirty="0"/>
          </a:p>
        </p:txBody>
      </p:sp>
      <p:pic>
        <p:nvPicPr>
          <p:cNvPr id="5122" name="Picture 2">
            <a:extLst>
              <a:ext uri="{FF2B5EF4-FFF2-40B4-BE49-F238E27FC236}">
                <a16:creationId xmlns:a16="http://schemas.microsoft.com/office/drawing/2014/main" id="{E0352EA7-FD45-4D82-8EE8-3799E6FFCE7C}"/>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3123903" y="1189758"/>
            <a:ext cx="4896312" cy="3410157"/>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831944"/>
      </p:ext>
    </p:extLst>
  </p:cSld>
  <p:clrMapOvr>
    <a:overrideClrMapping bg1="lt1" tx1="dk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7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Architecture </a:t>
            </a:r>
            <a:r>
              <a:rPr lang="en-US" b="1" dirty="0">
                <a:solidFill>
                  <a:schemeClr val="accent2"/>
                </a:solidFill>
              </a:rPr>
              <a:t>Laws</a:t>
            </a:r>
          </a:p>
        </p:txBody>
      </p:sp>
      <p:sp>
        <p:nvSpPr>
          <p:cNvPr id="1480" name="Google Shape;1480;p74"/>
          <p:cNvSpPr txBox="1">
            <a:spLocks noGrp="1"/>
          </p:cNvSpPr>
          <p:nvPr>
            <p:ph type="subTitle" idx="1"/>
          </p:nvPr>
        </p:nvSpPr>
        <p:spPr>
          <a:xfrm>
            <a:off x="1580250" y="2097250"/>
            <a:ext cx="6843900" cy="2565492"/>
          </a:xfrm>
          <a:prstGeom prst="rect">
            <a:avLst/>
          </a:prstGeom>
        </p:spPr>
        <p:txBody>
          <a:bodyPr spcFirstLastPara="1" wrap="square" lIns="91425" tIns="91425" rIns="91425" bIns="91425" anchor="t" anchorCtr="0">
            <a:noAutofit/>
          </a:bodyPr>
          <a:lstStyle/>
          <a:p>
            <a:pPr marL="241300" lvl="0" indent="-215900" algn="l" rtl="0">
              <a:spcBef>
                <a:spcPts val="0"/>
              </a:spcBef>
              <a:spcAft>
                <a:spcPts val="0"/>
              </a:spcAft>
              <a:buSzPts val="1400"/>
              <a:buChar char="●"/>
            </a:pPr>
            <a:r>
              <a:rPr lang="en-US" sz="1600" dirty="0">
                <a:latin typeface="Overpass" panose="020B0604020202020204" charset="0"/>
              </a:rPr>
              <a:t>First Law of Software Architecture: </a:t>
            </a:r>
            <a:r>
              <a:rPr lang="en-US" sz="1600" b="1" dirty="0">
                <a:latin typeface="Overpass" panose="020B0604020202020204" charset="0"/>
              </a:rPr>
              <a:t>Everything in software architecture is a trade-off</a:t>
            </a:r>
          </a:p>
          <a:p>
            <a:pPr marL="698500" lvl="1" indent="-215900" algn="l">
              <a:buChar char="●"/>
            </a:pPr>
            <a:r>
              <a:rPr lang="en-US" sz="1600" dirty="0">
                <a:latin typeface="Overpass" panose="020B0604020202020204" charset="0"/>
              </a:rPr>
              <a:t>Nothing exists on a nice and clean spectrum. </a:t>
            </a:r>
          </a:p>
          <a:p>
            <a:pPr marL="698500" lvl="1" indent="-215900" algn="l">
              <a:buChar char="●"/>
            </a:pPr>
            <a:r>
              <a:rPr lang="en-US" sz="1600" dirty="0">
                <a:latin typeface="Overpass" panose="020B0604020202020204" charset="0"/>
              </a:rPr>
              <a:t>Every decision must take into account many opposing factors. </a:t>
            </a:r>
          </a:p>
          <a:p>
            <a:pPr marL="698500" lvl="1" indent="-215900" algn="l">
              <a:buChar char="●"/>
            </a:pPr>
            <a:r>
              <a:rPr lang="en-US" sz="1600" b="1" dirty="0">
                <a:highlight>
                  <a:schemeClr val="accent2"/>
                </a:highlight>
                <a:latin typeface="Overpass" panose="020B0604020202020204" charset="0"/>
                <a:sym typeface="Nova Round"/>
              </a:rPr>
              <a:t>If you think that you have discovered something that isn’t a trade-off, more likely you just haven’t identified the trade-off yet</a:t>
            </a:r>
            <a:r>
              <a:rPr lang="en-US" sz="1600" dirty="0">
                <a:latin typeface="Overpass" panose="020B0604020202020204" charset="0"/>
              </a:rPr>
              <a:t>.</a:t>
            </a:r>
          </a:p>
          <a:p>
            <a:pPr marL="482600" lvl="1" indent="0" algn="l">
              <a:buNone/>
            </a:pPr>
            <a:endParaRPr lang="en-US" sz="1600" dirty="0">
              <a:latin typeface="Overpass" panose="020B0604020202020204" charset="0"/>
            </a:endParaRPr>
          </a:p>
          <a:p>
            <a:pPr marL="241300" lvl="0" indent="-215900" algn="l" rtl="0">
              <a:spcBef>
                <a:spcPts val="0"/>
              </a:spcBef>
              <a:spcAft>
                <a:spcPts val="0"/>
              </a:spcAft>
              <a:buSzPts val="1400"/>
              <a:buChar char="●"/>
            </a:pPr>
            <a:r>
              <a:rPr lang="en-US" sz="1600" dirty="0">
                <a:latin typeface="Overpass" panose="020B0604020202020204" charset="0"/>
              </a:rPr>
              <a:t>Second Law of Software Architecture: </a:t>
            </a:r>
            <a:r>
              <a:rPr lang="en-US" sz="1600" b="1" dirty="0">
                <a:latin typeface="Overpass" panose="020B0604020202020204" charset="0"/>
              </a:rPr>
              <a:t>Why is more important than how</a:t>
            </a:r>
          </a:p>
        </p:txBody>
      </p:sp>
    </p:spTree>
    <p:extLst>
      <p:ext uri="{BB962C8B-B14F-4D97-AF65-F5344CB8AC3E}">
        <p14:creationId xmlns:p14="http://schemas.microsoft.com/office/powerpoint/2010/main" val="1566961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5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Analyzing</a:t>
            </a:r>
            <a:r>
              <a:rPr lang="fr" dirty="0">
                <a:solidFill>
                  <a:schemeClr val="lt1"/>
                </a:solidFill>
              </a:rPr>
              <a:t> trade-offs</a:t>
            </a:r>
            <a:endParaRPr dirty="0">
              <a:solidFill>
                <a:schemeClr val="lt1"/>
              </a:solidFill>
            </a:endParaRPr>
          </a:p>
        </p:txBody>
      </p:sp>
      <p:pic>
        <p:nvPicPr>
          <p:cNvPr id="3" name="Image 2">
            <a:extLst>
              <a:ext uri="{FF2B5EF4-FFF2-40B4-BE49-F238E27FC236}">
                <a16:creationId xmlns:a16="http://schemas.microsoft.com/office/drawing/2014/main" id="{537CCE91-A5BB-4AF9-A741-75D587EB5D57}"/>
              </a:ext>
            </a:extLst>
          </p:cNvPr>
          <p:cNvPicPr>
            <a:picLocks noChangeAspect="1"/>
          </p:cNvPicPr>
          <p:nvPr/>
        </p:nvPicPr>
        <p:blipFill>
          <a:blip r:embed="rId3"/>
          <a:stretch>
            <a:fillRect/>
          </a:stretch>
        </p:blipFill>
        <p:spPr>
          <a:xfrm>
            <a:off x="2893413" y="1122905"/>
            <a:ext cx="3357173" cy="1551760"/>
          </a:xfrm>
          <a:prstGeom prst="rect">
            <a:avLst/>
          </a:prstGeom>
        </p:spPr>
      </p:pic>
      <p:pic>
        <p:nvPicPr>
          <p:cNvPr id="5" name="Image 4">
            <a:extLst>
              <a:ext uri="{FF2B5EF4-FFF2-40B4-BE49-F238E27FC236}">
                <a16:creationId xmlns:a16="http://schemas.microsoft.com/office/drawing/2014/main" id="{80926520-20A7-46D3-A4D9-52E8FDD9BC88}"/>
              </a:ext>
            </a:extLst>
          </p:cNvPr>
          <p:cNvPicPr>
            <a:picLocks noChangeAspect="1"/>
          </p:cNvPicPr>
          <p:nvPr/>
        </p:nvPicPr>
        <p:blipFill>
          <a:blip r:embed="rId4"/>
          <a:stretch>
            <a:fillRect/>
          </a:stretch>
        </p:blipFill>
        <p:spPr>
          <a:xfrm>
            <a:off x="325011" y="2960314"/>
            <a:ext cx="3810730" cy="1483372"/>
          </a:xfrm>
          <a:prstGeom prst="rect">
            <a:avLst/>
          </a:prstGeom>
        </p:spPr>
      </p:pic>
      <p:pic>
        <p:nvPicPr>
          <p:cNvPr id="7" name="Image 6">
            <a:extLst>
              <a:ext uri="{FF2B5EF4-FFF2-40B4-BE49-F238E27FC236}">
                <a16:creationId xmlns:a16="http://schemas.microsoft.com/office/drawing/2014/main" id="{5D444E13-1E24-4E6C-8726-06883C12CF42}"/>
              </a:ext>
            </a:extLst>
          </p:cNvPr>
          <p:cNvPicPr>
            <a:picLocks noChangeAspect="1"/>
          </p:cNvPicPr>
          <p:nvPr/>
        </p:nvPicPr>
        <p:blipFill>
          <a:blip r:embed="rId5"/>
          <a:stretch>
            <a:fillRect/>
          </a:stretch>
        </p:blipFill>
        <p:spPr>
          <a:xfrm>
            <a:off x="5458479" y="2960314"/>
            <a:ext cx="2409610" cy="1767773"/>
          </a:xfrm>
          <a:prstGeom prst="rect">
            <a:avLst/>
          </a:prstGeom>
        </p:spPr>
      </p:pic>
      <p:cxnSp>
        <p:nvCxnSpPr>
          <p:cNvPr id="9" name="Connecteur : en angle 8">
            <a:extLst>
              <a:ext uri="{FF2B5EF4-FFF2-40B4-BE49-F238E27FC236}">
                <a16:creationId xmlns:a16="http://schemas.microsoft.com/office/drawing/2014/main" id="{697A4FF6-D75B-4366-B303-D88189C2D020}"/>
              </a:ext>
            </a:extLst>
          </p:cNvPr>
          <p:cNvCxnSpPr>
            <a:stCxn id="3" idx="2"/>
            <a:endCxn id="5" idx="0"/>
          </p:cNvCxnSpPr>
          <p:nvPr/>
        </p:nvCxnSpPr>
        <p:spPr>
          <a:xfrm rot="5400000">
            <a:off x="3258364" y="1646677"/>
            <a:ext cx="285649" cy="2341624"/>
          </a:xfrm>
          <a:prstGeom prst="bentConnector3">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1" name="Connecteur : en angle 10">
            <a:extLst>
              <a:ext uri="{FF2B5EF4-FFF2-40B4-BE49-F238E27FC236}">
                <a16:creationId xmlns:a16="http://schemas.microsoft.com/office/drawing/2014/main" id="{5D09039C-4111-4A75-9663-59EB51A25EAD}"/>
              </a:ext>
            </a:extLst>
          </p:cNvPr>
          <p:cNvCxnSpPr>
            <a:stCxn id="3" idx="2"/>
            <a:endCxn id="7" idx="0"/>
          </p:cNvCxnSpPr>
          <p:nvPr/>
        </p:nvCxnSpPr>
        <p:spPr>
          <a:xfrm rot="16200000" flipH="1">
            <a:off x="5474818" y="1771847"/>
            <a:ext cx="285649" cy="2091284"/>
          </a:xfrm>
          <a:prstGeom prst="bentConnector3">
            <a:avLst/>
          </a:prstGeom>
          <a:ln>
            <a:tailEnd type="triangle"/>
          </a:ln>
        </p:spPr>
        <p:style>
          <a:lnRef idx="2">
            <a:schemeClr val="accent5"/>
          </a:lnRef>
          <a:fillRef idx="0">
            <a:schemeClr val="accent5"/>
          </a:fillRef>
          <a:effectRef idx="1">
            <a:schemeClr val="accent5"/>
          </a:effectRef>
          <a:fontRef idx="minor">
            <a:schemeClr val="tx1"/>
          </a:fontRef>
        </p:style>
      </p:cxnSp>
      <p:sp>
        <p:nvSpPr>
          <p:cNvPr id="16" name="Ellipse 15">
            <a:extLst>
              <a:ext uri="{FF2B5EF4-FFF2-40B4-BE49-F238E27FC236}">
                <a16:creationId xmlns:a16="http://schemas.microsoft.com/office/drawing/2014/main" id="{216AE106-557C-4684-81C3-513462DFECE3}"/>
              </a:ext>
            </a:extLst>
          </p:cNvPr>
          <p:cNvSpPr/>
          <p:nvPr/>
        </p:nvSpPr>
        <p:spPr>
          <a:xfrm>
            <a:off x="488611" y="4243933"/>
            <a:ext cx="420720" cy="41880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r-FR" b="1" dirty="0">
                <a:latin typeface="Nova Round" panose="020B0604020202020204" charset="0"/>
              </a:rPr>
              <a:t>1</a:t>
            </a:r>
            <a:endParaRPr lang="en-US" b="1" dirty="0">
              <a:latin typeface="Nova Round" panose="020B0604020202020204" charset="0"/>
            </a:endParaRPr>
          </a:p>
        </p:txBody>
      </p:sp>
      <p:sp>
        <p:nvSpPr>
          <p:cNvPr id="17" name="ZoneTexte 16">
            <a:extLst>
              <a:ext uri="{FF2B5EF4-FFF2-40B4-BE49-F238E27FC236}">
                <a16:creationId xmlns:a16="http://schemas.microsoft.com/office/drawing/2014/main" id="{5266FE63-9AD9-420E-AD5A-FEFD7A3B6519}"/>
              </a:ext>
            </a:extLst>
          </p:cNvPr>
          <p:cNvSpPr txBox="1"/>
          <p:nvPr/>
        </p:nvSpPr>
        <p:spPr>
          <a:xfrm>
            <a:off x="975209" y="4363697"/>
            <a:ext cx="2066591" cy="276999"/>
          </a:xfrm>
          <a:prstGeom prst="rect">
            <a:avLst/>
          </a:prstGeom>
          <a:noFill/>
        </p:spPr>
        <p:txBody>
          <a:bodyPr wrap="none" rtlCol="0">
            <a:spAutoFit/>
          </a:bodyPr>
          <a:lstStyle/>
          <a:p>
            <a:r>
              <a:rPr lang="fr-FR" sz="1200" dirty="0">
                <a:latin typeface="Nova Round" panose="020B0604020202020204" charset="0"/>
              </a:rPr>
              <a:t>Point-to-point messaging</a:t>
            </a:r>
            <a:endParaRPr lang="en-US" sz="1200" dirty="0">
              <a:latin typeface="Nova Round" panose="020B0604020202020204" charset="0"/>
            </a:endParaRPr>
          </a:p>
        </p:txBody>
      </p:sp>
      <p:sp>
        <p:nvSpPr>
          <p:cNvPr id="19" name="Ellipse 18">
            <a:extLst>
              <a:ext uri="{FF2B5EF4-FFF2-40B4-BE49-F238E27FC236}">
                <a16:creationId xmlns:a16="http://schemas.microsoft.com/office/drawing/2014/main" id="{AAAC8BD3-605A-4D2B-9B23-E9BCFE8D7DF0}"/>
              </a:ext>
            </a:extLst>
          </p:cNvPr>
          <p:cNvSpPr/>
          <p:nvPr/>
        </p:nvSpPr>
        <p:spPr>
          <a:xfrm>
            <a:off x="6793174" y="2639764"/>
            <a:ext cx="420720" cy="41880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r-FR" b="1" dirty="0">
                <a:latin typeface="Nova Round" panose="020B0604020202020204" charset="0"/>
              </a:rPr>
              <a:t>2</a:t>
            </a:r>
            <a:endParaRPr lang="en-US" b="1" dirty="0">
              <a:latin typeface="Nova Round" panose="020B0604020202020204" charset="0"/>
            </a:endParaRPr>
          </a:p>
        </p:txBody>
      </p:sp>
      <p:sp>
        <p:nvSpPr>
          <p:cNvPr id="20" name="ZoneTexte 19">
            <a:extLst>
              <a:ext uri="{FF2B5EF4-FFF2-40B4-BE49-F238E27FC236}">
                <a16:creationId xmlns:a16="http://schemas.microsoft.com/office/drawing/2014/main" id="{2BADAD76-78AF-47D4-9C08-AABB5762915F}"/>
              </a:ext>
            </a:extLst>
          </p:cNvPr>
          <p:cNvSpPr txBox="1"/>
          <p:nvPr/>
        </p:nvSpPr>
        <p:spPr>
          <a:xfrm>
            <a:off x="7272793" y="2631808"/>
            <a:ext cx="1668784" cy="461665"/>
          </a:xfrm>
          <a:prstGeom prst="rect">
            <a:avLst/>
          </a:prstGeom>
          <a:noFill/>
        </p:spPr>
        <p:txBody>
          <a:bodyPr wrap="square" rtlCol="0">
            <a:spAutoFit/>
          </a:bodyPr>
          <a:lstStyle/>
          <a:p>
            <a:r>
              <a:rPr lang="fr-FR" sz="1200" dirty="0">
                <a:latin typeface="Nova Round" panose="020B0604020202020204" charset="0"/>
              </a:rPr>
              <a:t>Publish-subscribe messaging</a:t>
            </a:r>
            <a:endParaRPr lang="en-US" sz="1200" dirty="0">
              <a:latin typeface="Nova Round" panose="020B06040202020202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5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Analyzing</a:t>
            </a:r>
            <a:r>
              <a:rPr lang="fr" dirty="0">
                <a:solidFill>
                  <a:schemeClr val="lt1"/>
                </a:solidFill>
              </a:rPr>
              <a:t> trade-offs</a:t>
            </a:r>
            <a:endParaRPr dirty="0">
              <a:solidFill>
                <a:schemeClr val="lt1"/>
              </a:solidFill>
            </a:endParaRPr>
          </a:p>
        </p:txBody>
      </p:sp>
      <p:sp>
        <p:nvSpPr>
          <p:cNvPr id="12" name="Sous-titre 2">
            <a:extLst>
              <a:ext uri="{FF2B5EF4-FFF2-40B4-BE49-F238E27FC236}">
                <a16:creationId xmlns:a16="http://schemas.microsoft.com/office/drawing/2014/main" id="{745D8934-415C-4193-8B16-4102C18A7F6C}"/>
              </a:ext>
            </a:extLst>
          </p:cNvPr>
          <p:cNvSpPr>
            <a:spLocks noGrp="1"/>
          </p:cNvSpPr>
          <p:nvPr>
            <p:ph type="subTitle" idx="1"/>
          </p:nvPr>
        </p:nvSpPr>
        <p:spPr>
          <a:xfrm>
            <a:off x="2371800" y="2571750"/>
            <a:ext cx="4400400" cy="581100"/>
          </a:xfrm>
        </p:spPr>
        <p:txBody>
          <a:bodyPr/>
          <a:lstStyle/>
          <a:p>
            <a:r>
              <a:rPr lang="fr-FR" dirty="0"/>
              <a:t>Which solution should we use ?</a:t>
            </a:r>
            <a:endParaRPr lang="en-US" dirty="0"/>
          </a:p>
        </p:txBody>
      </p:sp>
    </p:spTree>
    <p:extLst>
      <p:ext uri="{BB962C8B-B14F-4D97-AF65-F5344CB8AC3E}">
        <p14:creationId xmlns:p14="http://schemas.microsoft.com/office/powerpoint/2010/main" val="31230380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6" name="Google Shape;1556;p79"/>
          <p:cNvSpPr txBox="1">
            <a:spLocks noGrp="1"/>
          </p:cNvSpPr>
          <p:nvPr>
            <p:ph type="subTitle" idx="1"/>
          </p:nvPr>
        </p:nvSpPr>
        <p:spPr>
          <a:xfrm>
            <a:off x="4063800" y="978588"/>
            <a:ext cx="4360200" cy="26544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fr" sz="2500" dirty="0"/>
              <a:t>“You can’t </a:t>
            </a:r>
            <a:r>
              <a:rPr lang="fr" sz="2500" b="1" dirty="0">
                <a:solidFill>
                  <a:schemeClr val="lt1"/>
                </a:solidFill>
                <a:highlight>
                  <a:schemeClr val="accent4"/>
                </a:highlight>
              </a:rPr>
              <a:t>Google </a:t>
            </a:r>
            <a:r>
              <a:rPr lang="fr" sz="2500" dirty="0"/>
              <a:t>the answer. Architectural thinking requires analyzing the trade-offs associated with each option and select the best one given the specific situation.”</a:t>
            </a:r>
            <a:endParaRPr sz="2500" dirty="0"/>
          </a:p>
        </p:txBody>
      </p:sp>
      <p:sp>
        <p:nvSpPr>
          <p:cNvPr id="8" name="Google Shape;1555;p79">
            <a:extLst>
              <a:ext uri="{FF2B5EF4-FFF2-40B4-BE49-F238E27FC236}">
                <a16:creationId xmlns:a16="http://schemas.microsoft.com/office/drawing/2014/main" id="{DCA25162-3965-4864-B47B-3778B8F10947}"/>
              </a:ext>
            </a:extLst>
          </p:cNvPr>
          <p:cNvSpPr txBox="1">
            <a:spLocks noGrp="1"/>
          </p:cNvSpPr>
          <p:nvPr>
            <p:ph type="title"/>
          </p:nvPr>
        </p:nvSpPr>
        <p:spPr>
          <a:xfrm>
            <a:off x="3264694" y="3633013"/>
            <a:ext cx="5159406" cy="53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 sz="1200" dirty="0"/>
              <a:t>— </a:t>
            </a:r>
            <a:r>
              <a:rPr lang="en-US" sz="1200" dirty="0"/>
              <a:t>Fundamentals of Software Architecture: An Engineering Approach</a:t>
            </a:r>
            <a:endParaRPr sz="1200" b="1" dirty="0">
              <a:solidFill>
                <a:schemeClr val="accent5"/>
              </a:solidFill>
            </a:endParaRPr>
          </a:p>
        </p:txBody>
      </p:sp>
      <p:cxnSp>
        <p:nvCxnSpPr>
          <p:cNvPr id="9" name="Google Shape;1557;p79">
            <a:extLst>
              <a:ext uri="{FF2B5EF4-FFF2-40B4-BE49-F238E27FC236}">
                <a16:creationId xmlns:a16="http://schemas.microsoft.com/office/drawing/2014/main" id="{9DBD736B-80AF-4DC5-B254-A5FB1A8F611B}"/>
              </a:ext>
            </a:extLst>
          </p:cNvPr>
          <p:cNvCxnSpPr>
            <a:cxnSpLocks/>
          </p:cNvCxnSpPr>
          <p:nvPr/>
        </p:nvCxnSpPr>
        <p:spPr>
          <a:xfrm>
            <a:off x="2886075" y="3633013"/>
            <a:ext cx="5538053" cy="0"/>
          </a:xfrm>
          <a:prstGeom prst="straightConnector1">
            <a:avLst/>
          </a:prstGeom>
          <a:noFill/>
          <a:ln w="19050" cap="flat" cmpd="sng">
            <a:solidFill>
              <a:schemeClr val="dk1"/>
            </a:solidFill>
            <a:prstDash val="solid"/>
            <a:round/>
            <a:headEnd type="none" w="med" len="med"/>
            <a:tailEnd type="none" w="med" len="med"/>
          </a:ln>
        </p:spPr>
      </p:cxnSp>
      <p:cxnSp>
        <p:nvCxnSpPr>
          <p:cNvPr id="10" name="Google Shape;1558;p79">
            <a:extLst>
              <a:ext uri="{FF2B5EF4-FFF2-40B4-BE49-F238E27FC236}">
                <a16:creationId xmlns:a16="http://schemas.microsoft.com/office/drawing/2014/main" id="{BBD97381-7EEF-4C06-B549-3AD47FEEFB4B}"/>
              </a:ext>
            </a:extLst>
          </p:cNvPr>
          <p:cNvCxnSpPr>
            <a:cxnSpLocks/>
          </p:cNvCxnSpPr>
          <p:nvPr/>
        </p:nvCxnSpPr>
        <p:spPr>
          <a:xfrm>
            <a:off x="2886075" y="4164913"/>
            <a:ext cx="5538053"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336141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5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Analyzing</a:t>
            </a:r>
            <a:r>
              <a:rPr lang="fr" dirty="0">
                <a:solidFill>
                  <a:schemeClr val="lt1"/>
                </a:solidFill>
              </a:rPr>
              <a:t> trade-offs</a:t>
            </a:r>
            <a:endParaRPr dirty="0">
              <a:solidFill>
                <a:schemeClr val="lt1"/>
              </a:solidFill>
            </a:endParaRPr>
          </a:p>
        </p:txBody>
      </p:sp>
      <p:graphicFrame>
        <p:nvGraphicFramePr>
          <p:cNvPr id="4" name="Tableau 4">
            <a:extLst>
              <a:ext uri="{FF2B5EF4-FFF2-40B4-BE49-F238E27FC236}">
                <a16:creationId xmlns:a16="http://schemas.microsoft.com/office/drawing/2014/main" id="{92781622-BB25-41DE-905E-F4F5D189B095}"/>
              </a:ext>
            </a:extLst>
          </p:cNvPr>
          <p:cNvGraphicFramePr>
            <a:graphicFrameLocks noGrp="1"/>
          </p:cNvGraphicFramePr>
          <p:nvPr>
            <p:extLst>
              <p:ext uri="{D42A27DB-BD31-4B8C-83A1-F6EECF244321}">
                <p14:modId xmlns:p14="http://schemas.microsoft.com/office/powerpoint/2010/main" val="4059324961"/>
              </p:ext>
            </p:extLst>
          </p:nvPr>
        </p:nvGraphicFramePr>
        <p:xfrm>
          <a:off x="1982362" y="1251724"/>
          <a:ext cx="6084368" cy="3421577"/>
        </p:xfrm>
        <a:graphic>
          <a:graphicData uri="http://schemas.openxmlformats.org/drawingml/2006/table">
            <a:tbl>
              <a:tblPr firstRow="1" bandRow="1">
                <a:tableStyleId>{7DF18680-E054-41AD-8BC1-D1AEF772440D}</a:tableStyleId>
              </a:tblPr>
              <a:tblGrid>
                <a:gridCol w="3042184">
                  <a:extLst>
                    <a:ext uri="{9D8B030D-6E8A-4147-A177-3AD203B41FA5}">
                      <a16:colId xmlns:a16="http://schemas.microsoft.com/office/drawing/2014/main" val="2875408682"/>
                    </a:ext>
                  </a:extLst>
                </a:gridCol>
                <a:gridCol w="3042184">
                  <a:extLst>
                    <a:ext uri="{9D8B030D-6E8A-4147-A177-3AD203B41FA5}">
                      <a16:colId xmlns:a16="http://schemas.microsoft.com/office/drawing/2014/main" val="3668446631"/>
                    </a:ext>
                  </a:extLst>
                </a:gridCol>
              </a:tblGrid>
              <a:tr h="383679">
                <a:tc>
                  <a:txBody>
                    <a:bodyPr/>
                    <a:lstStyle/>
                    <a:p>
                      <a:pPr algn="ctr"/>
                      <a:r>
                        <a:rPr lang="en-US" sz="1000" b="0" noProof="0">
                          <a:latin typeface="Nova Round" panose="020B0604020202020204" charset="0"/>
                        </a:rPr>
                        <a:t>Point-to-point</a:t>
                      </a:r>
                    </a:p>
                  </a:txBody>
                  <a:tcPr anchor="ctr"/>
                </a:tc>
                <a:tc>
                  <a:txBody>
                    <a:bodyPr/>
                    <a:lstStyle/>
                    <a:p>
                      <a:pPr algn="ctr"/>
                      <a:r>
                        <a:rPr lang="en-US" sz="1000" b="0" noProof="0">
                          <a:latin typeface="Nova Round" panose="020B0604020202020204" charset="0"/>
                        </a:rPr>
                        <a:t>Publish-subscribe</a:t>
                      </a:r>
                    </a:p>
                  </a:txBody>
                  <a:tcPr anchor="ctr"/>
                </a:tc>
                <a:extLst>
                  <a:ext uri="{0D108BD9-81ED-4DB2-BD59-A6C34878D82A}">
                    <a16:rowId xmlns:a16="http://schemas.microsoft.com/office/drawing/2014/main" val="2002976619"/>
                  </a:ext>
                </a:extLst>
              </a:tr>
              <a:tr h="725311">
                <a:tc>
                  <a:txBody>
                    <a:bodyPr/>
                    <a:lstStyle/>
                    <a:p>
                      <a:r>
                        <a:rPr lang="en-US" sz="1000" b="0" noProof="0" dirty="0">
                          <a:latin typeface="Nova Round" panose="020B0604020202020204" charset="0"/>
                        </a:rPr>
                        <a:t>+ Extensibility: if new service called «Bid History» were to be added to this system, no changes at all would be needed to the existing system.</a:t>
                      </a:r>
                    </a:p>
                  </a:txBody>
                  <a:tcPr/>
                </a:tc>
                <a:tc>
                  <a:txBody>
                    <a:bodyPr/>
                    <a:lstStyle/>
                    <a:p>
                      <a:r>
                        <a:rPr lang="en-US" sz="1000" b="0" noProof="0" dirty="0">
                          <a:latin typeface="Nova Round" panose="020B0604020202020204" charset="0"/>
                        </a:rPr>
                        <a:t>- Extensibility: a new queue would be required for the «Bid History» service and the «Bid Producer» would need to be modified to add an additional connection to the new queue.</a:t>
                      </a:r>
                    </a:p>
                  </a:txBody>
                  <a:tcPr/>
                </a:tc>
                <a:extLst>
                  <a:ext uri="{0D108BD9-81ED-4DB2-BD59-A6C34878D82A}">
                    <a16:rowId xmlns:a16="http://schemas.microsoft.com/office/drawing/2014/main" val="2846898281"/>
                  </a:ext>
                </a:extLst>
              </a:tr>
              <a:tr h="383679">
                <a:tc>
                  <a:txBody>
                    <a:bodyPr/>
                    <a:lstStyle/>
                    <a:p>
                      <a:r>
                        <a:rPr lang="en-US" sz="1000" b="0" noProof="0" dirty="0">
                          <a:latin typeface="Nova Round" panose="020B0604020202020204" charset="0"/>
                        </a:rPr>
                        <a:t>+ Coupling: «Bid Producer» is more decoupled.</a:t>
                      </a:r>
                    </a:p>
                  </a:txBody>
                  <a:tcPr/>
                </a:tc>
                <a:tc>
                  <a:txBody>
                    <a:bodyPr/>
                    <a:lstStyle/>
                    <a:p>
                      <a:r>
                        <a:rPr lang="en-US" sz="1000" b="0" noProof="0" dirty="0">
                          <a:latin typeface="Nova Round" panose="020B0604020202020204" charset="0"/>
                        </a:rPr>
                        <a:t>- Coupling.</a:t>
                      </a:r>
                    </a:p>
                  </a:txBody>
                  <a:tcPr/>
                </a:tc>
                <a:extLst>
                  <a:ext uri="{0D108BD9-81ED-4DB2-BD59-A6C34878D82A}">
                    <a16:rowId xmlns:a16="http://schemas.microsoft.com/office/drawing/2014/main" val="3916895002"/>
                  </a:ext>
                </a:extLst>
              </a:tr>
              <a:tr h="567635">
                <a:tc>
                  <a:txBody>
                    <a:bodyPr/>
                    <a:lstStyle/>
                    <a:p>
                      <a:r>
                        <a:rPr lang="en-US" sz="1000" b="0" noProof="0" dirty="0">
                          <a:latin typeface="Nova Round" panose="020B0604020202020204" charset="0"/>
                        </a:rPr>
                        <a:t>- Data Access and Security: anyone can access bidding data.</a:t>
                      </a:r>
                    </a:p>
                  </a:txBody>
                  <a:tcPr/>
                </a:tc>
                <a:tc>
                  <a:txBody>
                    <a:bodyPr/>
                    <a:lstStyle/>
                    <a:p>
                      <a:r>
                        <a:rPr lang="en-US" sz="1000" b="0" noProof="0" dirty="0">
                          <a:latin typeface="Nova Round" panose="020B0604020202020204" charset="0"/>
                        </a:rPr>
                        <a:t>+ Data Access and Security: data sent to the queue can only be accessed by the specific consumer receiving the message.</a:t>
                      </a:r>
                    </a:p>
                  </a:txBody>
                  <a:tcPr/>
                </a:tc>
                <a:extLst>
                  <a:ext uri="{0D108BD9-81ED-4DB2-BD59-A6C34878D82A}">
                    <a16:rowId xmlns:a16="http://schemas.microsoft.com/office/drawing/2014/main" val="864846145"/>
                  </a:ext>
                </a:extLst>
              </a:tr>
              <a:tr h="567635">
                <a:tc>
                  <a:txBody>
                    <a:bodyPr/>
                    <a:lstStyle/>
                    <a:p>
                      <a:r>
                        <a:rPr lang="en-US" sz="1000" b="0" noProof="0" dirty="0">
                          <a:latin typeface="Nova Round" panose="020B0604020202020204" charset="0"/>
                        </a:rPr>
                        <a:t>- Supports only homogeneous contracts.</a:t>
                      </a:r>
                    </a:p>
                  </a:txBody>
                  <a:tcPr/>
                </a:tc>
                <a:tc>
                  <a:txBody>
                    <a:bodyPr/>
                    <a:lstStyle/>
                    <a:p>
                      <a:r>
                        <a:rPr lang="en-US" sz="1000" b="0" noProof="0">
                          <a:latin typeface="Nova Round" panose="020B0604020202020204" charset="0"/>
                        </a:rPr>
                        <a:t>+ Separate channel.</a:t>
                      </a:r>
                    </a:p>
                    <a:p>
                      <a:r>
                        <a:rPr lang="en-US" sz="1000" b="0" noProof="0">
                          <a:latin typeface="Nova Round" panose="020B0604020202020204" charset="0"/>
                        </a:rPr>
                        <a:t>+ Separate contract not impacting any other service.</a:t>
                      </a:r>
                    </a:p>
                  </a:txBody>
                  <a:tcPr/>
                </a:tc>
                <a:extLst>
                  <a:ext uri="{0D108BD9-81ED-4DB2-BD59-A6C34878D82A}">
                    <a16:rowId xmlns:a16="http://schemas.microsoft.com/office/drawing/2014/main" val="1575699067"/>
                  </a:ext>
                </a:extLst>
              </a:tr>
              <a:tr h="409959">
                <a:tc>
                  <a:txBody>
                    <a:bodyPr/>
                    <a:lstStyle/>
                    <a:p>
                      <a:r>
                        <a:rPr lang="en-US" sz="1000" b="0" noProof="0">
                          <a:latin typeface="Nova Round" panose="020B0604020202020204" charset="0"/>
                        </a:rPr>
                        <a:t>- Monitoring: does not support monitoring the number of messages in the topic.</a:t>
                      </a:r>
                    </a:p>
                  </a:txBody>
                  <a:tcPr/>
                </a:tc>
                <a:tc>
                  <a:txBody>
                    <a:bodyPr/>
                    <a:lstStyle/>
                    <a:p>
                      <a:r>
                        <a:rPr lang="en-US" sz="1000" b="0" noProof="0">
                          <a:latin typeface="Nova Round" panose="020B0604020202020204" charset="0"/>
                        </a:rPr>
                        <a:t>+ Each queue can be monitored individually.</a:t>
                      </a:r>
                    </a:p>
                  </a:txBody>
                  <a:tcPr/>
                </a:tc>
                <a:extLst>
                  <a:ext uri="{0D108BD9-81ED-4DB2-BD59-A6C34878D82A}">
                    <a16:rowId xmlns:a16="http://schemas.microsoft.com/office/drawing/2014/main" val="124337961"/>
                  </a:ext>
                </a:extLst>
              </a:tr>
              <a:tr h="383679">
                <a:tc>
                  <a:txBody>
                    <a:bodyPr/>
                    <a:lstStyle/>
                    <a:p>
                      <a:r>
                        <a:rPr lang="en-US" sz="1000" b="0" noProof="0" dirty="0">
                          <a:latin typeface="Nova Round" panose="020B0604020202020204" charset="0"/>
                        </a:rPr>
                        <a:t>- Autoscaling capabilities.</a:t>
                      </a:r>
                    </a:p>
                  </a:txBody>
                  <a:tcPr/>
                </a:tc>
                <a:tc>
                  <a:txBody>
                    <a:bodyPr/>
                    <a:lstStyle/>
                    <a:p>
                      <a:r>
                        <a:rPr lang="en-US" sz="1000" b="0" noProof="0" dirty="0">
                          <a:latin typeface="Nova Round" panose="020B0604020202020204" charset="0"/>
                        </a:rPr>
                        <a:t>+ Autoscaling, load balancing, </a:t>
                      </a:r>
                    </a:p>
                  </a:txBody>
                  <a:tcPr/>
                </a:tc>
                <a:extLst>
                  <a:ext uri="{0D108BD9-81ED-4DB2-BD59-A6C34878D82A}">
                    <a16:rowId xmlns:a16="http://schemas.microsoft.com/office/drawing/2014/main" val="980725112"/>
                  </a:ext>
                </a:extLst>
              </a:tr>
            </a:tbl>
          </a:graphicData>
        </a:graphic>
      </p:graphicFrame>
    </p:spTree>
    <p:extLst>
      <p:ext uri="{BB962C8B-B14F-4D97-AF65-F5344CB8AC3E}">
        <p14:creationId xmlns:p14="http://schemas.microsoft.com/office/powerpoint/2010/main" val="3116780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5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Analyzing</a:t>
            </a:r>
            <a:r>
              <a:rPr lang="fr" dirty="0">
                <a:solidFill>
                  <a:schemeClr val="lt1"/>
                </a:solidFill>
              </a:rPr>
              <a:t> trade-offs</a:t>
            </a:r>
            <a:endParaRPr dirty="0">
              <a:solidFill>
                <a:schemeClr val="lt1"/>
              </a:solidFill>
            </a:endParaRPr>
          </a:p>
        </p:txBody>
      </p:sp>
      <p:sp>
        <p:nvSpPr>
          <p:cNvPr id="12" name="Sous-titre 2">
            <a:extLst>
              <a:ext uri="{FF2B5EF4-FFF2-40B4-BE49-F238E27FC236}">
                <a16:creationId xmlns:a16="http://schemas.microsoft.com/office/drawing/2014/main" id="{745D8934-415C-4193-8B16-4102C18A7F6C}"/>
              </a:ext>
            </a:extLst>
          </p:cNvPr>
          <p:cNvSpPr>
            <a:spLocks noGrp="1"/>
          </p:cNvSpPr>
          <p:nvPr>
            <p:ph type="subTitle" idx="1"/>
          </p:nvPr>
        </p:nvSpPr>
        <p:spPr>
          <a:xfrm>
            <a:off x="1978873" y="1202831"/>
            <a:ext cx="6289118" cy="465425"/>
          </a:xfrm>
        </p:spPr>
        <p:txBody>
          <a:bodyPr/>
          <a:lstStyle/>
          <a:p>
            <a:r>
              <a:rPr lang="en-US" dirty="0"/>
              <a:t>Which is more important: extensibility or security ?</a:t>
            </a:r>
          </a:p>
        </p:txBody>
      </p:sp>
      <p:pic>
        <p:nvPicPr>
          <p:cNvPr id="18434" name="Picture 2" descr="It Depends : r/orlybooks">
            <a:extLst>
              <a:ext uri="{FF2B5EF4-FFF2-40B4-BE49-F238E27FC236}">
                <a16:creationId xmlns:a16="http://schemas.microsoft.com/office/drawing/2014/main" id="{623465E2-BF7D-45F5-8352-A30C9C0CE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873" y="1784740"/>
            <a:ext cx="2123816" cy="2784769"/>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Google Shape;2041;p96">
            <a:extLst>
              <a:ext uri="{FF2B5EF4-FFF2-40B4-BE49-F238E27FC236}">
                <a16:creationId xmlns:a16="http://schemas.microsoft.com/office/drawing/2014/main" id="{ED445F55-2D51-4DDA-AAC9-F1896BCCECA0}"/>
              </a:ext>
            </a:extLst>
          </p:cNvPr>
          <p:cNvSpPr txBox="1">
            <a:spLocks/>
          </p:cNvSpPr>
          <p:nvPr/>
        </p:nvSpPr>
        <p:spPr>
          <a:xfrm>
            <a:off x="4379113" y="1784740"/>
            <a:ext cx="2977968" cy="2319418"/>
          </a:xfrm>
          <a:prstGeom prst="rect">
            <a:avLst/>
          </a:prstGeom>
          <a:solidFill>
            <a:schemeClr val="l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ebas Neue"/>
              <a:buNone/>
              <a:defRPr sz="1800" b="0" i="0" u="none" strike="noStrike" cap="none">
                <a:solidFill>
                  <a:schemeClr val="dk1"/>
                </a:solidFill>
                <a:latin typeface="Nova Round"/>
                <a:ea typeface="Nova Round"/>
                <a:cs typeface="Nova Round"/>
                <a:sym typeface="Nova Round"/>
              </a:defRPr>
            </a:lvl1pPr>
            <a:lvl2pPr marL="914400" marR="0" lvl="1"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9pPr>
          </a:lstStyle>
          <a:p>
            <a:pPr marL="0" indent="0" algn="l"/>
            <a:r>
              <a:rPr lang="en-US" dirty="0"/>
              <a:t>The </a:t>
            </a:r>
            <a:r>
              <a:rPr lang="en-US" dirty="0">
                <a:highlight>
                  <a:srgbClr val="FFFF00"/>
                </a:highlight>
              </a:rPr>
              <a:t>decision</a:t>
            </a:r>
            <a:r>
              <a:rPr lang="en-US" dirty="0"/>
              <a:t> between different solutions </a:t>
            </a:r>
            <a:r>
              <a:rPr lang="en-US" dirty="0">
                <a:highlight>
                  <a:srgbClr val="00FFFF"/>
                </a:highlight>
              </a:rPr>
              <a:t>will always depend on the business drivers, environment, humans, and a host of other factors.</a:t>
            </a:r>
          </a:p>
        </p:txBody>
      </p:sp>
    </p:spTree>
    <p:extLst>
      <p:ext uri="{BB962C8B-B14F-4D97-AF65-F5344CB8AC3E}">
        <p14:creationId xmlns:p14="http://schemas.microsoft.com/office/powerpoint/2010/main" val="4166243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pic>
        <p:nvPicPr>
          <p:cNvPr id="1112" name="Google Shape;1112;p41"/>
          <p:cNvPicPr preferRelativeResize="0"/>
          <p:nvPr/>
        </p:nvPicPr>
        <p:blipFill>
          <a:blip r:embed="rId3">
            <a:alphaModFix/>
          </a:blip>
          <a:stretch>
            <a:fillRect/>
          </a:stretch>
        </p:blipFill>
        <p:spPr>
          <a:xfrm>
            <a:off x="553300" y="490175"/>
            <a:ext cx="7794200" cy="4163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5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1"/>
                </a:solidFill>
              </a:rPr>
              <a:t>Understanding</a:t>
            </a:r>
            <a:r>
              <a:rPr lang="fr" dirty="0">
                <a:solidFill>
                  <a:schemeClr val="lt1"/>
                </a:solidFill>
              </a:rPr>
              <a:t> </a:t>
            </a:r>
            <a:r>
              <a:rPr lang="en-US" dirty="0">
                <a:solidFill>
                  <a:schemeClr val="lt1"/>
                </a:solidFill>
              </a:rPr>
              <a:t>business drivers</a:t>
            </a:r>
            <a:endParaRPr dirty="0">
              <a:solidFill>
                <a:schemeClr val="lt1"/>
              </a:solidFill>
            </a:endParaRPr>
          </a:p>
        </p:txBody>
      </p:sp>
      <p:sp>
        <p:nvSpPr>
          <p:cNvPr id="3" name="Sous-titre 2">
            <a:extLst>
              <a:ext uri="{FF2B5EF4-FFF2-40B4-BE49-F238E27FC236}">
                <a16:creationId xmlns:a16="http://schemas.microsoft.com/office/drawing/2014/main" id="{191D6169-6176-4692-9307-E91FA6777245}"/>
              </a:ext>
            </a:extLst>
          </p:cNvPr>
          <p:cNvSpPr>
            <a:spLocks noGrp="1"/>
          </p:cNvSpPr>
          <p:nvPr>
            <p:ph type="subTitle" idx="1"/>
          </p:nvPr>
        </p:nvSpPr>
        <p:spPr>
          <a:xfrm>
            <a:off x="1260439" y="2571750"/>
            <a:ext cx="6623121" cy="1233308"/>
          </a:xfrm>
        </p:spPr>
        <p:txBody>
          <a:bodyPr/>
          <a:lstStyle/>
          <a:p>
            <a:r>
              <a:rPr lang="en-US" dirty="0"/>
              <a:t>Understanding the business drivers </a:t>
            </a:r>
            <a:r>
              <a:rPr lang="en-US" dirty="0">
                <a:highlight>
                  <a:srgbClr val="00FFFF"/>
                </a:highlight>
              </a:rPr>
              <a:t>that are required for the success of the system and translating those requirements into architecture characteristics (such as scalability, performance, and availability).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7FB86A-ABEF-41B0-A68D-96B44C1D2532}"/>
              </a:ext>
            </a:extLst>
          </p:cNvPr>
          <p:cNvSpPr>
            <a:spLocks noGrp="1"/>
          </p:cNvSpPr>
          <p:nvPr>
            <p:ph type="title"/>
          </p:nvPr>
        </p:nvSpPr>
        <p:spPr/>
        <p:txBody>
          <a:bodyPr/>
          <a:lstStyle/>
          <a:p>
            <a:r>
              <a:rPr lang="fr-FR" dirty="0"/>
              <a:t>Architecture challenges</a:t>
            </a:r>
            <a:endParaRPr lang="en-US" dirty="0"/>
          </a:p>
        </p:txBody>
      </p:sp>
      <p:sp>
        <p:nvSpPr>
          <p:cNvPr id="3" name="Sous-titre 2">
            <a:extLst>
              <a:ext uri="{FF2B5EF4-FFF2-40B4-BE49-F238E27FC236}">
                <a16:creationId xmlns:a16="http://schemas.microsoft.com/office/drawing/2014/main" id="{3BED625A-ED51-49C1-9C88-59E4CB7B235C}"/>
              </a:ext>
            </a:extLst>
          </p:cNvPr>
          <p:cNvSpPr txBox="1">
            <a:spLocks/>
          </p:cNvSpPr>
          <p:nvPr/>
        </p:nvSpPr>
        <p:spPr>
          <a:xfrm>
            <a:off x="1660550" y="2571750"/>
            <a:ext cx="5822899" cy="46461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latin typeface="Nova Round" panose="020B0604020202020204" charset="0"/>
              </a:rPr>
              <a:t>The future is already here …</a:t>
            </a:r>
          </a:p>
        </p:txBody>
      </p:sp>
      <p:sp>
        <p:nvSpPr>
          <p:cNvPr id="4" name="ZoneTexte 3">
            <a:extLst>
              <a:ext uri="{FF2B5EF4-FFF2-40B4-BE49-F238E27FC236}">
                <a16:creationId xmlns:a16="http://schemas.microsoft.com/office/drawing/2014/main" id="{0CDF4C8D-4F40-482D-A4A1-1A8959F4A95A}"/>
              </a:ext>
            </a:extLst>
          </p:cNvPr>
          <p:cNvSpPr txBox="1"/>
          <p:nvPr/>
        </p:nvSpPr>
        <p:spPr>
          <a:xfrm>
            <a:off x="5409618" y="3196909"/>
            <a:ext cx="2654894" cy="307777"/>
          </a:xfrm>
          <a:prstGeom prst="rect">
            <a:avLst/>
          </a:prstGeom>
          <a:noFill/>
        </p:spPr>
        <p:txBody>
          <a:bodyPr wrap="none" rtlCol="0">
            <a:spAutoFit/>
          </a:bodyPr>
          <a:lstStyle/>
          <a:p>
            <a:r>
              <a:rPr lang="fr-FR" dirty="0"/>
              <a:t>Tools, APIs, Browsers, Ops, …</a:t>
            </a:r>
            <a:endParaRPr lang="en-US" dirty="0"/>
          </a:p>
        </p:txBody>
      </p:sp>
    </p:spTree>
    <p:extLst>
      <p:ext uri="{BB962C8B-B14F-4D97-AF65-F5344CB8AC3E}">
        <p14:creationId xmlns:p14="http://schemas.microsoft.com/office/powerpoint/2010/main" val="3422948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7FB86A-ABEF-41B0-A68D-96B44C1D2532}"/>
              </a:ext>
            </a:extLst>
          </p:cNvPr>
          <p:cNvSpPr>
            <a:spLocks noGrp="1"/>
          </p:cNvSpPr>
          <p:nvPr>
            <p:ph type="title"/>
          </p:nvPr>
        </p:nvSpPr>
        <p:spPr/>
        <p:txBody>
          <a:bodyPr/>
          <a:lstStyle/>
          <a:p>
            <a:r>
              <a:rPr lang="fr-FR" dirty="0"/>
              <a:t>Architecture challenges</a:t>
            </a:r>
            <a:endParaRPr lang="en-US" dirty="0"/>
          </a:p>
        </p:txBody>
      </p:sp>
      <p:sp>
        <p:nvSpPr>
          <p:cNvPr id="3" name="Sous-titre 2">
            <a:extLst>
              <a:ext uri="{FF2B5EF4-FFF2-40B4-BE49-F238E27FC236}">
                <a16:creationId xmlns:a16="http://schemas.microsoft.com/office/drawing/2014/main" id="{3BED625A-ED51-49C1-9C88-59E4CB7B235C}"/>
              </a:ext>
            </a:extLst>
          </p:cNvPr>
          <p:cNvSpPr txBox="1">
            <a:spLocks/>
          </p:cNvSpPr>
          <p:nvPr/>
        </p:nvSpPr>
        <p:spPr>
          <a:xfrm>
            <a:off x="1660550" y="2571750"/>
            <a:ext cx="5822899" cy="7159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latin typeface="Nova Round" panose="020B0604020202020204" charset="0"/>
              </a:rPr>
              <a:t>We need to strategically plan for the future since new things come along constantly.</a:t>
            </a:r>
          </a:p>
        </p:txBody>
      </p:sp>
    </p:spTree>
    <p:extLst>
      <p:ext uri="{BB962C8B-B14F-4D97-AF65-F5344CB8AC3E}">
        <p14:creationId xmlns:p14="http://schemas.microsoft.com/office/powerpoint/2010/main" val="11307710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7FB86A-ABEF-41B0-A68D-96B44C1D2532}"/>
              </a:ext>
            </a:extLst>
          </p:cNvPr>
          <p:cNvSpPr>
            <a:spLocks noGrp="1"/>
          </p:cNvSpPr>
          <p:nvPr>
            <p:ph type="title"/>
          </p:nvPr>
        </p:nvSpPr>
        <p:spPr/>
        <p:txBody>
          <a:bodyPr/>
          <a:lstStyle/>
          <a:p>
            <a:r>
              <a:rPr lang="fr-FR" dirty="0"/>
              <a:t>Architecture challenges</a:t>
            </a:r>
            <a:endParaRPr lang="en-US" dirty="0"/>
          </a:p>
        </p:txBody>
      </p:sp>
      <p:sp>
        <p:nvSpPr>
          <p:cNvPr id="3" name="Sous-titre 2">
            <a:extLst>
              <a:ext uri="{FF2B5EF4-FFF2-40B4-BE49-F238E27FC236}">
                <a16:creationId xmlns:a16="http://schemas.microsoft.com/office/drawing/2014/main" id="{3BED625A-ED51-49C1-9C88-59E4CB7B235C}"/>
              </a:ext>
            </a:extLst>
          </p:cNvPr>
          <p:cNvSpPr txBox="1">
            <a:spLocks/>
          </p:cNvSpPr>
          <p:nvPr/>
        </p:nvSpPr>
        <p:spPr>
          <a:xfrm>
            <a:off x="1660550" y="2571750"/>
            <a:ext cx="5822899" cy="4366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latin typeface="Nova Round" panose="020B0604020202020204" charset="0"/>
              </a:rPr>
              <a:t>We can’t avoid change, we need to exploit it. </a:t>
            </a:r>
          </a:p>
        </p:txBody>
      </p:sp>
    </p:spTree>
    <p:extLst>
      <p:ext uri="{BB962C8B-B14F-4D97-AF65-F5344CB8AC3E}">
        <p14:creationId xmlns:p14="http://schemas.microsoft.com/office/powerpoint/2010/main" val="3622200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7FB86A-ABEF-41B0-A68D-96B44C1D2532}"/>
              </a:ext>
            </a:extLst>
          </p:cNvPr>
          <p:cNvSpPr>
            <a:spLocks noGrp="1"/>
          </p:cNvSpPr>
          <p:nvPr>
            <p:ph type="title"/>
          </p:nvPr>
        </p:nvSpPr>
        <p:spPr/>
        <p:txBody>
          <a:bodyPr/>
          <a:lstStyle/>
          <a:p>
            <a:r>
              <a:rPr lang="fr-FR" dirty="0"/>
              <a:t>Architecture challenges</a:t>
            </a:r>
            <a:endParaRPr lang="en-US" dirty="0"/>
          </a:p>
        </p:txBody>
      </p:sp>
      <p:sp>
        <p:nvSpPr>
          <p:cNvPr id="3" name="Sous-titre 2">
            <a:extLst>
              <a:ext uri="{FF2B5EF4-FFF2-40B4-BE49-F238E27FC236}">
                <a16:creationId xmlns:a16="http://schemas.microsoft.com/office/drawing/2014/main" id="{3BED625A-ED51-49C1-9C88-59E4CB7B235C}"/>
              </a:ext>
            </a:extLst>
          </p:cNvPr>
          <p:cNvSpPr txBox="1">
            <a:spLocks/>
          </p:cNvSpPr>
          <p:nvPr/>
        </p:nvSpPr>
        <p:spPr>
          <a:xfrm>
            <a:off x="1660550" y="2571750"/>
            <a:ext cx="5822899" cy="77872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latin typeface="Nova Round" panose="020B0604020202020204" charset="0"/>
              </a:rPr>
              <a:t>How Is Long-term Planning Possible When Everything Changes All the Time?</a:t>
            </a:r>
          </a:p>
        </p:txBody>
      </p:sp>
    </p:spTree>
    <p:extLst>
      <p:ext uri="{BB962C8B-B14F-4D97-AF65-F5344CB8AC3E}">
        <p14:creationId xmlns:p14="http://schemas.microsoft.com/office/powerpoint/2010/main" val="238595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7FB86A-ABEF-41B0-A68D-96B44C1D2532}"/>
              </a:ext>
            </a:extLst>
          </p:cNvPr>
          <p:cNvSpPr>
            <a:spLocks noGrp="1"/>
          </p:cNvSpPr>
          <p:nvPr>
            <p:ph type="title"/>
          </p:nvPr>
        </p:nvSpPr>
        <p:spPr/>
        <p:txBody>
          <a:bodyPr/>
          <a:lstStyle/>
          <a:p>
            <a:r>
              <a:rPr lang="fr-FR" dirty="0"/>
              <a:t>Architecture challenges</a:t>
            </a:r>
            <a:endParaRPr lang="en-US" dirty="0"/>
          </a:p>
        </p:txBody>
      </p:sp>
      <p:sp>
        <p:nvSpPr>
          <p:cNvPr id="3" name="Sous-titre 2">
            <a:extLst>
              <a:ext uri="{FF2B5EF4-FFF2-40B4-BE49-F238E27FC236}">
                <a16:creationId xmlns:a16="http://schemas.microsoft.com/office/drawing/2014/main" id="{3BED625A-ED51-49C1-9C88-59E4CB7B235C}"/>
              </a:ext>
            </a:extLst>
          </p:cNvPr>
          <p:cNvSpPr txBox="1">
            <a:spLocks/>
          </p:cNvSpPr>
          <p:nvPr/>
        </p:nvSpPr>
        <p:spPr>
          <a:xfrm>
            <a:off x="1660550" y="2571750"/>
            <a:ext cx="5822899" cy="4366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latin typeface="Nova Round" panose="020B0604020202020204" charset="0"/>
              </a:rPr>
              <a:t>Moving fast without breaking things …</a:t>
            </a:r>
          </a:p>
        </p:txBody>
      </p:sp>
    </p:spTree>
    <p:extLst>
      <p:ext uri="{BB962C8B-B14F-4D97-AF65-F5344CB8AC3E}">
        <p14:creationId xmlns:p14="http://schemas.microsoft.com/office/powerpoint/2010/main" val="2836954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7FB86A-ABEF-41B0-A68D-96B44C1D2532}"/>
              </a:ext>
            </a:extLst>
          </p:cNvPr>
          <p:cNvSpPr>
            <a:spLocks noGrp="1"/>
          </p:cNvSpPr>
          <p:nvPr>
            <p:ph type="title"/>
          </p:nvPr>
        </p:nvSpPr>
        <p:spPr/>
        <p:txBody>
          <a:bodyPr/>
          <a:lstStyle/>
          <a:p>
            <a:r>
              <a:rPr lang="fr-FR" dirty="0"/>
              <a:t>Architecture challenges</a:t>
            </a:r>
            <a:endParaRPr lang="en-US" dirty="0"/>
          </a:p>
        </p:txBody>
      </p:sp>
      <p:sp>
        <p:nvSpPr>
          <p:cNvPr id="3" name="Sous-titre 2">
            <a:extLst>
              <a:ext uri="{FF2B5EF4-FFF2-40B4-BE49-F238E27FC236}">
                <a16:creationId xmlns:a16="http://schemas.microsoft.com/office/drawing/2014/main" id="{3BED625A-ED51-49C1-9C88-59E4CB7B235C}"/>
              </a:ext>
            </a:extLst>
          </p:cNvPr>
          <p:cNvSpPr txBox="1">
            <a:spLocks/>
          </p:cNvSpPr>
          <p:nvPr/>
        </p:nvSpPr>
        <p:spPr>
          <a:xfrm>
            <a:off x="1660550" y="2571750"/>
            <a:ext cx="5822899" cy="10509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latin typeface="Nova Round" panose="020B0604020202020204" charset="0"/>
              </a:rPr>
              <a:t>Once I’ve Built an Architecture, How Can I Prevent It from Gradually Degrading Over Time?</a:t>
            </a:r>
          </a:p>
        </p:txBody>
      </p:sp>
    </p:spTree>
    <p:extLst>
      <p:ext uri="{BB962C8B-B14F-4D97-AF65-F5344CB8AC3E}">
        <p14:creationId xmlns:p14="http://schemas.microsoft.com/office/powerpoint/2010/main" val="2540309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Evolutionary</a:t>
            </a:r>
            <a:r>
              <a:rPr lang="fr" dirty="0">
                <a:solidFill>
                  <a:schemeClr val="lt1"/>
                </a:solidFill>
              </a:rPr>
              <a:t> architecture</a:t>
            </a:r>
            <a:endParaRPr dirty="0">
              <a:solidFill>
                <a:schemeClr val="lt1"/>
              </a:solidFill>
            </a:endParaRPr>
          </a:p>
        </p:txBody>
      </p:sp>
      <p:sp>
        <p:nvSpPr>
          <p:cNvPr id="3" name="Google Shape;1494;p76">
            <a:extLst>
              <a:ext uri="{FF2B5EF4-FFF2-40B4-BE49-F238E27FC236}">
                <a16:creationId xmlns:a16="http://schemas.microsoft.com/office/drawing/2014/main" id="{5226846B-8D59-4DA9-941A-A80BDD4F14EC}"/>
              </a:ext>
            </a:extLst>
          </p:cNvPr>
          <p:cNvSpPr txBox="1">
            <a:spLocks noGrp="1"/>
          </p:cNvSpPr>
          <p:nvPr>
            <p:ph type="subTitle" idx="1"/>
          </p:nvPr>
        </p:nvSpPr>
        <p:spPr>
          <a:xfrm>
            <a:off x="1200296" y="2094046"/>
            <a:ext cx="6743407" cy="16263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lt1"/>
                </a:solidFill>
                <a:highlight>
                  <a:schemeClr val="accent4"/>
                </a:highlight>
                <a:latin typeface="Overpass"/>
                <a:sym typeface="Overpass"/>
              </a:rPr>
              <a:t>Continual architecture</a:t>
            </a:r>
            <a:r>
              <a:rPr lang="en-US" dirty="0"/>
              <a:t>: building architectures that </a:t>
            </a:r>
            <a:r>
              <a:rPr lang="en-US" dirty="0">
                <a:highlight>
                  <a:srgbClr val="00FFFF"/>
                </a:highlight>
              </a:rPr>
              <a:t>have no end state</a:t>
            </a:r>
            <a:r>
              <a:rPr lang="en-US" dirty="0"/>
              <a:t> and are designed to </a:t>
            </a:r>
            <a:r>
              <a:rPr lang="en-US" dirty="0">
                <a:highlight>
                  <a:srgbClr val="00FFFF"/>
                </a:highlight>
              </a:rPr>
              <a:t>evolve</a:t>
            </a:r>
            <a:r>
              <a:rPr lang="en-US" dirty="0"/>
              <a:t> with the </a:t>
            </a:r>
            <a:r>
              <a:rPr lang="en-US" b="1" dirty="0"/>
              <a:t>ever-changing software development ecosystem, and including built-in protections around important architectural characteristics</a:t>
            </a:r>
            <a:r>
              <a:rPr lang="en-US" dirty="0"/>
              <a:t>. </a:t>
            </a:r>
            <a:endParaRPr dirty="0"/>
          </a:p>
        </p:txBody>
      </p:sp>
    </p:spTree>
    <p:extLst>
      <p:ext uri="{BB962C8B-B14F-4D97-AF65-F5344CB8AC3E}">
        <p14:creationId xmlns:p14="http://schemas.microsoft.com/office/powerpoint/2010/main" val="4075721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75"/>
          <p:cNvSpPr txBox="1">
            <a:spLocks noGrp="1"/>
          </p:cNvSpPr>
          <p:nvPr>
            <p:ph type="title"/>
          </p:nvPr>
        </p:nvSpPr>
        <p:spPr>
          <a:xfrm>
            <a:off x="2371725" y="1454425"/>
            <a:ext cx="4400400" cy="144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dirty="0"/>
              <a:t>HOW ?</a:t>
            </a:r>
            <a:endParaRPr dirty="0"/>
          </a:p>
        </p:txBody>
      </p:sp>
      <p:sp>
        <p:nvSpPr>
          <p:cNvPr id="1486" name="Google Shape;1486;p75"/>
          <p:cNvSpPr txBox="1">
            <a:spLocks noGrp="1"/>
          </p:cNvSpPr>
          <p:nvPr>
            <p:ph type="subTitle" idx="1"/>
          </p:nvPr>
        </p:nvSpPr>
        <p:spPr>
          <a:xfrm>
            <a:off x="2371675" y="3162010"/>
            <a:ext cx="4400400" cy="44673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a:t>Extending the current software architecture definitions to </a:t>
            </a:r>
            <a:r>
              <a:rPr lang="en-US" sz="1200" dirty="0">
                <a:highlight>
                  <a:srgbClr val="00FFFF"/>
                </a:highlight>
              </a:rPr>
              <a:t>adding time and change as first-class architectural elements</a:t>
            </a:r>
            <a:r>
              <a:rPr lang="en-US" sz="1200" dirty="0"/>
              <a:t>.</a:t>
            </a:r>
            <a:endParaRPr sz="1200" dirty="0"/>
          </a:p>
        </p:txBody>
      </p:sp>
      <p:cxnSp>
        <p:nvCxnSpPr>
          <p:cNvPr id="1487" name="Google Shape;1487;p75"/>
          <p:cNvCxnSpPr/>
          <p:nvPr/>
        </p:nvCxnSpPr>
        <p:spPr>
          <a:xfrm>
            <a:off x="2371625" y="3689075"/>
            <a:ext cx="4400400" cy="0"/>
          </a:xfrm>
          <a:prstGeom prst="straightConnector1">
            <a:avLst/>
          </a:prstGeom>
          <a:noFill/>
          <a:ln w="19050" cap="flat" cmpd="sng">
            <a:solidFill>
              <a:schemeClr val="dk1"/>
            </a:solidFill>
            <a:prstDash val="solid"/>
            <a:round/>
            <a:headEnd type="none" w="med" len="med"/>
            <a:tailEnd type="none" w="med" len="med"/>
          </a:ln>
        </p:spPr>
      </p:cxnSp>
      <p:cxnSp>
        <p:nvCxnSpPr>
          <p:cNvPr id="1488" name="Google Shape;1488;p75"/>
          <p:cNvCxnSpPr/>
          <p:nvPr/>
        </p:nvCxnSpPr>
        <p:spPr>
          <a:xfrm>
            <a:off x="2371625" y="3107975"/>
            <a:ext cx="44004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508147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6" name="Google Shape;1556;p79"/>
          <p:cNvSpPr txBox="1">
            <a:spLocks noGrp="1"/>
          </p:cNvSpPr>
          <p:nvPr>
            <p:ph type="subTitle" idx="1"/>
          </p:nvPr>
        </p:nvSpPr>
        <p:spPr>
          <a:xfrm>
            <a:off x="4063800" y="978588"/>
            <a:ext cx="4360200" cy="26544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fr" sz="2500" dirty="0"/>
              <a:t>“An </a:t>
            </a:r>
            <a:r>
              <a:rPr lang="fr" sz="2500" b="1" dirty="0">
                <a:solidFill>
                  <a:schemeClr val="lt1"/>
                </a:solidFill>
                <a:highlight>
                  <a:schemeClr val="accent4"/>
                </a:highlight>
              </a:rPr>
              <a:t>evolutionary </a:t>
            </a:r>
            <a:r>
              <a:rPr lang="fr" sz="2500" dirty="0"/>
              <a:t>architecture supports </a:t>
            </a:r>
            <a:r>
              <a:rPr lang="fr" sz="2500" dirty="0">
                <a:highlight>
                  <a:srgbClr val="00FFFF"/>
                </a:highlight>
              </a:rPr>
              <a:t>guided</a:t>
            </a:r>
            <a:r>
              <a:rPr lang="fr" sz="2500" dirty="0"/>
              <a:t>, </a:t>
            </a:r>
            <a:r>
              <a:rPr lang="fr" sz="2500" dirty="0">
                <a:highlight>
                  <a:srgbClr val="00FFFF"/>
                </a:highlight>
              </a:rPr>
              <a:t>incremental</a:t>
            </a:r>
            <a:r>
              <a:rPr lang="fr" sz="2500" dirty="0"/>
              <a:t> changes across </a:t>
            </a:r>
            <a:r>
              <a:rPr lang="fr" sz="2500" dirty="0">
                <a:highlight>
                  <a:srgbClr val="00FFFF"/>
                </a:highlight>
              </a:rPr>
              <a:t>multiple dimensions</a:t>
            </a:r>
            <a:r>
              <a:rPr lang="fr" sz="2500" dirty="0"/>
              <a:t>.”</a:t>
            </a:r>
            <a:endParaRPr sz="2500" dirty="0"/>
          </a:p>
        </p:txBody>
      </p:sp>
      <p:sp>
        <p:nvSpPr>
          <p:cNvPr id="8" name="Google Shape;1555;p79">
            <a:extLst>
              <a:ext uri="{FF2B5EF4-FFF2-40B4-BE49-F238E27FC236}">
                <a16:creationId xmlns:a16="http://schemas.microsoft.com/office/drawing/2014/main" id="{DCA25162-3965-4864-B47B-3778B8F10947}"/>
              </a:ext>
            </a:extLst>
          </p:cNvPr>
          <p:cNvSpPr txBox="1">
            <a:spLocks noGrp="1"/>
          </p:cNvSpPr>
          <p:nvPr>
            <p:ph type="title"/>
          </p:nvPr>
        </p:nvSpPr>
        <p:spPr>
          <a:xfrm>
            <a:off x="3264694" y="3633013"/>
            <a:ext cx="5159406" cy="53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 sz="1200" dirty="0"/>
              <a:t>— </a:t>
            </a:r>
            <a:r>
              <a:rPr lang="en-US" sz="1200" dirty="0"/>
              <a:t>Building evolutionary architecture</a:t>
            </a:r>
            <a:endParaRPr sz="1200" b="1" dirty="0">
              <a:solidFill>
                <a:schemeClr val="accent5"/>
              </a:solidFill>
            </a:endParaRPr>
          </a:p>
        </p:txBody>
      </p:sp>
      <p:cxnSp>
        <p:nvCxnSpPr>
          <p:cNvPr id="9" name="Google Shape;1557;p79">
            <a:extLst>
              <a:ext uri="{FF2B5EF4-FFF2-40B4-BE49-F238E27FC236}">
                <a16:creationId xmlns:a16="http://schemas.microsoft.com/office/drawing/2014/main" id="{9DBD736B-80AF-4DC5-B254-A5FB1A8F611B}"/>
              </a:ext>
            </a:extLst>
          </p:cNvPr>
          <p:cNvCxnSpPr>
            <a:cxnSpLocks/>
          </p:cNvCxnSpPr>
          <p:nvPr/>
        </p:nvCxnSpPr>
        <p:spPr>
          <a:xfrm>
            <a:off x="2886075" y="3633013"/>
            <a:ext cx="5538053" cy="0"/>
          </a:xfrm>
          <a:prstGeom prst="straightConnector1">
            <a:avLst/>
          </a:prstGeom>
          <a:noFill/>
          <a:ln w="19050" cap="flat" cmpd="sng">
            <a:solidFill>
              <a:schemeClr val="dk1"/>
            </a:solidFill>
            <a:prstDash val="solid"/>
            <a:round/>
            <a:headEnd type="none" w="med" len="med"/>
            <a:tailEnd type="none" w="med" len="med"/>
          </a:ln>
        </p:spPr>
      </p:cxnSp>
      <p:cxnSp>
        <p:nvCxnSpPr>
          <p:cNvPr id="10" name="Google Shape;1558;p79">
            <a:extLst>
              <a:ext uri="{FF2B5EF4-FFF2-40B4-BE49-F238E27FC236}">
                <a16:creationId xmlns:a16="http://schemas.microsoft.com/office/drawing/2014/main" id="{BBD97381-7EEF-4C06-B549-3AD47FEEFB4B}"/>
              </a:ext>
            </a:extLst>
          </p:cNvPr>
          <p:cNvCxnSpPr>
            <a:cxnSpLocks/>
          </p:cNvCxnSpPr>
          <p:nvPr/>
        </p:nvCxnSpPr>
        <p:spPr>
          <a:xfrm>
            <a:off x="2886075" y="4164913"/>
            <a:ext cx="5538053"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331956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42"/>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t>SNEAK </a:t>
            </a:r>
            <a:r>
              <a:rPr lang="fr" b="1">
                <a:solidFill>
                  <a:schemeClr val="accent1"/>
                </a:solidFill>
              </a:rPr>
              <a:t>PEEK</a:t>
            </a:r>
            <a:endParaRPr b="1">
              <a:solidFill>
                <a:schemeClr val="accent1"/>
              </a:solidFill>
            </a:endParaRPr>
          </a:p>
        </p:txBody>
      </p:sp>
      <p:sp>
        <p:nvSpPr>
          <p:cNvPr id="1118" name="Google Shape;1118;p42"/>
          <p:cNvSpPr/>
          <p:nvPr/>
        </p:nvSpPr>
        <p:spPr>
          <a:xfrm flipH="1">
            <a:off x="4269616" y="1609150"/>
            <a:ext cx="604500" cy="817200"/>
          </a:xfrm>
          <a:prstGeom prst="round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2"/>
          <p:cNvSpPr/>
          <p:nvPr/>
        </p:nvSpPr>
        <p:spPr>
          <a:xfrm>
            <a:off x="4269884" y="1739494"/>
            <a:ext cx="604500" cy="6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2"/>
          <p:cNvSpPr/>
          <p:nvPr/>
        </p:nvSpPr>
        <p:spPr>
          <a:xfrm rot="10800000">
            <a:off x="4269616" y="3391825"/>
            <a:ext cx="604500" cy="817200"/>
          </a:xfrm>
          <a:prstGeom prst="round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2"/>
          <p:cNvSpPr/>
          <p:nvPr/>
        </p:nvSpPr>
        <p:spPr>
          <a:xfrm rot="10800000" flipH="1">
            <a:off x="4269884" y="3476881"/>
            <a:ext cx="604500" cy="60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2"/>
          <p:cNvSpPr/>
          <p:nvPr/>
        </p:nvSpPr>
        <p:spPr>
          <a:xfrm rot="5400000">
            <a:off x="4980575" y="2496303"/>
            <a:ext cx="604500" cy="8172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2"/>
          <p:cNvSpPr/>
          <p:nvPr/>
        </p:nvSpPr>
        <p:spPr>
          <a:xfrm rot="5400000" flipH="1">
            <a:off x="4957930" y="2603733"/>
            <a:ext cx="604500" cy="60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2"/>
          <p:cNvSpPr/>
          <p:nvPr/>
        </p:nvSpPr>
        <p:spPr>
          <a:xfrm rot="-5400000" flipH="1">
            <a:off x="3558925" y="2500622"/>
            <a:ext cx="604500" cy="8172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2"/>
          <p:cNvSpPr/>
          <p:nvPr/>
        </p:nvSpPr>
        <p:spPr>
          <a:xfrm rot="-5400000">
            <a:off x="3581570" y="2608053"/>
            <a:ext cx="604500" cy="60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2"/>
          <p:cNvSpPr txBox="1"/>
          <p:nvPr/>
        </p:nvSpPr>
        <p:spPr>
          <a:xfrm>
            <a:off x="720004" y="1525650"/>
            <a:ext cx="2376300" cy="41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800">
                <a:solidFill>
                  <a:schemeClr val="dk1"/>
                </a:solidFill>
                <a:latin typeface="Nova Round"/>
                <a:ea typeface="Nova Round"/>
                <a:cs typeface="Nova Round"/>
                <a:sym typeface="Nova Round"/>
              </a:rPr>
              <a:t>New </a:t>
            </a:r>
            <a:r>
              <a:rPr lang="fr" sz="1800" b="1">
                <a:solidFill>
                  <a:schemeClr val="accent4"/>
                </a:solidFill>
                <a:latin typeface="Nova Round"/>
                <a:ea typeface="Nova Round"/>
                <a:cs typeface="Nova Round"/>
                <a:sym typeface="Nova Round"/>
              </a:rPr>
              <a:t>Culture</a:t>
            </a:r>
            <a:endParaRPr sz="1800" b="1">
              <a:solidFill>
                <a:schemeClr val="accent4"/>
              </a:solidFill>
              <a:latin typeface="Nova Round"/>
              <a:ea typeface="Nova Round"/>
              <a:cs typeface="Nova Round"/>
              <a:sym typeface="Nova Round"/>
            </a:endParaRPr>
          </a:p>
        </p:txBody>
      </p:sp>
      <p:sp>
        <p:nvSpPr>
          <p:cNvPr id="1127" name="Google Shape;1127;p42"/>
          <p:cNvSpPr txBox="1"/>
          <p:nvPr/>
        </p:nvSpPr>
        <p:spPr>
          <a:xfrm>
            <a:off x="720000" y="2002475"/>
            <a:ext cx="2376300" cy="94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fr" sz="1300" b="1" dirty="0">
                <a:solidFill>
                  <a:schemeClr val="dk1"/>
                </a:solidFill>
                <a:highlight>
                  <a:schemeClr val="accent2"/>
                </a:highlight>
                <a:latin typeface="Overpass"/>
                <a:ea typeface="Overpass"/>
                <a:cs typeface="Overpass"/>
                <a:sym typeface="Overpass"/>
              </a:rPr>
              <a:t>“works now”</a:t>
            </a:r>
            <a:r>
              <a:rPr lang="fr" sz="1300" b="1" dirty="0">
                <a:solidFill>
                  <a:schemeClr val="dk1"/>
                </a:solidFill>
                <a:latin typeface="Overpass"/>
                <a:ea typeface="Overpass"/>
                <a:cs typeface="Overpass"/>
                <a:sym typeface="Overpass"/>
              </a:rPr>
              <a:t> </a:t>
            </a:r>
            <a:r>
              <a:rPr lang="fr" sz="1300" dirty="0">
                <a:solidFill>
                  <a:schemeClr val="dk1"/>
                </a:solidFill>
                <a:latin typeface="Overpass"/>
                <a:ea typeface="Overpass"/>
                <a:cs typeface="Overpass"/>
                <a:sym typeface="Overpass"/>
              </a:rPr>
              <a:t>vs </a:t>
            </a:r>
            <a:r>
              <a:rPr lang="fr" sz="1300" dirty="0">
                <a:solidFill>
                  <a:schemeClr val="dk1"/>
                </a:solidFill>
                <a:highlight>
                  <a:srgbClr val="00C3B1"/>
                </a:highlight>
                <a:latin typeface="Overpass"/>
                <a:ea typeface="Overpass"/>
                <a:cs typeface="Overpass"/>
                <a:sym typeface="Overpass"/>
              </a:rPr>
              <a:t>“works indefinitely”</a:t>
            </a:r>
            <a:r>
              <a:rPr lang="fr" sz="1300" dirty="0">
                <a:solidFill>
                  <a:schemeClr val="dk1"/>
                </a:solidFill>
                <a:latin typeface="Overpass"/>
                <a:ea typeface="Overpass"/>
                <a:cs typeface="Overpass"/>
                <a:sym typeface="Overpass"/>
              </a:rPr>
              <a:t> mentality, </a:t>
            </a:r>
            <a:r>
              <a:rPr lang="fr" sz="1300" dirty="0">
                <a:solidFill>
                  <a:schemeClr val="dk1"/>
                </a:solidFill>
                <a:highlight>
                  <a:srgbClr val="9FC5E8"/>
                </a:highlight>
                <a:latin typeface="Overpass"/>
                <a:ea typeface="Overpass"/>
                <a:cs typeface="Overpass"/>
                <a:sym typeface="Overpass"/>
              </a:rPr>
              <a:t>three-dimensional</a:t>
            </a:r>
            <a:r>
              <a:rPr lang="fr" sz="1300" dirty="0">
                <a:solidFill>
                  <a:schemeClr val="dk1"/>
                </a:solidFill>
                <a:latin typeface="Overpass"/>
                <a:ea typeface="Overpass"/>
                <a:cs typeface="Overpass"/>
                <a:sym typeface="Overpass"/>
              </a:rPr>
              <a:t> problem: time, scale and trade-offs. </a:t>
            </a:r>
            <a:endParaRPr sz="1300" dirty="0">
              <a:solidFill>
                <a:schemeClr val="dk1"/>
              </a:solidFill>
              <a:latin typeface="Overpass"/>
              <a:ea typeface="Overpass"/>
              <a:cs typeface="Overpass"/>
              <a:sym typeface="Overpass"/>
            </a:endParaRPr>
          </a:p>
        </p:txBody>
      </p:sp>
      <p:cxnSp>
        <p:nvCxnSpPr>
          <p:cNvPr id="1128" name="Google Shape;1128;p42"/>
          <p:cNvCxnSpPr/>
          <p:nvPr/>
        </p:nvCxnSpPr>
        <p:spPr>
          <a:xfrm>
            <a:off x="720004" y="1501000"/>
            <a:ext cx="2376300" cy="0"/>
          </a:xfrm>
          <a:prstGeom prst="straightConnector1">
            <a:avLst/>
          </a:prstGeom>
          <a:noFill/>
          <a:ln w="19050" cap="flat" cmpd="sng">
            <a:solidFill>
              <a:srgbClr val="191919"/>
            </a:solidFill>
            <a:prstDash val="solid"/>
            <a:round/>
            <a:headEnd type="none" w="med" len="med"/>
            <a:tailEnd type="none" w="med" len="med"/>
          </a:ln>
        </p:spPr>
      </p:cxnSp>
      <p:cxnSp>
        <p:nvCxnSpPr>
          <p:cNvPr id="1129" name="Google Shape;1129;p42"/>
          <p:cNvCxnSpPr/>
          <p:nvPr/>
        </p:nvCxnSpPr>
        <p:spPr>
          <a:xfrm>
            <a:off x="720004" y="1968175"/>
            <a:ext cx="2376300" cy="0"/>
          </a:xfrm>
          <a:prstGeom prst="straightConnector1">
            <a:avLst/>
          </a:prstGeom>
          <a:noFill/>
          <a:ln w="19050" cap="flat" cmpd="sng">
            <a:solidFill>
              <a:srgbClr val="191919"/>
            </a:solidFill>
            <a:prstDash val="solid"/>
            <a:round/>
            <a:headEnd type="none" w="med" len="med"/>
            <a:tailEnd type="none" w="med" len="med"/>
          </a:ln>
        </p:spPr>
      </p:cxnSp>
      <p:sp>
        <p:nvSpPr>
          <p:cNvPr id="1130" name="Google Shape;1130;p42"/>
          <p:cNvSpPr txBox="1"/>
          <p:nvPr/>
        </p:nvSpPr>
        <p:spPr>
          <a:xfrm>
            <a:off x="6047954" y="1525650"/>
            <a:ext cx="2376300" cy="41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800" b="1">
                <a:solidFill>
                  <a:schemeClr val="accent4"/>
                </a:solidFill>
                <a:latin typeface="Nova Round"/>
                <a:ea typeface="Nova Round"/>
                <a:cs typeface="Nova Round"/>
                <a:sym typeface="Nova Round"/>
              </a:rPr>
              <a:t>Architecture</a:t>
            </a:r>
            <a:endParaRPr sz="1800">
              <a:solidFill>
                <a:schemeClr val="dk1"/>
              </a:solidFill>
              <a:latin typeface="Nova Round"/>
              <a:ea typeface="Nova Round"/>
              <a:cs typeface="Nova Round"/>
              <a:sym typeface="Nova Round"/>
            </a:endParaRPr>
          </a:p>
        </p:txBody>
      </p:sp>
      <p:sp>
        <p:nvSpPr>
          <p:cNvPr id="1131" name="Google Shape;1131;p42"/>
          <p:cNvSpPr txBox="1"/>
          <p:nvPr/>
        </p:nvSpPr>
        <p:spPr>
          <a:xfrm>
            <a:off x="6047950" y="2002475"/>
            <a:ext cx="2376300" cy="81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fr" sz="1300" b="1">
                <a:solidFill>
                  <a:schemeClr val="dk1"/>
                </a:solidFill>
                <a:highlight>
                  <a:schemeClr val="accent2"/>
                </a:highlight>
                <a:latin typeface="Overpass"/>
                <a:ea typeface="Overpass"/>
                <a:cs typeface="Overpass"/>
                <a:sym typeface="Overpass"/>
              </a:rPr>
              <a:t>Evolutionary</a:t>
            </a:r>
            <a:r>
              <a:rPr lang="fr" sz="1300" b="1">
                <a:solidFill>
                  <a:schemeClr val="dk1"/>
                </a:solidFill>
                <a:latin typeface="Overpass"/>
                <a:ea typeface="Overpass"/>
                <a:cs typeface="Overpass"/>
                <a:sym typeface="Overpass"/>
              </a:rPr>
              <a:t>, </a:t>
            </a:r>
            <a:r>
              <a:rPr lang="fr" sz="1300">
                <a:solidFill>
                  <a:schemeClr val="dk1"/>
                </a:solidFill>
                <a:latin typeface="Overpass"/>
                <a:ea typeface="Overpass"/>
                <a:cs typeface="Overpass"/>
                <a:sym typeface="Overpass"/>
              </a:rPr>
              <a:t>incremental, continual, agile, reactive, and emergent.</a:t>
            </a:r>
            <a:endParaRPr sz="1300">
              <a:solidFill>
                <a:schemeClr val="dk1"/>
              </a:solidFill>
              <a:latin typeface="Overpass"/>
              <a:ea typeface="Overpass"/>
              <a:cs typeface="Overpass"/>
              <a:sym typeface="Overpass"/>
            </a:endParaRPr>
          </a:p>
        </p:txBody>
      </p:sp>
      <p:cxnSp>
        <p:nvCxnSpPr>
          <p:cNvPr id="1132" name="Google Shape;1132;p42"/>
          <p:cNvCxnSpPr/>
          <p:nvPr/>
        </p:nvCxnSpPr>
        <p:spPr>
          <a:xfrm>
            <a:off x="6047954" y="1501000"/>
            <a:ext cx="2376300" cy="0"/>
          </a:xfrm>
          <a:prstGeom prst="straightConnector1">
            <a:avLst/>
          </a:prstGeom>
          <a:noFill/>
          <a:ln w="19050" cap="flat" cmpd="sng">
            <a:solidFill>
              <a:srgbClr val="191919"/>
            </a:solidFill>
            <a:prstDash val="solid"/>
            <a:round/>
            <a:headEnd type="none" w="med" len="med"/>
            <a:tailEnd type="none" w="med" len="med"/>
          </a:ln>
        </p:spPr>
      </p:cxnSp>
      <p:cxnSp>
        <p:nvCxnSpPr>
          <p:cNvPr id="1133" name="Google Shape;1133;p42"/>
          <p:cNvCxnSpPr/>
          <p:nvPr/>
        </p:nvCxnSpPr>
        <p:spPr>
          <a:xfrm>
            <a:off x="6047954" y="1968175"/>
            <a:ext cx="2376300" cy="0"/>
          </a:xfrm>
          <a:prstGeom prst="straightConnector1">
            <a:avLst/>
          </a:prstGeom>
          <a:noFill/>
          <a:ln w="19050" cap="flat" cmpd="sng">
            <a:solidFill>
              <a:srgbClr val="191919"/>
            </a:solidFill>
            <a:prstDash val="solid"/>
            <a:round/>
            <a:headEnd type="none" w="med" len="med"/>
            <a:tailEnd type="none" w="med" len="med"/>
          </a:ln>
        </p:spPr>
      </p:cxnSp>
      <p:sp>
        <p:nvSpPr>
          <p:cNvPr id="1134" name="Google Shape;1134;p42"/>
          <p:cNvSpPr txBox="1"/>
          <p:nvPr/>
        </p:nvSpPr>
        <p:spPr>
          <a:xfrm>
            <a:off x="720004" y="3231525"/>
            <a:ext cx="2376300" cy="41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600" b="1">
                <a:solidFill>
                  <a:schemeClr val="accent4"/>
                </a:solidFill>
                <a:latin typeface="Nova Round"/>
                <a:ea typeface="Nova Round"/>
                <a:cs typeface="Nova Round"/>
                <a:sym typeface="Nova Round"/>
              </a:rPr>
              <a:t>Collaboration</a:t>
            </a:r>
            <a:r>
              <a:rPr lang="fr" sz="1600">
                <a:solidFill>
                  <a:schemeClr val="dk1"/>
                </a:solidFill>
                <a:latin typeface="Nova Round"/>
                <a:ea typeface="Nova Round"/>
                <a:cs typeface="Nova Round"/>
                <a:sym typeface="Nova Round"/>
              </a:rPr>
              <a:t> Process</a:t>
            </a:r>
            <a:endParaRPr sz="1600">
              <a:solidFill>
                <a:schemeClr val="dk1"/>
              </a:solidFill>
              <a:latin typeface="Nova Round"/>
              <a:ea typeface="Nova Round"/>
              <a:cs typeface="Nova Round"/>
              <a:sym typeface="Nova Round"/>
            </a:endParaRPr>
          </a:p>
        </p:txBody>
      </p:sp>
      <p:sp>
        <p:nvSpPr>
          <p:cNvPr id="1135" name="Google Shape;1135;p42"/>
          <p:cNvSpPr txBox="1"/>
          <p:nvPr/>
        </p:nvSpPr>
        <p:spPr>
          <a:xfrm>
            <a:off x="720000" y="3708350"/>
            <a:ext cx="2376300" cy="94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fr" sz="1300" b="1">
                <a:solidFill>
                  <a:schemeClr val="dk1"/>
                </a:solidFill>
                <a:highlight>
                  <a:schemeClr val="accent2"/>
                </a:highlight>
                <a:latin typeface="Overpass"/>
                <a:ea typeface="Overpass"/>
                <a:cs typeface="Overpass"/>
                <a:sym typeface="Overpass"/>
              </a:rPr>
              <a:t>Collaboration</a:t>
            </a:r>
            <a:r>
              <a:rPr lang="fr" sz="1300" b="1">
                <a:solidFill>
                  <a:schemeClr val="dk1"/>
                </a:solidFill>
                <a:latin typeface="Overpass"/>
                <a:ea typeface="Overpass"/>
                <a:cs typeface="Overpass"/>
                <a:sym typeface="Overpass"/>
              </a:rPr>
              <a:t> </a:t>
            </a:r>
            <a:r>
              <a:rPr lang="fr" sz="1300">
                <a:solidFill>
                  <a:schemeClr val="dk1"/>
                </a:solidFill>
                <a:latin typeface="Overpass"/>
                <a:ea typeface="Overpass"/>
                <a:cs typeface="Overpass"/>
                <a:sym typeface="Overpass"/>
              </a:rPr>
              <a:t>includes style guides, git rules, code review, tests, documentation, deprecation process.</a:t>
            </a:r>
            <a:endParaRPr sz="1300">
              <a:solidFill>
                <a:schemeClr val="dk1"/>
              </a:solidFill>
              <a:latin typeface="Overpass"/>
              <a:ea typeface="Overpass"/>
              <a:cs typeface="Overpass"/>
              <a:sym typeface="Overpass"/>
            </a:endParaRPr>
          </a:p>
        </p:txBody>
      </p:sp>
      <p:cxnSp>
        <p:nvCxnSpPr>
          <p:cNvPr id="1136" name="Google Shape;1136;p42"/>
          <p:cNvCxnSpPr/>
          <p:nvPr/>
        </p:nvCxnSpPr>
        <p:spPr>
          <a:xfrm>
            <a:off x="720004" y="3206875"/>
            <a:ext cx="2376300" cy="0"/>
          </a:xfrm>
          <a:prstGeom prst="straightConnector1">
            <a:avLst/>
          </a:prstGeom>
          <a:noFill/>
          <a:ln w="19050" cap="flat" cmpd="sng">
            <a:solidFill>
              <a:srgbClr val="191919"/>
            </a:solidFill>
            <a:prstDash val="solid"/>
            <a:round/>
            <a:headEnd type="none" w="med" len="med"/>
            <a:tailEnd type="none" w="med" len="med"/>
          </a:ln>
        </p:spPr>
      </p:cxnSp>
      <p:cxnSp>
        <p:nvCxnSpPr>
          <p:cNvPr id="1137" name="Google Shape;1137;p42"/>
          <p:cNvCxnSpPr/>
          <p:nvPr/>
        </p:nvCxnSpPr>
        <p:spPr>
          <a:xfrm>
            <a:off x="720004" y="3674050"/>
            <a:ext cx="2376300" cy="0"/>
          </a:xfrm>
          <a:prstGeom prst="straightConnector1">
            <a:avLst/>
          </a:prstGeom>
          <a:noFill/>
          <a:ln w="19050" cap="flat" cmpd="sng">
            <a:solidFill>
              <a:srgbClr val="191919"/>
            </a:solidFill>
            <a:prstDash val="solid"/>
            <a:round/>
            <a:headEnd type="none" w="med" len="med"/>
            <a:tailEnd type="none" w="med" len="med"/>
          </a:ln>
        </p:spPr>
      </p:cxnSp>
      <p:sp>
        <p:nvSpPr>
          <p:cNvPr id="1138" name="Google Shape;1138;p42"/>
          <p:cNvSpPr txBox="1"/>
          <p:nvPr/>
        </p:nvSpPr>
        <p:spPr>
          <a:xfrm>
            <a:off x="6047954" y="3231525"/>
            <a:ext cx="2376300" cy="41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800">
                <a:solidFill>
                  <a:schemeClr val="dk1"/>
                </a:solidFill>
                <a:latin typeface="Nova Round"/>
                <a:ea typeface="Nova Round"/>
                <a:cs typeface="Nova Round"/>
                <a:sym typeface="Nova Round"/>
              </a:rPr>
              <a:t>The </a:t>
            </a:r>
            <a:r>
              <a:rPr lang="fr" sz="1800" b="1">
                <a:solidFill>
                  <a:schemeClr val="accent4"/>
                </a:solidFill>
                <a:latin typeface="Nova Round"/>
                <a:ea typeface="Nova Round"/>
                <a:cs typeface="Nova Round"/>
                <a:sym typeface="Nova Round"/>
              </a:rPr>
              <a:t>Alliances</a:t>
            </a:r>
            <a:endParaRPr sz="1800" b="1">
              <a:solidFill>
                <a:schemeClr val="accent4"/>
              </a:solidFill>
              <a:latin typeface="Nova Round"/>
              <a:ea typeface="Nova Round"/>
              <a:cs typeface="Nova Round"/>
              <a:sym typeface="Nova Round"/>
            </a:endParaRPr>
          </a:p>
        </p:txBody>
      </p:sp>
      <p:sp>
        <p:nvSpPr>
          <p:cNvPr id="1139" name="Google Shape;1139;p42"/>
          <p:cNvSpPr txBox="1"/>
          <p:nvPr/>
        </p:nvSpPr>
        <p:spPr>
          <a:xfrm>
            <a:off x="6047950" y="3708350"/>
            <a:ext cx="2376300" cy="81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fr" sz="1300" b="1">
                <a:solidFill>
                  <a:schemeClr val="dk1"/>
                </a:solidFill>
                <a:highlight>
                  <a:schemeClr val="accent2"/>
                </a:highlight>
                <a:latin typeface="Overpass"/>
                <a:ea typeface="Overpass"/>
                <a:cs typeface="Overpass"/>
                <a:sym typeface="Overpass"/>
              </a:rPr>
              <a:t>Good</a:t>
            </a:r>
            <a:r>
              <a:rPr lang="fr" sz="1300" b="1">
                <a:solidFill>
                  <a:schemeClr val="dk1"/>
                </a:solidFill>
                <a:latin typeface="Overpass"/>
                <a:ea typeface="Overpass"/>
                <a:cs typeface="Overpass"/>
                <a:sym typeface="Overpass"/>
              </a:rPr>
              <a:t> </a:t>
            </a:r>
            <a:r>
              <a:rPr lang="fr" sz="1300">
                <a:solidFill>
                  <a:schemeClr val="dk1"/>
                </a:solidFill>
                <a:latin typeface="Overpass"/>
                <a:ea typeface="Overpass"/>
                <a:cs typeface="Overpass"/>
                <a:sym typeface="Overpass"/>
              </a:rPr>
              <a:t>attitudes, autonomy, respect, understanding and mastery of context</a:t>
            </a:r>
            <a:r>
              <a:rPr lang="fr" sz="1300" b="1">
                <a:solidFill>
                  <a:schemeClr val="dk1"/>
                </a:solidFill>
                <a:latin typeface="Overpass"/>
                <a:ea typeface="Overpass"/>
                <a:cs typeface="Overpass"/>
                <a:sym typeface="Overpass"/>
              </a:rPr>
              <a:t>.</a:t>
            </a:r>
            <a:endParaRPr sz="1300">
              <a:solidFill>
                <a:schemeClr val="dk1"/>
              </a:solidFill>
              <a:latin typeface="Overpass"/>
              <a:ea typeface="Overpass"/>
              <a:cs typeface="Overpass"/>
              <a:sym typeface="Overpass"/>
            </a:endParaRPr>
          </a:p>
        </p:txBody>
      </p:sp>
      <p:cxnSp>
        <p:nvCxnSpPr>
          <p:cNvPr id="1140" name="Google Shape;1140;p42"/>
          <p:cNvCxnSpPr/>
          <p:nvPr/>
        </p:nvCxnSpPr>
        <p:spPr>
          <a:xfrm>
            <a:off x="6047954" y="3206875"/>
            <a:ext cx="2376300" cy="0"/>
          </a:xfrm>
          <a:prstGeom prst="straightConnector1">
            <a:avLst/>
          </a:prstGeom>
          <a:noFill/>
          <a:ln w="19050" cap="flat" cmpd="sng">
            <a:solidFill>
              <a:srgbClr val="191919"/>
            </a:solidFill>
            <a:prstDash val="solid"/>
            <a:round/>
            <a:headEnd type="none" w="med" len="med"/>
            <a:tailEnd type="none" w="med" len="med"/>
          </a:ln>
        </p:spPr>
      </p:cxnSp>
      <p:cxnSp>
        <p:nvCxnSpPr>
          <p:cNvPr id="1141" name="Google Shape;1141;p42"/>
          <p:cNvCxnSpPr/>
          <p:nvPr/>
        </p:nvCxnSpPr>
        <p:spPr>
          <a:xfrm>
            <a:off x="6047954" y="3674050"/>
            <a:ext cx="2376300" cy="0"/>
          </a:xfrm>
          <a:prstGeom prst="straightConnector1">
            <a:avLst/>
          </a:prstGeom>
          <a:noFill/>
          <a:ln w="19050" cap="flat" cmpd="sng">
            <a:solidFill>
              <a:srgbClr val="191919"/>
            </a:solidFill>
            <a:prstDash val="solid"/>
            <a:round/>
            <a:headEnd type="none" w="med" len="med"/>
            <a:tailEnd type="none" w="med" len="med"/>
          </a:ln>
        </p:spPr>
      </p:cxnSp>
      <p:cxnSp>
        <p:nvCxnSpPr>
          <p:cNvPr id="1142" name="Google Shape;1142;p42"/>
          <p:cNvCxnSpPr>
            <a:stCxn id="1126" idx="3"/>
            <a:endCxn id="1119" idx="2"/>
          </p:cNvCxnSpPr>
          <p:nvPr/>
        </p:nvCxnSpPr>
        <p:spPr>
          <a:xfrm>
            <a:off x="3096304" y="1734600"/>
            <a:ext cx="1173600" cy="305700"/>
          </a:xfrm>
          <a:prstGeom prst="bentConnector3">
            <a:avLst>
              <a:gd name="adj1" fmla="val 49999"/>
            </a:avLst>
          </a:prstGeom>
          <a:noFill/>
          <a:ln w="19050" cap="flat" cmpd="sng">
            <a:solidFill>
              <a:srgbClr val="191919"/>
            </a:solidFill>
            <a:prstDash val="solid"/>
            <a:round/>
            <a:headEnd type="none" w="med" len="med"/>
            <a:tailEnd type="none" w="med" len="med"/>
          </a:ln>
        </p:spPr>
      </p:cxnSp>
      <p:cxnSp>
        <p:nvCxnSpPr>
          <p:cNvPr id="1143" name="Google Shape;1143;p42"/>
          <p:cNvCxnSpPr>
            <a:stCxn id="1134" idx="3"/>
            <a:endCxn id="1124" idx="3"/>
          </p:cNvCxnSpPr>
          <p:nvPr/>
        </p:nvCxnSpPr>
        <p:spPr>
          <a:xfrm rot="10800000" flipH="1">
            <a:off x="3096304" y="2909175"/>
            <a:ext cx="356400" cy="531300"/>
          </a:xfrm>
          <a:prstGeom prst="bentConnector3">
            <a:avLst>
              <a:gd name="adj1" fmla="val 49982"/>
            </a:avLst>
          </a:prstGeom>
          <a:noFill/>
          <a:ln w="19050" cap="flat" cmpd="sng">
            <a:solidFill>
              <a:srgbClr val="191919"/>
            </a:solidFill>
            <a:prstDash val="solid"/>
            <a:round/>
            <a:headEnd type="none" w="med" len="med"/>
            <a:tailEnd type="none" w="med" len="med"/>
          </a:ln>
        </p:spPr>
      </p:cxnSp>
      <p:cxnSp>
        <p:nvCxnSpPr>
          <p:cNvPr id="1144" name="Google Shape;1144;p42"/>
          <p:cNvCxnSpPr>
            <a:stCxn id="1130" idx="1"/>
            <a:endCxn id="1123" idx="6"/>
          </p:cNvCxnSpPr>
          <p:nvPr/>
        </p:nvCxnSpPr>
        <p:spPr>
          <a:xfrm flipH="1">
            <a:off x="5260154" y="1734600"/>
            <a:ext cx="787800" cy="867900"/>
          </a:xfrm>
          <a:prstGeom prst="bentConnector2">
            <a:avLst/>
          </a:prstGeom>
          <a:noFill/>
          <a:ln w="19050" cap="flat" cmpd="sng">
            <a:solidFill>
              <a:srgbClr val="191919"/>
            </a:solidFill>
            <a:prstDash val="solid"/>
            <a:round/>
            <a:headEnd type="none" w="med" len="med"/>
            <a:tailEnd type="none" w="med" len="med"/>
          </a:ln>
        </p:spPr>
      </p:cxnSp>
      <p:cxnSp>
        <p:nvCxnSpPr>
          <p:cNvPr id="1145" name="Google Shape;1145;p42"/>
          <p:cNvCxnSpPr>
            <a:stCxn id="1138" idx="1"/>
            <a:endCxn id="1121" idx="6"/>
          </p:cNvCxnSpPr>
          <p:nvPr/>
        </p:nvCxnSpPr>
        <p:spPr>
          <a:xfrm flipH="1">
            <a:off x="4874354" y="3440475"/>
            <a:ext cx="1173600" cy="337200"/>
          </a:xfrm>
          <a:prstGeom prst="bentConnector3">
            <a:avLst>
              <a:gd name="adj1" fmla="val 49999"/>
            </a:avLst>
          </a:prstGeom>
          <a:noFill/>
          <a:ln w="19050" cap="flat" cmpd="sng">
            <a:solidFill>
              <a:srgbClr val="191919"/>
            </a:solidFill>
            <a:prstDash val="solid"/>
            <a:round/>
            <a:headEnd type="none" w="med" len="med"/>
            <a:tailEnd type="none" w="med" len="med"/>
          </a:ln>
        </p:spPr>
      </p:cxnSp>
      <p:grpSp>
        <p:nvGrpSpPr>
          <p:cNvPr id="1146" name="Google Shape;1146;p42"/>
          <p:cNvGrpSpPr/>
          <p:nvPr/>
        </p:nvGrpSpPr>
        <p:grpSpPr>
          <a:xfrm>
            <a:off x="3712380" y="2734100"/>
            <a:ext cx="342894" cy="341040"/>
            <a:chOff x="5345652" y="3395626"/>
            <a:chExt cx="335415" cy="333601"/>
          </a:xfrm>
        </p:grpSpPr>
        <p:sp>
          <p:nvSpPr>
            <p:cNvPr id="1147" name="Google Shape;1147;p42"/>
            <p:cNvSpPr/>
            <p:nvPr/>
          </p:nvSpPr>
          <p:spPr>
            <a:xfrm>
              <a:off x="5480079" y="3670708"/>
              <a:ext cx="9856" cy="15229"/>
            </a:xfrm>
            <a:custGeom>
              <a:avLst/>
              <a:gdLst/>
              <a:ahLst/>
              <a:cxnLst/>
              <a:rect l="l" t="t" r="r" b="b"/>
              <a:pathLst>
                <a:path w="288" h="445" extrusionOk="0">
                  <a:moveTo>
                    <a:pt x="144" y="0"/>
                  </a:moveTo>
                  <a:cubicBezTo>
                    <a:pt x="66" y="0"/>
                    <a:pt x="1" y="66"/>
                    <a:pt x="1" y="143"/>
                  </a:cubicBezTo>
                  <a:lnTo>
                    <a:pt x="1" y="302"/>
                  </a:lnTo>
                  <a:cubicBezTo>
                    <a:pt x="1" y="379"/>
                    <a:pt x="66" y="445"/>
                    <a:pt x="144" y="445"/>
                  </a:cubicBezTo>
                  <a:cubicBezTo>
                    <a:pt x="222" y="445"/>
                    <a:pt x="287" y="379"/>
                    <a:pt x="287" y="302"/>
                  </a:cubicBezTo>
                  <a:lnTo>
                    <a:pt x="287" y="143"/>
                  </a:lnTo>
                  <a:cubicBezTo>
                    <a:pt x="287" y="66"/>
                    <a:pt x="222"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2"/>
            <p:cNvSpPr/>
            <p:nvPr/>
          </p:nvSpPr>
          <p:spPr>
            <a:xfrm>
              <a:off x="5537641" y="3670708"/>
              <a:ext cx="9822" cy="15229"/>
            </a:xfrm>
            <a:custGeom>
              <a:avLst/>
              <a:gdLst/>
              <a:ahLst/>
              <a:cxnLst/>
              <a:rect l="l" t="t" r="r" b="b"/>
              <a:pathLst>
                <a:path w="287" h="445" extrusionOk="0">
                  <a:moveTo>
                    <a:pt x="144" y="0"/>
                  </a:moveTo>
                  <a:cubicBezTo>
                    <a:pt x="66" y="0"/>
                    <a:pt x="1" y="66"/>
                    <a:pt x="1" y="143"/>
                  </a:cubicBezTo>
                  <a:lnTo>
                    <a:pt x="1" y="302"/>
                  </a:lnTo>
                  <a:cubicBezTo>
                    <a:pt x="1" y="379"/>
                    <a:pt x="65" y="445"/>
                    <a:pt x="144" y="445"/>
                  </a:cubicBezTo>
                  <a:cubicBezTo>
                    <a:pt x="221" y="445"/>
                    <a:pt x="287" y="379"/>
                    <a:pt x="287" y="302"/>
                  </a:cubicBezTo>
                  <a:lnTo>
                    <a:pt x="287" y="143"/>
                  </a:lnTo>
                  <a:cubicBezTo>
                    <a:pt x="287" y="66"/>
                    <a:pt x="221"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2"/>
            <p:cNvSpPr/>
            <p:nvPr/>
          </p:nvSpPr>
          <p:spPr>
            <a:xfrm>
              <a:off x="5595135" y="3670708"/>
              <a:ext cx="9856" cy="15229"/>
            </a:xfrm>
            <a:custGeom>
              <a:avLst/>
              <a:gdLst/>
              <a:ahLst/>
              <a:cxnLst/>
              <a:rect l="l" t="t" r="r" b="b"/>
              <a:pathLst>
                <a:path w="288" h="445" extrusionOk="0">
                  <a:moveTo>
                    <a:pt x="144" y="0"/>
                  </a:moveTo>
                  <a:cubicBezTo>
                    <a:pt x="66" y="0"/>
                    <a:pt x="1" y="66"/>
                    <a:pt x="1" y="143"/>
                  </a:cubicBezTo>
                  <a:lnTo>
                    <a:pt x="1" y="302"/>
                  </a:lnTo>
                  <a:cubicBezTo>
                    <a:pt x="1" y="379"/>
                    <a:pt x="66" y="445"/>
                    <a:pt x="144" y="445"/>
                  </a:cubicBezTo>
                  <a:cubicBezTo>
                    <a:pt x="222" y="445"/>
                    <a:pt x="287" y="379"/>
                    <a:pt x="287" y="302"/>
                  </a:cubicBezTo>
                  <a:lnTo>
                    <a:pt x="287" y="143"/>
                  </a:lnTo>
                  <a:cubicBezTo>
                    <a:pt x="287" y="66"/>
                    <a:pt x="222"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2"/>
            <p:cNvSpPr/>
            <p:nvPr/>
          </p:nvSpPr>
          <p:spPr>
            <a:xfrm>
              <a:off x="5422550" y="3670708"/>
              <a:ext cx="9822" cy="15229"/>
            </a:xfrm>
            <a:custGeom>
              <a:avLst/>
              <a:gdLst/>
              <a:ahLst/>
              <a:cxnLst/>
              <a:rect l="l" t="t" r="r" b="b"/>
              <a:pathLst>
                <a:path w="287" h="445" extrusionOk="0">
                  <a:moveTo>
                    <a:pt x="143" y="0"/>
                  </a:moveTo>
                  <a:cubicBezTo>
                    <a:pt x="66" y="0"/>
                    <a:pt x="0" y="66"/>
                    <a:pt x="0" y="143"/>
                  </a:cubicBezTo>
                  <a:lnTo>
                    <a:pt x="0" y="302"/>
                  </a:lnTo>
                  <a:cubicBezTo>
                    <a:pt x="0" y="379"/>
                    <a:pt x="66" y="445"/>
                    <a:pt x="143" y="445"/>
                  </a:cubicBezTo>
                  <a:cubicBezTo>
                    <a:pt x="221" y="445"/>
                    <a:pt x="286" y="379"/>
                    <a:pt x="286" y="302"/>
                  </a:cubicBezTo>
                  <a:lnTo>
                    <a:pt x="286" y="143"/>
                  </a:lnTo>
                  <a:cubicBezTo>
                    <a:pt x="286" y="66"/>
                    <a:pt x="221"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2"/>
            <p:cNvSpPr/>
            <p:nvPr/>
          </p:nvSpPr>
          <p:spPr>
            <a:xfrm>
              <a:off x="5345652" y="3395626"/>
              <a:ext cx="335415" cy="333601"/>
            </a:xfrm>
            <a:custGeom>
              <a:avLst/>
              <a:gdLst/>
              <a:ahLst/>
              <a:cxnLst/>
              <a:rect l="l" t="t" r="r" b="b"/>
              <a:pathLst>
                <a:path w="9801" h="9748" extrusionOk="0">
                  <a:moveTo>
                    <a:pt x="6067" y="2620"/>
                  </a:moveTo>
                  <a:cubicBezTo>
                    <a:pt x="6711" y="2772"/>
                    <a:pt x="7274" y="3046"/>
                    <a:pt x="7664" y="3402"/>
                  </a:cubicBezTo>
                  <a:lnTo>
                    <a:pt x="7008" y="3905"/>
                  </a:lnTo>
                  <a:cubicBezTo>
                    <a:pt x="6976" y="3928"/>
                    <a:pt x="6940" y="3940"/>
                    <a:pt x="6902" y="3940"/>
                  </a:cubicBezTo>
                  <a:cubicBezTo>
                    <a:pt x="6890" y="3940"/>
                    <a:pt x="6878" y="3939"/>
                    <a:pt x="6866" y="3937"/>
                  </a:cubicBezTo>
                  <a:cubicBezTo>
                    <a:pt x="6818" y="3927"/>
                    <a:pt x="6775" y="3897"/>
                    <a:pt x="6751" y="3851"/>
                  </a:cubicBezTo>
                  <a:lnTo>
                    <a:pt x="6067" y="2620"/>
                  </a:lnTo>
                  <a:close/>
                  <a:moveTo>
                    <a:pt x="9328" y="1723"/>
                  </a:moveTo>
                  <a:cubicBezTo>
                    <a:pt x="9339" y="1723"/>
                    <a:pt x="9351" y="1724"/>
                    <a:pt x="9362" y="1727"/>
                  </a:cubicBezTo>
                  <a:cubicBezTo>
                    <a:pt x="9411" y="1736"/>
                    <a:pt x="9449" y="1765"/>
                    <a:pt x="9473" y="1804"/>
                  </a:cubicBezTo>
                  <a:cubicBezTo>
                    <a:pt x="9498" y="1850"/>
                    <a:pt x="9504" y="1897"/>
                    <a:pt x="9492" y="1943"/>
                  </a:cubicBezTo>
                  <a:lnTo>
                    <a:pt x="8904" y="4141"/>
                  </a:lnTo>
                  <a:lnTo>
                    <a:pt x="8562" y="3883"/>
                  </a:lnTo>
                  <a:cubicBezTo>
                    <a:pt x="8551" y="3874"/>
                    <a:pt x="8537" y="3867"/>
                    <a:pt x="8524" y="3860"/>
                  </a:cubicBezTo>
                  <a:lnTo>
                    <a:pt x="8524" y="3106"/>
                  </a:lnTo>
                  <a:lnTo>
                    <a:pt x="8746" y="2935"/>
                  </a:lnTo>
                  <a:cubicBezTo>
                    <a:pt x="8813" y="2885"/>
                    <a:pt x="8843" y="2803"/>
                    <a:pt x="8827" y="2722"/>
                  </a:cubicBezTo>
                  <a:cubicBezTo>
                    <a:pt x="8810" y="2640"/>
                    <a:pt x="8750" y="2577"/>
                    <a:pt x="8670" y="2555"/>
                  </a:cubicBezTo>
                  <a:cubicBezTo>
                    <a:pt x="8582" y="2532"/>
                    <a:pt x="8522" y="2445"/>
                    <a:pt x="8536" y="2360"/>
                  </a:cubicBezTo>
                  <a:cubicBezTo>
                    <a:pt x="8544" y="2311"/>
                    <a:pt x="8569" y="2269"/>
                    <a:pt x="8612" y="2240"/>
                  </a:cubicBezTo>
                  <a:cubicBezTo>
                    <a:pt x="8641" y="2221"/>
                    <a:pt x="8675" y="2212"/>
                    <a:pt x="8709" y="2212"/>
                  </a:cubicBezTo>
                  <a:cubicBezTo>
                    <a:pt x="8723" y="2212"/>
                    <a:pt x="8737" y="2214"/>
                    <a:pt x="8750" y="2217"/>
                  </a:cubicBezTo>
                  <a:lnTo>
                    <a:pt x="8903" y="2258"/>
                  </a:lnTo>
                  <a:cubicBezTo>
                    <a:pt x="8915" y="2261"/>
                    <a:pt x="8927" y="2262"/>
                    <a:pt x="8939" y="2262"/>
                  </a:cubicBezTo>
                  <a:cubicBezTo>
                    <a:pt x="9002" y="2262"/>
                    <a:pt x="9060" y="2220"/>
                    <a:pt x="9078" y="2156"/>
                  </a:cubicBezTo>
                  <a:lnTo>
                    <a:pt x="9157" y="1859"/>
                  </a:lnTo>
                  <a:cubicBezTo>
                    <a:pt x="9179" y="1778"/>
                    <a:pt x="9251" y="1723"/>
                    <a:pt x="9328" y="1723"/>
                  </a:cubicBezTo>
                  <a:close/>
                  <a:moveTo>
                    <a:pt x="8519" y="4211"/>
                  </a:moveTo>
                  <a:lnTo>
                    <a:pt x="8860" y="4466"/>
                  </a:lnTo>
                  <a:cubicBezTo>
                    <a:pt x="8865" y="4468"/>
                    <a:pt x="8866" y="4474"/>
                    <a:pt x="8866" y="4477"/>
                  </a:cubicBezTo>
                  <a:lnTo>
                    <a:pt x="8866" y="5358"/>
                  </a:lnTo>
                  <a:lnTo>
                    <a:pt x="7891" y="5358"/>
                  </a:lnTo>
                  <a:lnTo>
                    <a:pt x="7891" y="4477"/>
                  </a:lnTo>
                  <a:cubicBezTo>
                    <a:pt x="7891" y="4474"/>
                    <a:pt x="7892" y="4468"/>
                    <a:pt x="7897" y="4466"/>
                  </a:cubicBezTo>
                  <a:lnTo>
                    <a:pt x="8235" y="4211"/>
                  </a:lnTo>
                  <a:lnTo>
                    <a:pt x="8235" y="4556"/>
                  </a:lnTo>
                  <a:cubicBezTo>
                    <a:pt x="8235" y="4634"/>
                    <a:pt x="8298" y="4698"/>
                    <a:pt x="8378" y="4698"/>
                  </a:cubicBezTo>
                  <a:cubicBezTo>
                    <a:pt x="8455" y="4698"/>
                    <a:pt x="8519" y="4634"/>
                    <a:pt x="8519" y="4556"/>
                  </a:cubicBezTo>
                  <a:lnTo>
                    <a:pt x="8519" y="4211"/>
                  </a:lnTo>
                  <a:close/>
                  <a:moveTo>
                    <a:pt x="7606" y="4701"/>
                  </a:moveTo>
                  <a:lnTo>
                    <a:pt x="7606" y="5370"/>
                  </a:lnTo>
                  <a:lnTo>
                    <a:pt x="7592" y="5370"/>
                  </a:lnTo>
                  <a:cubicBezTo>
                    <a:pt x="7407" y="5370"/>
                    <a:pt x="7257" y="5220"/>
                    <a:pt x="7257" y="5035"/>
                  </a:cubicBezTo>
                  <a:cubicBezTo>
                    <a:pt x="7257" y="4850"/>
                    <a:pt x="7407" y="4701"/>
                    <a:pt x="7592" y="4701"/>
                  </a:cubicBezTo>
                  <a:close/>
                  <a:moveTo>
                    <a:pt x="8868" y="5644"/>
                  </a:moveTo>
                  <a:lnTo>
                    <a:pt x="8868" y="5974"/>
                  </a:lnTo>
                  <a:cubicBezTo>
                    <a:pt x="8866" y="5984"/>
                    <a:pt x="8860" y="5990"/>
                    <a:pt x="8852" y="5990"/>
                  </a:cubicBezTo>
                  <a:lnTo>
                    <a:pt x="7907" y="5990"/>
                  </a:lnTo>
                  <a:cubicBezTo>
                    <a:pt x="7900" y="5990"/>
                    <a:pt x="7892" y="5982"/>
                    <a:pt x="7892" y="5974"/>
                  </a:cubicBezTo>
                  <a:lnTo>
                    <a:pt x="7892" y="5644"/>
                  </a:lnTo>
                  <a:close/>
                  <a:moveTo>
                    <a:pt x="4907" y="290"/>
                  </a:moveTo>
                  <a:cubicBezTo>
                    <a:pt x="4952" y="290"/>
                    <a:pt x="4996" y="307"/>
                    <a:pt x="5029" y="337"/>
                  </a:cubicBezTo>
                  <a:cubicBezTo>
                    <a:pt x="5063" y="371"/>
                    <a:pt x="5083" y="416"/>
                    <a:pt x="5083" y="463"/>
                  </a:cubicBezTo>
                  <a:lnTo>
                    <a:pt x="5083" y="699"/>
                  </a:lnTo>
                  <a:cubicBezTo>
                    <a:pt x="5083" y="821"/>
                    <a:pt x="5182" y="920"/>
                    <a:pt x="5303" y="920"/>
                  </a:cubicBezTo>
                  <a:lnTo>
                    <a:pt x="5373" y="920"/>
                  </a:lnTo>
                  <a:cubicBezTo>
                    <a:pt x="5469" y="920"/>
                    <a:pt x="5550" y="995"/>
                    <a:pt x="5554" y="1083"/>
                  </a:cubicBezTo>
                  <a:cubicBezTo>
                    <a:pt x="5556" y="1132"/>
                    <a:pt x="5539" y="1177"/>
                    <a:pt x="5507" y="1211"/>
                  </a:cubicBezTo>
                  <a:cubicBezTo>
                    <a:pt x="5474" y="1246"/>
                    <a:pt x="5428" y="1264"/>
                    <a:pt x="5381" y="1264"/>
                  </a:cubicBezTo>
                  <a:lnTo>
                    <a:pt x="5358" y="1264"/>
                  </a:lnTo>
                  <a:cubicBezTo>
                    <a:pt x="5279" y="1264"/>
                    <a:pt x="5207" y="1304"/>
                    <a:pt x="5168" y="1372"/>
                  </a:cubicBezTo>
                  <a:cubicBezTo>
                    <a:pt x="5128" y="1441"/>
                    <a:pt x="5127" y="1523"/>
                    <a:pt x="5166" y="1593"/>
                  </a:cubicBezTo>
                  <a:lnTo>
                    <a:pt x="6500" y="3994"/>
                  </a:lnTo>
                  <a:cubicBezTo>
                    <a:pt x="6565" y="4110"/>
                    <a:pt x="6676" y="4192"/>
                    <a:pt x="6805" y="4221"/>
                  </a:cubicBezTo>
                  <a:cubicBezTo>
                    <a:pt x="6836" y="4227"/>
                    <a:pt x="6867" y="4230"/>
                    <a:pt x="6897" y="4230"/>
                  </a:cubicBezTo>
                  <a:cubicBezTo>
                    <a:pt x="6998" y="4230"/>
                    <a:pt x="7096" y="4198"/>
                    <a:pt x="7177" y="4134"/>
                  </a:cubicBezTo>
                  <a:lnTo>
                    <a:pt x="8233" y="3326"/>
                  </a:lnTo>
                  <a:lnTo>
                    <a:pt x="8233" y="3864"/>
                  </a:lnTo>
                  <a:cubicBezTo>
                    <a:pt x="8219" y="3871"/>
                    <a:pt x="8209" y="3879"/>
                    <a:pt x="8195" y="3886"/>
                  </a:cubicBezTo>
                  <a:lnTo>
                    <a:pt x="7722" y="4239"/>
                  </a:lnTo>
                  <a:cubicBezTo>
                    <a:pt x="7664" y="4284"/>
                    <a:pt x="7624" y="4346"/>
                    <a:pt x="7609" y="4416"/>
                  </a:cubicBezTo>
                  <a:lnTo>
                    <a:pt x="7586" y="4416"/>
                  </a:lnTo>
                  <a:cubicBezTo>
                    <a:pt x="7244" y="4416"/>
                    <a:pt x="6965" y="4695"/>
                    <a:pt x="6965" y="5037"/>
                  </a:cubicBezTo>
                  <a:cubicBezTo>
                    <a:pt x="6965" y="5379"/>
                    <a:pt x="7244" y="5656"/>
                    <a:pt x="7586" y="5656"/>
                  </a:cubicBezTo>
                  <a:lnTo>
                    <a:pt x="7601" y="5656"/>
                  </a:lnTo>
                  <a:lnTo>
                    <a:pt x="7601" y="5976"/>
                  </a:lnTo>
                  <a:cubicBezTo>
                    <a:pt x="7601" y="6142"/>
                    <a:pt x="7737" y="6277"/>
                    <a:pt x="7901" y="6277"/>
                  </a:cubicBezTo>
                  <a:lnTo>
                    <a:pt x="8326" y="6277"/>
                  </a:lnTo>
                  <a:lnTo>
                    <a:pt x="8197" y="6778"/>
                  </a:lnTo>
                  <a:lnTo>
                    <a:pt x="1657" y="6778"/>
                  </a:lnTo>
                  <a:lnTo>
                    <a:pt x="337" y="1856"/>
                  </a:lnTo>
                  <a:cubicBezTo>
                    <a:pt x="313" y="1763"/>
                    <a:pt x="363" y="1666"/>
                    <a:pt x="450" y="1638"/>
                  </a:cubicBezTo>
                  <a:cubicBezTo>
                    <a:pt x="467" y="1633"/>
                    <a:pt x="484" y="1630"/>
                    <a:pt x="501" y="1630"/>
                  </a:cubicBezTo>
                  <a:cubicBezTo>
                    <a:pt x="530" y="1630"/>
                    <a:pt x="558" y="1638"/>
                    <a:pt x="585" y="1652"/>
                  </a:cubicBezTo>
                  <a:cubicBezTo>
                    <a:pt x="626" y="1675"/>
                    <a:pt x="657" y="1713"/>
                    <a:pt x="669" y="1759"/>
                  </a:cubicBezTo>
                  <a:lnTo>
                    <a:pt x="730" y="1987"/>
                  </a:lnTo>
                  <a:cubicBezTo>
                    <a:pt x="757" y="2086"/>
                    <a:pt x="846" y="2151"/>
                    <a:pt x="944" y="2151"/>
                  </a:cubicBezTo>
                  <a:cubicBezTo>
                    <a:pt x="963" y="2151"/>
                    <a:pt x="983" y="2149"/>
                    <a:pt x="1002" y="2144"/>
                  </a:cubicBezTo>
                  <a:lnTo>
                    <a:pt x="1068" y="2124"/>
                  </a:lnTo>
                  <a:cubicBezTo>
                    <a:pt x="1084" y="2120"/>
                    <a:pt x="1100" y="2118"/>
                    <a:pt x="1117" y="2118"/>
                  </a:cubicBezTo>
                  <a:cubicBezTo>
                    <a:pt x="1193" y="2118"/>
                    <a:pt x="1263" y="2164"/>
                    <a:pt x="1285" y="2237"/>
                  </a:cubicBezTo>
                  <a:cubicBezTo>
                    <a:pt x="1301" y="2282"/>
                    <a:pt x="1294" y="2329"/>
                    <a:pt x="1272" y="2372"/>
                  </a:cubicBezTo>
                  <a:cubicBezTo>
                    <a:pt x="1249" y="2413"/>
                    <a:pt x="1211" y="2444"/>
                    <a:pt x="1165" y="2456"/>
                  </a:cubicBezTo>
                  <a:lnTo>
                    <a:pt x="1161" y="2457"/>
                  </a:lnTo>
                  <a:cubicBezTo>
                    <a:pt x="1081" y="2479"/>
                    <a:pt x="1019" y="2542"/>
                    <a:pt x="1001" y="2625"/>
                  </a:cubicBezTo>
                  <a:cubicBezTo>
                    <a:pt x="984" y="2707"/>
                    <a:pt x="1013" y="2791"/>
                    <a:pt x="1077" y="2844"/>
                  </a:cubicBezTo>
                  <a:lnTo>
                    <a:pt x="1882" y="3500"/>
                  </a:lnTo>
                  <a:lnTo>
                    <a:pt x="2637" y="4116"/>
                  </a:lnTo>
                  <a:cubicBezTo>
                    <a:pt x="2719" y="4183"/>
                    <a:pt x="2821" y="4219"/>
                    <a:pt x="2926" y="4219"/>
                  </a:cubicBezTo>
                  <a:cubicBezTo>
                    <a:pt x="2955" y="4219"/>
                    <a:pt x="2984" y="4216"/>
                    <a:pt x="3013" y="4211"/>
                  </a:cubicBezTo>
                  <a:cubicBezTo>
                    <a:pt x="3145" y="4186"/>
                    <a:pt x="3259" y="4102"/>
                    <a:pt x="3326" y="3985"/>
                  </a:cubicBezTo>
                  <a:lnTo>
                    <a:pt x="4653" y="1593"/>
                  </a:lnTo>
                  <a:cubicBezTo>
                    <a:pt x="4691" y="1524"/>
                    <a:pt x="4691" y="1441"/>
                    <a:pt x="4652" y="1372"/>
                  </a:cubicBezTo>
                  <a:cubicBezTo>
                    <a:pt x="4612" y="1304"/>
                    <a:pt x="4539" y="1264"/>
                    <a:pt x="4462" y="1264"/>
                  </a:cubicBezTo>
                  <a:lnTo>
                    <a:pt x="4446" y="1264"/>
                  </a:lnTo>
                  <a:cubicBezTo>
                    <a:pt x="4352" y="1264"/>
                    <a:pt x="4270" y="1189"/>
                    <a:pt x="4265" y="1101"/>
                  </a:cubicBezTo>
                  <a:cubicBezTo>
                    <a:pt x="4264" y="1052"/>
                    <a:pt x="4281" y="1007"/>
                    <a:pt x="4314" y="973"/>
                  </a:cubicBezTo>
                  <a:cubicBezTo>
                    <a:pt x="4346" y="938"/>
                    <a:pt x="4392" y="920"/>
                    <a:pt x="4439" y="920"/>
                  </a:cubicBezTo>
                  <a:lnTo>
                    <a:pt x="4518" y="920"/>
                  </a:lnTo>
                  <a:cubicBezTo>
                    <a:pt x="4638" y="920"/>
                    <a:pt x="4739" y="821"/>
                    <a:pt x="4739" y="699"/>
                  </a:cubicBezTo>
                  <a:lnTo>
                    <a:pt x="4739" y="471"/>
                  </a:lnTo>
                  <a:cubicBezTo>
                    <a:pt x="4739" y="375"/>
                    <a:pt x="4812" y="295"/>
                    <a:pt x="4901" y="290"/>
                  </a:cubicBezTo>
                  <a:cubicBezTo>
                    <a:pt x="4903" y="290"/>
                    <a:pt x="4905" y="290"/>
                    <a:pt x="4907" y="290"/>
                  </a:cubicBezTo>
                  <a:close/>
                  <a:moveTo>
                    <a:pt x="8302" y="7063"/>
                  </a:moveTo>
                  <a:cubicBezTo>
                    <a:pt x="8396" y="7063"/>
                    <a:pt x="8472" y="7140"/>
                    <a:pt x="8472" y="7236"/>
                  </a:cubicBezTo>
                  <a:cubicBezTo>
                    <a:pt x="8478" y="7331"/>
                    <a:pt x="8400" y="7410"/>
                    <a:pt x="8305" y="7410"/>
                  </a:cubicBezTo>
                  <a:lnTo>
                    <a:pt x="1544" y="7410"/>
                  </a:lnTo>
                  <a:cubicBezTo>
                    <a:pt x="1448" y="7410"/>
                    <a:pt x="1371" y="7331"/>
                    <a:pt x="1371" y="7236"/>
                  </a:cubicBezTo>
                  <a:cubicBezTo>
                    <a:pt x="1371" y="7140"/>
                    <a:pt x="1448" y="7063"/>
                    <a:pt x="1543" y="7063"/>
                  </a:cubicBezTo>
                  <a:close/>
                  <a:moveTo>
                    <a:pt x="8163" y="7694"/>
                  </a:moveTo>
                  <a:lnTo>
                    <a:pt x="8163" y="8827"/>
                  </a:lnTo>
                  <a:lnTo>
                    <a:pt x="1687" y="8827"/>
                  </a:lnTo>
                  <a:lnTo>
                    <a:pt x="1687" y="7694"/>
                  </a:lnTo>
                  <a:close/>
                  <a:moveTo>
                    <a:pt x="4916" y="0"/>
                  </a:moveTo>
                  <a:cubicBezTo>
                    <a:pt x="4908" y="0"/>
                    <a:pt x="4900" y="0"/>
                    <a:pt x="4892" y="1"/>
                  </a:cubicBezTo>
                  <a:cubicBezTo>
                    <a:pt x="4649" y="11"/>
                    <a:pt x="4457" y="217"/>
                    <a:pt x="4457" y="467"/>
                  </a:cubicBezTo>
                  <a:lnTo>
                    <a:pt x="4457" y="631"/>
                  </a:lnTo>
                  <a:lnTo>
                    <a:pt x="4442" y="631"/>
                  </a:lnTo>
                  <a:cubicBezTo>
                    <a:pt x="4317" y="631"/>
                    <a:pt x="4195" y="681"/>
                    <a:pt x="4110" y="772"/>
                  </a:cubicBezTo>
                  <a:cubicBezTo>
                    <a:pt x="4023" y="864"/>
                    <a:pt x="3979" y="984"/>
                    <a:pt x="3985" y="1112"/>
                  </a:cubicBezTo>
                  <a:cubicBezTo>
                    <a:pt x="3994" y="1326"/>
                    <a:pt x="4154" y="1500"/>
                    <a:pt x="4361" y="1540"/>
                  </a:cubicBezTo>
                  <a:lnTo>
                    <a:pt x="3943" y="2294"/>
                  </a:lnTo>
                  <a:cubicBezTo>
                    <a:pt x="3635" y="2351"/>
                    <a:pt x="3338" y="2431"/>
                    <a:pt x="3061" y="2538"/>
                  </a:cubicBezTo>
                  <a:cubicBezTo>
                    <a:pt x="2988" y="2567"/>
                    <a:pt x="2952" y="2649"/>
                    <a:pt x="2981" y="2724"/>
                  </a:cubicBezTo>
                  <a:cubicBezTo>
                    <a:pt x="3004" y="2780"/>
                    <a:pt x="3057" y="2815"/>
                    <a:pt x="3113" y="2815"/>
                  </a:cubicBezTo>
                  <a:cubicBezTo>
                    <a:pt x="3130" y="2815"/>
                    <a:pt x="3148" y="2810"/>
                    <a:pt x="3165" y="2804"/>
                  </a:cubicBezTo>
                  <a:cubicBezTo>
                    <a:pt x="3354" y="2733"/>
                    <a:pt x="3553" y="2672"/>
                    <a:pt x="3760" y="2625"/>
                  </a:cubicBezTo>
                  <a:lnTo>
                    <a:pt x="3760" y="2625"/>
                  </a:lnTo>
                  <a:lnTo>
                    <a:pt x="3083" y="3845"/>
                  </a:lnTo>
                  <a:cubicBezTo>
                    <a:pt x="3058" y="3891"/>
                    <a:pt x="3014" y="3921"/>
                    <a:pt x="2966" y="3930"/>
                  </a:cubicBezTo>
                  <a:cubicBezTo>
                    <a:pt x="2954" y="3933"/>
                    <a:pt x="2943" y="3934"/>
                    <a:pt x="2931" y="3934"/>
                  </a:cubicBezTo>
                  <a:cubicBezTo>
                    <a:pt x="2892" y="3934"/>
                    <a:pt x="2853" y="3920"/>
                    <a:pt x="2824" y="3895"/>
                  </a:cubicBezTo>
                  <a:lnTo>
                    <a:pt x="2192" y="3381"/>
                  </a:lnTo>
                  <a:cubicBezTo>
                    <a:pt x="2331" y="3258"/>
                    <a:pt x="2491" y="3144"/>
                    <a:pt x="2670" y="3043"/>
                  </a:cubicBezTo>
                  <a:cubicBezTo>
                    <a:pt x="2739" y="3002"/>
                    <a:pt x="2762" y="2917"/>
                    <a:pt x="2724" y="2848"/>
                  </a:cubicBezTo>
                  <a:cubicBezTo>
                    <a:pt x="2697" y="2802"/>
                    <a:pt x="2649" y="2777"/>
                    <a:pt x="2599" y="2777"/>
                  </a:cubicBezTo>
                  <a:cubicBezTo>
                    <a:pt x="2575" y="2777"/>
                    <a:pt x="2551" y="2783"/>
                    <a:pt x="2529" y="2795"/>
                  </a:cubicBezTo>
                  <a:cubicBezTo>
                    <a:pt x="2319" y="2915"/>
                    <a:pt x="2132" y="3052"/>
                    <a:pt x="1970" y="3201"/>
                  </a:cubicBezTo>
                  <a:lnTo>
                    <a:pt x="1348" y="2693"/>
                  </a:lnTo>
                  <a:cubicBezTo>
                    <a:pt x="1422" y="2651"/>
                    <a:pt x="1485" y="2588"/>
                    <a:pt x="1527" y="2512"/>
                  </a:cubicBezTo>
                  <a:cubicBezTo>
                    <a:pt x="1588" y="2402"/>
                    <a:pt x="1599" y="2275"/>
                    <a:pt x="1561" y="2153"/>
                  </a:cubicBezTo>
                  <a:cubicBezTo>
                    <a:pt x="1499" y="1959"/>
                    <a:pt x="1319" y="1835"/>
                    <a:pt x="1121" y="1835"/>
                  </a:cubicBezTo>
                  <a:cubicBezTo>
                    <a:pt x="1081" y="1835"/>
                    <a:pt x="1039" y="1841"/>
                    <a:pt x="998" y="1852"/>
                  </a:cubicBezTo>
                  <a:lnTo>
                    <a:pt x="992" y="1855"/>
                  </a:lnTo>
                  <a:lnTo>
                    <a:pt x="949" y="1687"/>
                  </a:lnTo>
                  <a:cubicBezTo>
                    <a:pt x="915" y="1567"/>
                    <a:pt x="835" y="1462"/>
                    <a:pt x="725" y="1403"/>
                  </a:cubicBezTo>
                  <a:cubicBezTo>
                    <a:pt x="658" y="1365"/>
                    <a:pt x="584" y="1347"/>
                    <a:pt x="509" y="1347"/>
                  </a:cubicBezTo>
                  <a:cubicBezTo>
                    <a:pt x="462" y="1347"/>
                    <a:pt x="413" y="1354"/>
                    <a:pt x="366" y="1369"/>
                  </a:cubicBezTo>
                  <a:cubicBezTo>
                    <a:pt x="132" y="1444"/>
                    <a:pt x="1" y="1690"/>
                    <a:pt x="66" y="1932"/>
                  </a:cubicBezTo>
                  <a:lnTo>
                    <a:pt x="1375" y="6816"/>
                  </a:lnTo>
                  <a:cubicBezTo>
                    <a:pt x="1209" y="6885"/>
                    <a:pt x="1094" y="7047"/>
                    <a:pt x="1094" y="7238"/>
                  </a:cubicBezTo>
                  <a:cubicBezTo>
                    <a:pt x="1094" y="7442"/>
                    <a:pt x="1226" y="7612"/>
                    <a:pt x="1409" y="7673"/>
                  </a:cubicBezTo>
                  <a:lnTo>
                    <a:pt x="1409" y="8852"/>
                  </a:lnTo>
                  <a:cubicBezTo>
                    <a:pt x="1226" y="8913"/>
                    <a:pt x="1094" y="9085"/>
                    <a:pt x="1094" y="9289"/>
                  </a:cubicBezTo>
                  <a:cubicBezTo>
                    <a:pt x="1094" y="9542"/>
                    <a:pt x="1299" y="9747"/>
                    <a:pt x="1552" y="9747"/>
                  </a:cubicBezTo>
                  <a:lnTo>
                    <a:pt x="2113" y="9747"/>
                  </a:lnTo>
                  <a:cubicBezTo>
                    <a:pt x="2191" y="9747"/>
                    <a:pt x="2255" y="9682"/>
                    <a:pt x="2255" y="9604"/>
                  </a:cubicBezTo>
                  <a:cubicBezTo>
                    <a:pt x="2255" y="9527"/>
                    <a:pt x="2191" y="9461"/>
                    <a:pt x="2113" y="9461"/>
                  </a:cubicBezTo>
                  <a:lnTo>
                    <a:pt x="1552" y="9461"/>
                  </a:lnTo>
                  <a:cubicBezTo>
                    <a:pt x="1456" y="9461"/>
                    <a:pt x="1378" y="9384"/>
                    <a:pt x="1378" y="9289"/>
                  </a:cubicBezTo>
                  <a:cubicBezTo>
                    <a:pt x="1378" y="9193"/>
                    <a:pt x="1456" y="9116"/>
                    <a:pt x="1552" y="9116"/>
                  </a:cubicBezTo>
                  <a:lnTo>
                    <a:pt x="8312" y="9116"/>
                  </a:lnTo>
                  <a:cubicBezTo>
                    <a:pt x="8408" y="9116"/>
                    <a:pt x="8486" y="9193"/>
                    <a:pt x="8486" y="9289"/>
                  </a:cubicBezTo>
                  <a:cubicBezTo>
                    <a:pt x="8486" y="9384"/>
                    <a:pt x="8408" y="9461"/>
                    <a:pt x="8312" y="9461"/>
                  </a:cubicBezTo>
                  <a:lnTo>
                    <a:pt x="2684" y="9461"/>
                  </a:lnTo>
                  <a:cubicBezTo>
                    <a:pt x="2605" y="9461"/>
                    <a:pt x="2541" y="9527"/>
                    <a:pt x="2541" y="9604"/>
                  </a:cubicBezTo>
                  <a:cubicBezTo>
                    <a:pt x="2541" y="9682"/>
                    <a:pt x="2605" y="9747"/>
                    <a:pt x="2684" y="9747"/>
                  </a:cubicBezTo>
                  <a:lnTo>
                    <a:pt x="8312" y="9747"/>
                  </a:lnTo>
                  <a:cubicBezTo>
                    <a:pt x="8566" y="9747"/>
                    <a:pt x="8772" y="9542"/>
                    <a:pt x="8772" y="9289"/>
                  </a:cubicBezTo>
                  <a:cubicBezTo>
                    <a:pt x="8772" y="9085"/>
                    <a:pt x="8638" y="8913"/>
                    <a:pt x="8455" y="8852"/>
                  </a:cubicBezTo>
                  <a:lnTo>
                    <a:pt x="8455" y="7673"/>
                  </a:lnTo>
                  <a:cubicBezTo>
                    <a:pt x="8638" y="7612"/>
                    <a:pt x="8772" y="7442"/>
                    <a:pt x="8772" y="7238"/>
                  </a:cubicBezTo>
                  <a:cubicBezTo>
                    <a:pt x="8772" y="7047"/>
                    <a:pt x="8655" y="6885"/>
                    <a:pt x="8490" y="6816"/>
                  </a:cubicBezTo>
                  <a:lnTo>
                    <a:pt x="8635" y="6277"/>
                  </a:lnTo>
                  <a:lnTo>
                    <a:pt x="8860" y="6277"/>
                  </a:lnTo>
                  <a:cubicBezTo>
                    <a:pt x="9026" y="6277"/>
                    <a:pt x="9161" y="6142"/>
                    <a:pt x="9161" y="5976"/>
                  </a:cubicBezTo>
                  <a:lnTo>
                    <a:pt x="9161" y="4480"/>
                  </a:lnTo>
                  <a:cubicBezTo>
                    <a:pt x="9161" y="4445"/>
                    <a:pt x="9155" y="4411"/>
                    <a:pt x="9145" y="4378"/>
                  </a:cubicBezTo>
                  <a:lnTo>
                    <a:pt x="9776" y="2019"/>
                  </a:lnTo>
                  <a:cubicBezTo>
                    <a:pt x="9801" y="1897"/>
                    <a:pt x="9781" y="1768"/>
                    <a:pt x="9717" y="1661"/>
                  </a:cubicBezTo>
                  <a:cubicBezTo>
                    <a:pt x="9650" y="1553"/>
                    <a:pt x="9548" y="1479"/>
                    <a:pt x="9423" y="1453"/>
                  </a:cubicBezTo>
                  <a:cubicBezTo>
                    <a:pt x="9391" y="1446"/>
                    <a:pt x="9359" y="1443"/>
                    <a:pt x="9328" y="1443"/>
                  </a:cubicBezTo>
                  <a:cubicBezTo>
                    <a:pt x="9124" y="1443"/>
                    <a:pt x="8938" y="1582"/>
                    <a:pt x="8881" y="1789"/>
                  </a:cubicBezTo>
                  <a:lnTo>
                    <a:pt x="8840" y="1947"/>
                  </a:lnTo>
                  <a:lnTo>
                    <a:pt x="8825" y="1943"/>
                  </a:lnTo>
                  <a:cubicBezTo>
                    <a:pt x="8787" y="1933"/>
                    <a:pt x="8747" y="1928"/>
                    <a:pt x="8708" y="1928"/>
                  </a:cubicBezTo>
                  <a:cubicBezTo>
                    <a:pt x="8619" y="1928"/>
                    <a:pt x="8530" y="1954"/>
                    <a:pt x="8455" y="2002"/>
                  </a:cubicBezTo>
                  <a:cubicBezTo>
                    <a:pt x="8347" y="2072"/>
                    <a:pt x="8273" y="2189"/>
                    <a:pt x="8254" y="2316"/>
                  </a:cubicBezTo>
                  <a:cubicBezTo>
                    <a:pt x="8225" y="2504"/>
                    <a:pt x="8317" y="2686"/>
                    <a:pt x="8478" y="2780"/>
                  </a:cubicBezTo>
                  <a:lnTo>
                    <a:pt x="8400" y="2839"/>
                  </a:lnTo>
                  <a:cubicBezTo>
                    <a:pt x="8394" y="2839"/>
                    <a:pt x="8387" y="2838"/>
                    <a:pt x="8381" y="2838"/>
                  </a:cubicBezTo>
                  <a:cubicBezTo>
                    <a:pt x="8309" y="2838"/>
                    <a:pt x="8248" y="2893"/>
                    <a:pt x="8241" y="2963"/>
                  </a:cubicBezTo>
                  <a:lnTo>
                    <a:pt x="7897" y="3227"/>
                  </a:lnTo>
                  <a:cubicBezTo>
                    <a:pt x="7416" y="2771"/>
                    <a:pt x="6711" y="2442"/>
                    <a:pt x="5888" y="2293"/>
                  </a:cubicBezTo>
                  <a:lnTo>
                    <a:pt x="5469" y="1540"/>
                  </a:lnTo>
                  <a:cubicBezTo>
                    <a:pt x="5564" y="1523"/>
                    <a:pt x="5652" y="1476"/>
                    <a:pt x="5720" y="1404"/>
                  </a:cubicBezTo>
                  <a:cubicBezTo>
                    <a:pt x="5807" y="1313"/>
                    <a:pt x="5851" y="1194"/>
                    <a:pt x="5845" y="1066"/>
                  </a:cubicBezTo>
                  <a:cubicBezTo>
                    <a:pt x="5834" y="823"/>
                    <a:pt x="5629" y="631"/>
                    <a:pt x="5379" y="631"/>
                  </a:cubicBezTo>
                  <a:lnTo>
                    <a:pt x="5373" y="631"/>
                  </a:lnTo>
                  <a:lnTo>
                    <a:pt x="5373" y="457"/>
                  </a:lnTo>
                  <a:cubicBezTo>
                    <a:pt x="5373" y="334"/>
                    <a:pt x="5322" y="212"/>
                    <a:pt x="5230" y="126"/>
                  </a:cubicBezTo>
                  <a:cubicBezTo>
                    <a:pt x="5144" y="44"/>
                    <a:pt x="5035" y="0"/>
                    <a:pt x="4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2"/>
            <p:cNvSpPr/>
            <p:nvPr/>
          </p:nvSpPr>
          <p:spPr>
            <a:xfrm>
              <a:off x="5478949" y="3523756"/>
              <a:ext cx="69677" cy="88157"/>
            </a:xfrm>
            <a:custGeom>
              <a:avLst/>
              <a:gdLst/>
              <a:ahLst/>
              <a:cxnLst/>
              <a:rect l="l" t="t" r="r" b="b"/>
              <a:pathLst>
                <a:path w="2036" h="2576" extrusionOk="0">
                  <a:moveTo>
                    <a:pt x="1017" y="288"/>
                  </a:moveTo>
                  <a:cubicBezTo>
                    <a:pt x="1025" y="288"/>
                    <a:pt x="1029" y="292"/>
                    <a:pt x="1029" y="295"/>
                  </a:cubicBezTo>
                  <a:lnTo>
                    <a:pt x="1728" y="1281"/>
                  </a:lnTo>
                  <a:cubicBezTo>
                    <a:pt x="1731" y="1287"/>
                    <a:pt x="1731" y="1294"/>
                    <a:pt x="1728" y="1299"/>
                  </a:cubicBezTo>
                  <a:lnTo>
                    <a:pt x="1029" y="2285"/>
                  </a:lnTo>
                  <a:cubicBezTo>
                    <a:pt x="1028" y="2288"/>
                    <a:pt x="1025" y="2291"/>
                    <a:pt x="1017" y="2291"/>
                  </a:cubicBezTo>
                  <a:cubicBezTo>
                    <a:pt x="1010" y="2291"/>
                    <a:pt x="1006" y="2288"/>
                    <a:pt x="1006" y="2285"/>
                  </a:cubicBezTo>
                  <a:lnTo>
                    <a:pt x="308" y="1299"/>
                  </a:lnTo>
                  <a:cubicBezTo>
                    <a:pt x="305" y="1293"/>
                    <a:pt x="305" y="1287"/>
                    <a:pt x="308" y="1281"/>
                  </a:cubicBezTo>
                  <a:lnTo>
                    <a:pt x="1006" y="295"/>
                  </a:lnTo>
                  <a:cubicBezTo>
                    <a:pt x="1008" y="292"/>
                    <a:pt x="1010" y="288"/>
                    <a:pt x="1017" y="288"/>
                  </a:cubicBezTo>
                  <a:close/>
                  <a:moveTo>
                    <a:pt x="1019" y="1"/>
                  </a:moveTo>
                  <a:cubicBezTo>
                    <a:pt x="921" y="1"/>
                    <a:pt x="830" y="48"/>
                    <a:pt x="772" y="129"/>
                  </a:cubicBezTo>
                  <a:lnTo>
                    <a:pt x="75" y="1115"/>
                  </a:lnTo>
                  <a:cubicBezTo>
                    <a:pt x="0" y="1220"/>
                    <a:pt x="0" y="1360"/>
                    <a:pt x="75" y="1462"/>
                  </a:cubicBezTo>
                  <a:lnTo>
                    <a:pt x="772" y="2450"/>
                  </a:lnTo>
                  <a:cubicBezTo>
                    <a:pt x="830" y="2529"/>
                    <a:pt x="921" y="2576"/>
                    <a:pt x="1019" y="2576"/>
                  </a:cubicBezTo>
                  <a:cubicBezTo>
                    <a:pt x="1115" y="2576"/>
                    <a:pt x="1206" y="2529"/>
                    <a:pt x="1264" y="2450"/>
                  </a:cubicBezTo>
                  <a:lnTo>
                    <a:pt x="1962" y="1462"/>
                  </a:lnTo>
                  <a:cubicBezTo>
                    <a:pt x="2035" y="1357"/>
                    <a:pt x="2035" y="1218"/>
                    <a:pt x="1962" y="1115"/>
                  </a:cubicBezTo>
                  <a:lnTo>
                    <a:pt x="1264" y="129"/>
                  </a:lnTo>
                  <a:cubicBezTo>
                    <a:pt x="1206" y="48"/>
                    <a:pt x="1115" y="1"/>
                    <a:pt x="1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2"/>
            <p:cNvSpPr/>
            <p:nvPr/>
          </p:nvSpPr>
          <p:spPr>
            <a:xfrm>
              <a:off x="5401024" y="3546685"/>
              <a:ext cx="42470" cy="42470"/>
            </a:xfrm>
            <a:custGeom>
              <a:avLst/>
              <a:gdLst/>
              <a:ahLst/>
              <a:cxnLst/>
              <a:rect l="l" t="t" r="r" b="b"/>
              <a:pathLst>
                <a:path w="1241" h="1241" extrusionOk="0">
                  <a:moveTo>
                    <a:pt x="620" y="287"/>
                  </a:moveTo>
                  <a:cubicBezTo>
                    <a:pt x="804" y="287"/>
                    <a:pt x="955" y="436"/>
                    <a:pt x="955" y="621"/>
                  </a:cubicBezTo>
                  <a:cubicBezTo>
                    <a:pt x="955" y="806"/>
                    <a:pt x="804" y="956"/>
                    <a:pt x="620" y="956"/>
                  </a:cubicBezTo>
                  <a:cubicBezTo>
                    <a:pt x="436" y="956"/>
                    <a:pt x="285" y="806"/>
                    <a:pt x="285" y="621"/>
                  </a:cubicBezTo>
                  <a:cubicBezTo>
                    <a:pt x="285" y="436"/>
                    <a:pt x="436" y="287"/>
                    <a:pt x="620" y="287"/>
                  </a:cubicBezTo>
                  <a:close/>
                  <a:moveTo>
                    <a:pt x="620" y="0"/>
                  </a:moveTo>
                  <a:cubicBezTo>
                    <a:pt x="278" y="0"/>
                    <a:pt x="1" y="279"/>
                    <a:pt x="1" y="621"/>
                  </a:cubicBezTo>
                  <a:cubicBezTo>
                    <a:pt x="1" y="964"/>
                    <a:pt x="278" y="1241"/>
                    <a:pt x="620" y="1241"/>
                  </a:cubicBezTo>
                  <a:cubicBezTo>
                    <a:pt x="962" y="1241"/>
                    <a:pt x="1241" y="964"/>
                    <a:pt x="1241" y="621"/>
                  </a:cubicBezTo>
                  <a:cubicBezTo>
                    <a:pt x="1241" y="279"/>
                    <a:pt x="962" y="0"/>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1154;p42"/>
          <p:cNvSpPr/>
          <p:nvPr/>
        </p:nvSpPr>
        <p:spPr>
          <a:xfrm>
            <a:off x="4423819" y="1847319"/>
            <a:ext cx="296624" cy="340859"/>
          </a:xfrm>
          <a:custGeom>
            <a:avLst/>
            <a:gdLst/>
            <a:ahLst/>
            <a:cxnLst/>
            <a:rect l="l" t="t" r="r" b="b"/>
            <a:pathLst>
              <a:path w="8478" h="9743" extrusionOk="0">
                <a:moveTo>
                  <a:pt x="6558" y="287"/>
                </a:moveTo>
                <a:cubicBezTo>
                  <a:pt x="6593" y="287"/>
                  <a:pt x="6628" y="291"/>
                  <a:pt x="6664" y="299"/>
                </a:cubicBezTo>
                <a:cubicBezTo>
                  <a:pt x="6796" y="329"/>
                  <a:pt x="6906" y="410"/>
                  <a:pt x="6976" y="524"/>
                </a:cubicBezTo>
                <a:lnTo>
                  <a:pt x="7195" y="889"/>
                </a:lnTo>
                <a:cubicBezTo>
                  <a:pt x="7291" y="1046"/>
                  <a:pt x="7309" y="1229"/>
                  <a:pt x="7263" y="1393"/>
                </a:cubicBezTo>
                <a:lnTo>
                  <a:pt x="7222" y="1323"/>
                </a:lnTo>
                <a:cubicBezTo>
                  <a:pt x="7111" y="1139"/>
                  <a:pt x="6936" y="1012"/>
                  <a:pt x="6729" y="967"/>
                </a:cubicBezTo>
                <a:cubicBezTo>
                  <a:pt x="6672" y="954"/>
                  <a:pt x="6615" y="947"/>
                  <a:pt x="6557" y="947"/>
                </a:cubicBezTo>
                <a:cubicBezTo>
                  <a:pt x="6408" y="947"/>
                  <a:pt x="6261" y="991"/>
                  <a:pt x="6131" y="1076"/>
                </a:cubicBezTo>
                <a:lnTo>
                  <a:pt x="5011" y="1779"/>
                </a:lnTo>
                <a:lnTo>
                  <a:pt x="5011" y="1221"/>
                </a:lnTo>
                <a:lnTo>
                  <a:pt x="6288" y="369"/>
                </a:lnTo>
                <a:cubicBezTo>
                  <a:pt x="6370" y="315"/>
                  <a:pt x="6463" y="287"/>
                  <a:pt x="6558" y="287"/>
                </a:cubicBezTo>
                <a:close/>
                <a:moveTo>
                  <a:pt x="1917" y="1231"/>
                </a:moveTo>
                <a:cubicBezTo>
                  <a:pt x="2013" y="1231"/>
                  <a:pt x="2106" y="1260"/>
                  <a:pt x="2186" y="1314"/>
                </a:cubicBezTo>
                <a:cubicBezTo>
                  <a:pt x="2188" y="1314"/>
                  <a:pt x="2188" y="1317"/>
                  <a:pt x="2191" y="1317"/>
                </a:cubicBezTo>
                <a:lnTo>
                  <a:pt x="3111" y="1894"/>
                </a:lnTo>
                <a:lnTo>
                  <a:pt x="1751" y="1894"/>
                </a:lnTo>
                <a:lnTo>
                  <a:pt x="1468" y="1752"/>
                </a:lnTo>
                <a:cubicBezTo>
                  <a:pt x="1433" y="1729"/>
                  <a:pt x="1402" y="1703"/>
                  <a:pt x="1373" y="1674"/>
                </a:cubicBezTo>
                <a:lnTo>
                  <a:pt x="1498" y="1469"/>
                </a:lnTo>
                <a:cubicBezTo>
                  <a:pt x="1567" y="1352"/>
                  <a:pt x="1678" y="1273"/>
                  <a:pt x="1810" y="1244"/>
                </a:cubicBezTo>
                <a:cubicBezTo>
                  <a:pt x="1846" y="1235"/>
                  <a:pt x="1881" y="1231"/>
                  <a:pt x="1917" y="1231"/>
                </a:cubicBezTo>
                <a:close/>
                <a:moveTo>
                  <a:pt x="4260" y="656"/>
                </a:moveTo>
                <a:cubicBezTo>
                  <a:pt x="4516" y="656"/>
                  <a:pt x="4726" y="866"/>
                  <a:pt x="4726" y="1122"/>
                </a:cubicBezTo>
                <a:lnTo>
                  <a:pt x="4726" y="1143"/>
                </a:lnTo>
                <a:lnTo>
                  <a:pt x="4726" y="1894"/>
                </a:lnTo>
                <a:lnTo>
                  <a:pt x="3751" y="1894"/>
                </a:lnTo>
                <a:lnTo>
                  <a:pt x="3751" y="1288"/>
                </a:lnTo>
                <a:lnTo>
                  <a:pt x="4238" y="1288"/>
                </a:lnTo>
                <a:cubicBezTo>
                  <a:pt x="4315" y="1288"/>
                  <a:pt x="4379" y="1224"/>
                  <a:pt x="4379" y="1145"/>
                </a:cubicBezTo>
                <a:cubicBezTo>
                  <a:pt x="4379" y="1067"/>
                  <a:pt x="4315" y="1003"/>
                  <a:pt x="4238" y="1003"/>
                </a:cubicBezTo>
                <a:lnTo>
                  <a:pt x="3766" y="1003"/>
                </a:lnTo>
                <a:cubicBezTo>
                  <a:pt x="3819" y="802"/>
                  <a:pt x="4000" y="656"/>
                  <a:pt x="4216" y="656"/>
                </a:cubicBezTo>
                <a:close/>
                <a:moveTo>
                  <a:pt x="6561" y="1232"/>
                </a:moveTo>
                <a:cubicBezTo>
                  <a:pt x="6596" y="1232"/>
                  <a:pt x="6631" y="1236"/>
                  <a:pt x="6667" y="1244"/>
                </a:cubicBezTo>
                <a:cubicBezTo>
                  <a:pt x="6798" y="1274"/>
                  <a:pt x="6909" y="1355"/>
                  <a:pt x="6979" y="1469"/>
                </a:cubicBezTo>
                <a:lnTo>
                  <a:pt x="7102" y="1674"/>
                </a:lnTo>
                <a:cubicBezTo>
                  <a:pt x="7073" y="1703"/>
                  <a:pt x="7043" y="1728"/>
                  <a:pt x="7009" y="1752"/>
                </a:cubicBezTo>
                <a:lnTo>
                  <a:pt x="6728" y="1894"/>
                </a:lnTo>
                <a:lnTo>
                  <a:pt x="5365" y="1894"/>
                </a:lnTo>
                <a:lnTo>
                  <a:pt x="6286" y="1317"/>
                </a:lnTo>
                <a:cubicBezTo>
                  <a:pt x="6288" y="1317"/>
                  <a:pt x="6288" y="1314"/>
                  <a:pt x="6289" y="1314"/>
                </a:cubicBezTo>
                <a:cubicBezTo>
                  <a:pt x="6372" y="1260"/>
                  <a:pt x="6465" y="1232"/>
                  <a:pt x="6561" y="1232"/>
                </a:cubicBezTo>
                <a:close/>
                <a:moveTo>
                  <a:pt x="2833" y="2178"/>
                </a:moveTo>
                <a:lnTo>
                  <a:pt x="2833" y="2839"/>
                </a:lnTo>
                <a:lnTo>
                  <a:pt x="443" y="2839"/>
                </a:lnTo>
                <a:cubicBezTo>
                  <a:pt x="354" y="2839"/>
                  <a:pt x="282" y="2766"/>
                  <a:pt x="282" y="2677"/>
                </a:cubicBezTo>
                <a:lnTo>
                  <a:pt x="282" y="2340"/>
                </a:lnTo>
                <a:cubicBezTo>
                  <a:pt x="282" y="2251"/>
                  <a:pt x="354" y="2178"/>
                  <a:pt x="443" y="2178"/>
                </a:cubicBezTo>
                <a:close/>
                <a:moveTo>
                  <a:pt x="5356" y="2178"/>
                </a:moveTo>
                <a:lnTo>
                  <a:pt x="5356" y="2839"/>
                </a:lnTo>
                <a:lnTo>
                  <a:pt x="3119" y="2839"/>
                </a:lnTo>
                <a:lnTo>
                  <a:pt x="3121" y="2178"/>
                </a:lnTo>
                <a:close/>
                <a:moveTo>
                  <a:pt x="8030" y="2178"/>
                </a:moveTo>
                <a:cubicBezTo>
                  <a:pt x="8120" y="2178"/>
                  <a:pt x="8192" y="2251"/>
                  <a:pt x="8192" y="2340"/>
                </a:cubicBezTo>
                <a:lnTo>
                  <a:pt x="8192" y="2677"/>
                </a:lnTo>
                <a:cubicBezTo>
                  <a:pt x="8192" y="2766"/>
                  <a:pt x="8120" y="2839"/>
                  <a:pt x="8030" y="2839"/>
                </a:cubicBezTo>
                <a:lnTo>
                  <a:pt x="5641" y="2839"/>
                </a:lnTo>
                <a:lnTo>
                  <a:pt x="5641" y="2178"/>
                </a:lnTo>
                <a:close/>
                <a:moveTo>
                  <a:pt x="7875" y="3123"/>
                </a:moveTo>
                <a:lnTo>
                  <a:pt x="7875" y="3784"/>
                </a:lnTo>
                <a:lnTo>
                  <a:pt x="7823" y="3784"/>
                </a:lnTo>
                <a:cubicBezTo>
                  <a:pt x="7762" y="3601"/>
                  <a:pt x="7591" y="3467"/>
                  <a:pt x="7388" y="3467"/>
                </a:cubicBezTo>
                <a:cubicBezTo>
                  <a:pt x="7184" y="3467"/>
                  <a:pt x="7012" y="3601"/>
                  <a:pt x="6951" y="3784"/>
                </a:cubicBezTo>
                <a:lnTo>
                  <a:pt x="5323" y="3784"/>
                </a:lnTo>
                <a:lnTo>
                  <a:pt x="5323" y="3123"/>
                </a:lnTo>
                <a:close/>
                <a:moveTo>
                  <a:pt x="5040" y="3123"/>
                </a:moveTo>
                <a:lnTo>
                  <a:pt x="5040" y="3784"/>
                </a:lnTo>
                <a:lnTo>
                  <a:pt x="4673" y="3784"/>
                </a:lnTo>
                <a:cubicBezTo>
                  <a:pt x="4612" y="3601"/>
                  <a:pt x="4440" y="3467"/>
                  <a:pt x="4238" y="3467"/>
                </a:cubicBezTo>
                <a:cubicBezTo>
                  <a:pt x="4034" y="3467"/>
                  <a:pt x="3862" y="3601"/>
                  <a:pt x="3801" y="3784"/>
                </a:cubicBezTo>
                <a:lnTo>
                  <a:pt x="3595" y="3784"/>
                </a:lnTo>
                <a:cubicBezTo>
                  <a:pt x="3539" y="3784"/>
                  <a:pt x="3484" y="3796"/>
                  <a:pt x="3434" y="3814"/>
                </a:cubicBezTo>
                <a:lnTo>
                  <a:pt x="3434" y="3123"/>
                </a:lnTo>
                <a:close/>
                <a:moveTo>
                  <a:pt x="3778" y="4068"/>
                </a:moveTo>
                <a:lnTo>
                  <a:pt x="3778" y="6304"/>
                </a:lnTo>
                <a:lnTo>
                  <a:pt x="3595" y="6304"/>
                </a:lnTo>
                <a:cubicBezTo>
                  <a:pt x="3506" y="6304"/>
                  <a:pt x="3434" y="6233"/>
                  <a:pt x="3434" y="6143"/>
                </a:cubicBezTo>
                <a:lnTo>
                  <a:pt x="3434" y="4231"/>
                </a:lnTo>
                <a:cubicBezTo>
                  <a:pt x="3434" y="4142"/>
                  <a:pt x="3506" y="4068"/>
                  <a:pt x="3595" y="4068"/>
                </a:cubicBezTo>
                <a:close/>
                <a:moveTo>
                  <a:pt x="6930" y="4068"/>
                </a:moveTo>
                <a:lnTo>
                  <a:pt x="6930" y="6304"/>
                </a:lnTo>
                <a:lnTo>
                  <a:pt x="4696" y="6304"/>
                </a:lnTo>
                <a:lnTo>
                  <a:pt x="4696" y="4068"/>
                </a:lnTo>
                <a:close/>
                <a:moveTo>
                  <a:pt x="8030" y="4068"/>
                </a:moveTo>
                <a:cubicBezTo>
                  <a:pt x="8120" y="4068"/>
                  <a:pt x="8192" y="4142"/>
                  <a:pt x="8192" y="4231"/>
                </a:cubicBezTo>
                <a:lnTo>
                  <a:pt x="8192" y="6143"/>
                </a:lnTo>
                <a:cubicBezTo>
                  <a:pt x="8192" y="6233"/>
                  <a:pt x="8120" y="6304"/>
                  <a:pt x="8030" y="6304"/>
                </a:cubicBezTo>
                <a:lnTo>
                  <a:pt x="7848" y="6304"/>
                </a:lnTo>
                <a:lnTo>
                  <a:pt x="7848" y="4068"/>
                </a:lnTo>
                <a:close/>
                <a:moveTo>
                  <a:pt x="4239" y="3753"/>
                </a:moveTo>
                <a:cubicBezTo>
                  <a:pt x="4334" y="3753"/>
                  <a:pt x="4413" y="3831"/>
                  <a:pt x="4413" y="3927"/>
                </a:cubicBezTo>
                <a:lnTo>
                  <a:pt x="4413" y="6447"/>
                </a:lnTo>
                <a:cubicBezTo>
                  <a:pt x="4413" y="6542"/>
                  <a:pt x="4334" y="6621"/>
                  <a:pt x="4239" y="6621"/>
                </a:cubicBezTo>
                <a:cubicBezTo>
                  <a:pt x="4143" y="6621"/>
                  <a:pt x="4066" y="6542"/>
                  <a:pt x="4066" y="6447"/>
                </a:cubicBezTo>
                <a:lnTo>
                  <a:pt x="4066" y="3927"/>
                </a:lnTo>
                <a:cubicBezTo>
                  <a:pt x="4066" y="3831"/>
                  <a:pt x="4143" y="3753"/>
                  <a:pt x="4239" y="3753"/>
                </a:cubicBezTo>
                <a:close/>
                <a:moveTo>
                  <a:pt x="7390" y="3753"/>
                </a:moveTo>
                <a:cubicBezTo>
                  <a:pt x="7484" y="3753"/>
                  <a:pt x="7563" y="3831"/>
                  <a:pt x="7563" y="3927"/>
                </a:cubicBezTo>
                <a:lnTo>
                  <a:pt x="7563" y="6447"/>
                </a:lnTo>
                <a:cubicBezTo>
                  <a:pt x="7563" y="6542"/>
                  <a:pt x="7484" y="6621"/>
                  <a:pt x="7390" y="6621"/>
                </a:cubicBezTo>
                <a:cubicBezTo>
                  <a:pt x="7294" y="6621"/>
                  <a:pt x="7216" y="6542"/>
                  <a:pt x="7216" y="6447"/>
                </a:cubicBezTo>
                <a:lnTo>
                  <a:pt x="7216" y="3927"/>
                </a:lnTo>
                <a:cubicBezTo>
                  <a:pt x="7216" y="3831"/>
                  <a:pt x="7294" y="3753"/>
                  <a:pt x="7390" y="3753"/>
                </a:cubicBezTo>
                <a:close/>
                <a:moveTo>
                  <a:pt x="6301" y="6592"/>
                </a:moveTo>
                <a:lnTo>
                  <a:pt x="6301" y="6936"/>
                </a:lnTo>
                <a:lnTo>
                  <a:pt x="5326" y="6936"/>
                </a:lnTo>
                <a:lnTo>
                  <a:pt x="5326" y="6592"/>
                </a:lnTo>
                <a:close/>
                <a:moveTo>
                  <a:pt x="6444" y="7219"/>
                </a:moveTo>
                <a:cubicBezTo>
                  <a:pt x="6539" y="7219"/>
                  <a:pt x="6616" y="7298"/>
                  <a:pt x="6616" y="7392"/>
                </a:cubicBezTo>
                <a:cubicBezTo>
                  <a:pt x="6615" y="7488"/>
                  <a:pt x="6539" y="7566"/>
                  <a:pt x="6444" y="7566"/>
                </a:cubicBezTo>
                <a:lnTo>
                  <a:pt x="5183" y="7566"/>
                </a:lnTo>
                <a:cubicBezTo>
                  <a:pt x="5087" y="7566"/>
                  <a:pt x="5009" y="7488"/>
                  <a:pt x="5009" y="7392"/>
                </a:cubicBezTo>
                <a:cubicBezTo>
                  <a:pt x="5009" y="7298"/>
                  <a:pt x="5087" y="7219"/>
                  <a:pt x="5183" y="7219"/>
                </a:cubicBezTo>
                <a:close/>
                <a:moveTo>
                  <a:pt x="6301" y="7852"/>
                </a:moveTo>
                <a:lnTo>
                  <a:pt x="6301" y="8196"/>
                </a:lnTo>
                <a:lnTo>
                  <a:pt x="5326" y="8196"/>
                </a:lnTo>
                <a:lnTo>
                  <a:pt x="5326" y="7852"/>
                </a:lnTo>
                <a:close/>
                <a:moveTo>
                  <a:pt x="7878" y="6590"/>
                </a:moveTo>
                <a:lnTo>
                  <a:pt x="7878" y="8339"/>
                </a:lnTo>
                <a:cubicBezTo>
                  <a:pt x="7877" y="8608"/>
                  <a:pt x="7657" y="8828"/>
                  <a:pt x="7390" y="8828"/>
                </a:cubicBezTo>
                <a:lnTo>
                  <a:pt x="6586" y="8828"/>
                </a:lnTo>
                <a:lnTo>
                  <a:pt x="6586" y="7829"/>
                </a:lnTo>
                <a:cubicBezTo>
                  <a:pt x="6769" y="7768"/>
                  <a:pt x="6903" y="7596"/>
                  <a:pt x="6903" y="7392"/>
                </a:cubicBezTo>
                <a:cubicBezTo>
                  <a:pt x="6903" y="7190"/>
                  <a:pt x="6769" y="7018"/>
                  <a:pt x="6586" y="6957"/>
                </a:cubicBezTo>
                <a:lnTo>
                  <a:pt x="6586" y="6590"/>
                </a:lnTo>
                <a:lnTo>
                  <a:pt x="6953" y="6590"/>
                </a:lnTo>
                <a:cubicBezTo>
                  <a:pt x="7014" y="6773"/>
                  <a:pt x="7186" y="6905"/>
                  <a:pt x="7390" y="6905"/>
                </a:cubicBezTo>
                <a:cubicBezTo>
                  <a:pt x="7592" y="6905"/>
                  <a:pt x="7764" y="6773"/>
                  <a:pt x="7825" y="6590"/>
                </a:cubicBezTo>
                <a:close/>
                <a:moveTo>
                  <a:pt x="3434" y="6561"/>
                </a:moveTo>
                <a:cubicBezTo>
                  <a:pt x="3484" y="6580"/>
                  <a:pt x="3539" y="6592"/>
                  <a:pt x="3595" y="6592"/>
                </a:cubicBezTo>
                <a:lnTo>
                  <a:pt x="3801" y="6592"/>
                </a:lnTo>
                <a:cubicBezTo>
                  <a:pt x="3862" y="6775"/>
                  <a:pt x="4034" y="6908"/>
                  <a:pt x="4236" y="6908"/>
                </a:cubicBezTo>
                <a:cubicBezTo>
                  <a:pt x="4440" y="6908"/>
                  <a:pt x="4612" y="6775"/>
                  <a:pt x="4673" y="6592"/>
                </a:cubicBezTo>
                <a:lnTo>
                  <a:pt x="5040" y="6592"/>
                </a:lnTo>
                <a:lnTo>
                  <a:pt x="5040" y="6959"/>
                </a:lnTo>
                <a:cubicBezTo>
                  <a:pt x="4857" y="7020"/>
                  <a:pt x="4723" y="7192"/>
                  <a:pt x="4723" y="7395"/>
                </a:cubicBezTo>
                <a:cubicBezTo>
                  <a:pt x="4723" y="7598"/>
                  <a:pt x="4857" y="7770"/>
                  <a:pt x="5040" y="7831"/>
                </a:cubicBezTo>
                <a:lnTo>
                  <a:pt x="5040" y="8829"/>
                </a:lnTo>
                <a:lnTo>
                  <a:pt x="3434" y="8828"/>
                </a:lnTo>
                <a:lnTo>
                  <a:pt x="3434" y="6561"/>
                </a:lnTo>
                <a:close/>
                <a:moveTo>
                  <a:pt x="6301" y="8481"/>
                </a:moveTo>
                <a:lnTo>
                  <a:pt x="6301" y="9442"/>
                </a:lnTo>
                <a:cubicBezTo>
                  <a:pt x="6301" y="9450"/>
                  <a:pt x="6294" y="9458"/>
                  <a:pt x="6286" y="9458"/>
                </a:cubicBezTo>
                <a:lnTo>
                  <a:pt x="5340" y="9458"/>
                </a:lnTo>
                <a:cubicBezTo>
                  <a:pt x="5332" y="9458"/>
                  <a:pt x="5326" y="9450"/>
                  <a:pt x="5326" y="9442"/>
                </a:cubicBezTo>
                <a:lnTo>
                  <a:pt x="5326" y="8481"/>
                </a:lnTo>
                <a:close/>
                <a:moveTo>
                  <a:pt x="1920" y="1"/>
                </a:moveTo>
                <a:cubicBezTo>
                  <a:pt x="1863" y="1"/>
                  <a:pt x="1806" y="7"/>
                  <a:pt x="1749" y="20"/>
                </a:cubicBezTo>
                <a:cubicBezTo>
                  <a:pt x="1541" y="69"/>
                  <a:pt x="1364" y="194"/>
                  <a:pt x="1256" y="376"/>
                </a:cubicBezTo>
                <a:lnTo>
                  <a:pt x="1037" y="742"/>
                </a:lnTo>
                <a:cubicBezTo>
                  <a:pt x="809" y="1120"/>
                  <a:pt x="883" y="1598"/>
                  <a:pt x="1191" y="1892"/>
                </a:cubicBezTo>
                <a:lnTo>
                  <a:pt x="448" y="1892"/>
                </a:lnTo>
                <a:cubicBezTo>
                  <a:pt x="200" y="1892"/>
                  <a:pt x="1" y="2093"/>
                  <a:pt x="1" y="2340"/>
                </a:cubicBezTo>
                <a:lnTo>
                  <a:pt x="1" y="2676"/>
                </a:lnTo>
                <a:cubicBezTo>
                  <a:pt x="1" y="2877"/>
                  <a:pt x="133" y="3047"/>
                  <a:pt x="316" y="3105"/>
                </a:cubicBezTo>
                <a:lnTo>
                  <a:pt x="316" y="3641"/>
                </a:lnTo>
                <a:cubicBezTo>
                  <a:pt x="316" y="3718"/>
                  <a:pt x="381" y="3784"/>
                  <a:pt x="459" y="3784"/>
                </a:cubicBezTo>
                <a:cubicBezTo>
                  <a:pt x="536" y="3784"/>
                  <a:pt x="602" y="3718"/>
                  <a:pt x="602" y="3641"/>
                </a:cubicBezTo>
                <a:lnTo>
                  <a:pt x="602" y="3123"/>
                </a:lnTo>
                <a:lnTo>
                  <a:pt x="3149" y="3123"/>
                </a:lnTo>
                <a:lnTo>
                  <a:pt x="3149" y="8828"/>
                </a:lnTo>
                <a:lnTo>
                  <a:pt x="1084" y="8828"/>
                </a:lnTo>
                <a:cubicBezTo>
                  <a:pt x="816" y="8828"/>
                  <a:pt x="597" y="8608"/>
                  <a:pt x="597" y="8341"/>
                </a:cubicBezTo>
                <a:lnTo>
                  <a:pt x="597" y="4213"/>
                </a:lnTo>
                <a:cubicBezTo>
                  <a:pt x="597" y="4135"/>
                  <a:pt x="533" y="4072"/>
                  <a:pt x="456" y="4072"/>
                </a:cubicBezTo>
                <a:cubicBezTo>
                  <a:pt x="376" y="4072"/>
                  <a:pt x="313" y="4135"/>
                  <a:pt x="313" y="4213"/>
                </a:cubicBezTo>
                <a:lnTo>
                  <a:pt x="313" y="8341"/>
                </a:lnTo>
                <a:cubicBezTo>
                  <a:pt x="313" y="8767"/>
                  <a:pt x="658" y="9112"/>
                  <a:pt x="1084" y="9112"/>
                </a:cubicBezTo>
                <a:lnTo>
                  <a:pt x="5040" y="9112"/>
                </a:lnTo>
                <a:lnTo>
                  <a:pt x="5040" y="9441"/>
                </a:lnTo>
                <a:cubicBezTo>
                  <a:pt x="5040" y="9607"/>
                  <a:pt x="5175" y="9742"/>
                  <a:pt x="5340" y="9742"/>
                </a:cubicBezTo>
                <a:lnTo>
                  <a:pt x="6286" y="9742"/>
                </a:lnTo>
                <a:cubicBezTo>
                  <a:pt x="6452" y="9742"/>
                  <a:pt x="6586" y="9607"/>
                  <a:pt x="6586" y="9441"/>
                </a:cubicBezTo>
                <a:lnTo>
                  <a:pt x="6586" y="9112"/>
                </a:lnTo>
                <a:lnTo>
                  <a:pt x="7390" y="9112"/>
                </a:lnTo>
                <a:cubicBezTo>
                  <a:pt x="7816" y="9112"/>
                  <a:pt x="8161" y="8767"/>
                  <a:pt x="8161" y="8341"/>
                </a:cubicBezTo>
                <a:lnTo>
                  <a:pt x="8161" y="6572"/>
                </a:lnTo>
                <a:cubicBezTo>
                  <a:pt x="8344" y="6516"/>
                  <a:pt x="8478" y="6347"/>
                  <a:pt x="8478" y="6144"/>
                </a:cubicBezTo>
                <a:lnTo>
                  <a:pt x="8478" y="4233"/>
                </a:lnTo>
                <a:cubicBezTo>
                  <a:pt x="8478" y="4033"/>
                  <a:pt x="8344" y="3861"/>
                  <a:pt x="8161" y="3805"/>
                </a:cubicBezTo>
                <a:lnTo>
                  <a:pt x="8161" y="3105"/>
                </a:lnTo>
                <a:cubicBezTo>
                  <a:pt x="8344" y="3047"/>
                  <a:pt x="8478" y="2877"/>
                  <a:pt x="8478" y="2677"/>
                </a:cubicBezTo>
                <a:lnTo>
                  <a:pt x="8478" y="2340"/>
                </a:lnTo>
                <a:cubicBezTo>
                  <a:pt x="8478" y="2093"/>
                  <a:pt x="8278" y="1894"/>
                  <a:pt x="8030" y="1894"/>
                </a:cubicBezTo>
                <a:lnTo>
                  <a:pt x="7286" y="1894"/>
                </a:lnTo>
                <a:cubicBezTo>
                  <a:pt x="7597" y="1598"/>
                  <a:pt x="7670" y="1120"/>
                  <a:pt x="7441" y="742"/>
                </a:cubicBezTo>
                <a:lnTo>
                  <a:pt x="7222" y="376"/>
                </a:lnTo>
                <a:cubicBezTo>
                  <a:pt x="7111" y="194"/>
                  <a:pt x="6936" y="67"/>
                  <a:pt x="6729" y="22"/>
                </a:cubicBezTo>
                <a:cubicBezTo>
                  <a:pt x="6672" y="8"/>
                  <a:pt x="6614" y="2"/>
                  <a:pt x="6556" y="2"/>
                </a:cubicBezTo>
                <a:cubicBezTo>
                  <a:pt x="6407" y="2"/>
                  <a:pt x="6259" y="46"/>
                  <a:pt x="6129" y="131"/>
                </a:cubicBezTo>
                <a:lnTo>
                  <a:pt x="4977" y="900"/>
                </a:lnTo>
                <a:cubicBezTo>
                  <a:pt x="4881" y="594"/>
                  <a:pt x="4597" y="372"/>
                  <a:pt x="4260" y="372"/>
                </a:cubicBezTo>
                <a:lnTo>
                  <a:pt x="4216" y="372"/>
                </a:lnTo>
                <a:cubicBezTo>
                  <a:pt x="3880" y="372"/>
                  <a:pt x="3594" y="594"/>
                  <a:pt x="3500" y="900"/>
                </a:cubicBezTo>
                <a:lnTo>
                  <a:pt x="3169" y="681"/>
                </a:lnTo>
                <a:cubicBezTo>
                  <a:pt x="3146" y="665"/>
                  <a:pt x="3118" y="657"/>
                  <a:pt x="3091" y="657"/>
                </a:cubicBezTo>
                <a:cubicBezTo>
                  <a:pt x="3045" y="657"/>
                  <a:pt x="2999" y="679"/>
                  <a:pt x="2971" y="722"/>
                </a:cubicBezTo>
                <a:cubicBezTo>
                  <a:pt x="2929" y="786"/>
                  <a:pt x="2946" y="875"/>
                  <a:pt x="3012" y="920"/>
                </a:cubicBezTo>
                <a:lnTo>
                  <a:pt x="3466" y="1221"/>
                </a:lnTo>
                <a:lnTo>
                  <a:pt x="3466" y="1779"/>
                </a:lnTo>
                <a:lnTo>
                  <a:pt x="2346" y="1076"/>
                </a:lnTo>
                <a:cubicBezTo>
                  <a:pt x="2218" y="991"/>
                  <a:pt x="2071" y="948"/>
                  <a:pt x="1921" y="948"/>
                </a:cubicBezTo>
                <a:cubicBezTo>
                  <a:pt x="1864" y="948"/>
                  <a:pt x="1807" y="954"/>
                  <a:pt x="1749" y="967"/>
                </a:cubicBezTo>
                <a:cubicBezTo>
                  <a:pt x="1541" y="1014"/>
                  <a:pt x="1364" y="1140"/>
                  <a:pt x="1256" y="1323"/>
                </a:cubicBezTo>
                <a:lnTo>
                  <a:pt x="1214" y="1393"/>
                </a:lnTo>
                <a:cubicBezTo>
                  <a:pt x="1168" y="1227"/>
                  <a:pt x="1188" y="1046"/>
                  <a:pt x="1282" y="889"/>
                </a:cubicBezTo>
                <a:lnTo>
                  <a:pt x="1501" y="524"/>
                </a:lnTo>
                <a:cubicBezTo>
                  <a:pt x="1570" y="407"/>
                  <a:pt x="1682" y="328"/>
                  <a:pt x="1813" y="299"/>
                </a:cubicBezTo>
                <a:cubicBezTo>
                  <a:pt x="1849" y="290"/>
                  <a:pt x="1884" y="286"/>
                  <a:pt x="1920" y="286"/>
                </a:cubicBezTo>
                <a:cubicBezTo>
                  <a:pt x="2016" y="286"/>
                  <a:pt x="2110" y="315"/>
                  <a:pt x="2191" y="369"/>
                </a:cubicBezTo>
                <a:lnTo>
                  <a:pt x="2443" y="538"/>
                </a:lnTo>
                <a:cubicBezTo>
                  <a:pt x="2467" y="554"/>
                  <a:pt x="2495" y="562"/>
                  <a:pt x="2522" y="562"/>
                </a:cubicBezTo>
                <a:cubicBezTo>
                  <a:pt x="2568" y="562"/>
                  <a:pt x="2614" y="540"/>
                  <a:pt x="2641" y="498"/>
                </a:cubicBezTo>
                <a:cubicBezTo>
                  <a:pt x="2684" y="434"/>
                  <a:pt x="2667" y="344"/>
                  <a:pt x="2600" y="300"/>
                </a:cubicBezTo>
                <a:lnTo>
                  <a:pt x="2347" y="131"/>
                </a:lnTo>
                <a:cubicBezTo>
                  <a:pt x="2219" y="46"/>
                  <a:pt x="2071" y="1"/>
                  <a:pt x="1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5" name="Google Shape;1155;p42"/>
          <p:cNvGrpSpPr/>
          <p:nvPr/>
        </p:nvGrpSpPr>
        <p:grpSpPr>
          <a:xfrm>
            <a:off x="5122792" y="2734250"/>
            <a:ext cx="274777" cy="340760"/>
            <a:chOff x="4751686" y="3395626"/>
            <a:chExt cx="268784" cy="333327"/>
          </a:xfrm>
        </p:grpSpPr>
        <p:sp>
          <p:nvSpPr>
            <p:cNvPr id="1156" name="Google Shape;1156;p42"/>
            <p:cNvSpPr/>
            <p:nvPr/>
          </p:nvSpPr>
          <p:spPr>
            <a:xfrm>
              <a:off x="4751686" y="3395626"/>
              <a:ext cx="268784" cy="333327"/>
            </a:xfrm>
            <a:custGeom>
              <a:avLst/>
              <a:gdLst/>
              <a:ahLst/>
              <a:cxnLst/>
              <a:rect l="l" t="t" r="r" b="b"/>
              <a:pathLst>
                <a:path w="7854" h="9740" extrusionOk="0">
                  <a:moveTo>
                    <a:pt x="4871" y="5644"/>
                  </a:moveTo>
                  <a:cubicBezTo>
                    <a:pt x="5487" y="5644"/>
                    <a:pt x="5989" y="6146"/>
                    <a:pt x="5989" y="6763"/>
                  </a:cubicBezTo>
                  <a:cubicBezTo>
                    <a:pt x="5989" y="7379"/>
                    <a:pt x="5487" y="7881"/>
                    <a:pt x="4871" y="7881"/>
                  </a:cubicBezTo>
                  <a:cubicBezTo>
                    <a:pt x="4254" y="7881"/>
                    <a:pt x="3752" y="7379"/>
                    <a:pt x="3752" y="6763"/>
                  </a:cubicBezTo>
                  <a:cubicBezTo>
                    <a:pt x="3752" y="6146"/>
                    <a:pt x="4254" y="5644"/>
                    <a:pt x="4871" y="5644"/>
                  </a:cubicBezTo>
                  <a:close/>
                  <a:moveTo>
                    <a:pt x="5044" y="8155"/>
                  </a:moveTo>
                  <a:lnTo>
                    <a:pt x="5044" y="9253"/>
                  </a:lnTo>
                  <a:lnTo>
                    <a:pt x="4967" y="9225"/>
                  </a:lnTo>
                  <a:cubicBezTo>
                    <a:pt x="4935" y="9216"/>
                    <a:pt x="4903" y="9212"/>
                    <a:pt x="4871" y="9212"/>
                  </a:cubicBezTo>
                  <a:cubicBezTo>
                    <a:pt x="4839" y="9212"/>
                    <a:pt x="4807" y="9216"/>
                    <a:pt x="4776" y="9225"/>
                  </a:cubicBezTo>
                  <a:lnTo>
                    <a:pt x="4699" y="9253"/>
                  </a:lnTo>
                  <a:lnTo>
                    <a:pt x="4699" y="8155"/>
                  </a:lnTo>
                  <a:cubicBezTo>
                    <a:pt x="4755" y="8163"/>
                    <a:pt x="4813" y="8166"/>
                    <a:pt x="4871" y="8166"/>
                  </a:cubicBezTo>
                  <a:cubicBezTo>
                    <a:pt x="4930" y="8166"/>
                    <a:pt x="4988" y="8163"/>
                    <a:pt x="5044" y="8155"/>
                  </a:cubicBezTo>
                  <a:close/>
                  <a:moveTo>
                    <a:pt x="4123" y="7947"/>
                  </a:moveTo>
                  <a:cubicBezTo>
                    <a:pt x="4215" y="8005"/>
                    <a:pt x="4312" y="8052"/>
                    <a:pt x="4414" y="8088"/>
                  </a:cubicBezTo>
                  <a:lnTo>
                    <a:pt x="4414" y="9346"/>
                  </a:lnTo>
                  <a:lnTo>
                    <a:pt x="4087" y="9457"/>
                  </a:lnTo>
                  <a:cubicBezTo>
                    <a:pt x="4086" y="9457"/>
                    <a:pt x="4085" y="9457"/>
                    <a:pt x="4083" y="9457"/>
                  </a:cubicBezTo>
                  <a:cubicBezTo>
                    <a:pt x="4081" y="9457"/>
                    <a:pt x="4077" y="9456"/>
                    <a:pt x="4075" y="9454"/>
                  </a:cubicBezTo>
                  <a:cubicBezTo>
                    <a:pt x="4069" y="9451"/>
                    <a:pt x="4069" y="9445"/>
                    <a:pt x="4069" y="9443"/>
                  </a:cubicBezTo>
                  <a:lnTo>
                    <a:pt x="4069" y="8098"/>
                  </a:lnTo>
                  <a:cubicBezTo>
                    <a:pt x="4069" y="8072"/>
                    <a:pt x="4075" y="8044"/>
                    <a:pt x="4087" y="8020"/>
                  </a:cubicBezTo>
                  <a:lnTo>
                    <a:pt x="4123" y="7947"/>
                  </a:lnTo>
                  <a:close/>
                  <a:moveTo>
                    <a:pt x="5621" y="7950"/>
                  </a:moveTo>
                  <a:lnTo>
                    <a:pt x="5656" y="8021"/>
                  </a:lnTo>
                  <a:cubicBezTo>
                    <a:pt x="5668" y="8046"/>
                    <a:pt x="5676" y="8073"/>
                    <a:pt x="5676" y="8099"/>
                  </a:cubicBezTo>
                  <a:lnTo>
                    <a:pt x="5674" y="9443"/>
                  </a:lnTo>
                  <a:cubicBezTo>
                    <a:pt x="5674" y="9445"/>
                    <a:pt x="5674" y="9451"/>
                    <a:pt x="5668" y="9454"/>
                  </a:cubicBezTo>
                  <a:cubicBezTo>
                    <a:pt x="5665" y="9456"/>
                    <a:pt x="5661" y="9457"/>
                    <a:pt x="5658" y="9457"/>
                  </a:cubicBezTo>
                  <a:cubicBezTo>
                    <a:pt x="5656" y="9457"/>
                    <a:pt x="5655" y="9457"/>
                    <a:pt x="5654" y="9457"/>
                  </a:cubicBezTo>
                  <a:lnTo>
                    <a:pt x="5329" y="9347"/>
                  </a:lnTo>
                  <a:lnTo>
                    <a:pt x="5329" y="8090"/>
                  </a:lnTo>
                  <a:cubicBezTo>
                    <a:pt x="5432" y="8053"/>
                    <a:pt x="5530" y="8006"/>
                    <a:pt x="5621" y="7950"/>
                  </a:cubicBezTo>
                  <a:close/>
                  <a:moveTo>
                    <a:pt x="774" y="1"/>
                  </a:moveTo>
                  <a:cubicBezTo>
                    <a:pt x="347" y="1"/>
                    <a:pt x="0" y="348"/>
                    <a:pt x="0" y="774"/>
                  </a:cubicBezTo>
                  <a:lnTo>
                    <a:pt x="0" y="2349"/>
                  </a:lnTo>
                  <a:cubicBezTo>
                    <a:pt x="0" y="2427"/>
                    <a:pt x="66" y="2491"/>
                    <a:pt x="143" y="2491"/>
                  </a:cubicBezTo>
                  <a:cubicBezTo>
                    <a:pt x="221" y="2491"/>
                    <a:pt x="287" y="2427"/>
                    <a:pt x="287" y="2349"/>
                  </a:cubicBezTo>
                  <a:lnTo>
                    <a:pt x="287" y="774"/>
                  </a:lnTo>
                  <a:cubicBezTo>
                    <a:pt x="287" y="505"/>
                    <a:pt x="504" y="287"/>
                    <a:pt x="774" y="287"/>
                  </a:cubicBezTo>
                  <a:lnTo>
                    <a:pt x="7079" y="287"/>
                  </a:lnTo>
                  <a:cubicBezTo>
                    <a:pt x="7348" y="287"/>
                    <a:pt x="7568" y="505"/>
                    <a:pt x="7568" y="774"/>
                  </a:cubicBezTo>
                  <a:lnTo>
                    <a:pt x="7568" y="8338"/>
                  </a:lnTo>
                  <a:cubicBezTo>
                    <a:pt x="7568" y="8606"/>
                    <a:pt x="7348" y="8825"/>
                    <a:pt x="7079" y="8825"/>
                  </a:cubicBezTo>
                  <a:lnTo>
                    <a:pt x="5959" y="8825"/>
                  </a:lnTo>
                  <a:lnTo>
                    <a:pt x="5959" y="8480"/>
                  </a:lnTo>
                  <a:lnTo>
                    <a:pt x="6291" y="8480"/>
                  </a:lnTo>
                  <a:cubicBezTo>
                    <a:pt x="6431" y="8480"/>
                    <a:pt x="6554" y="8381"/>
                    <a:pt x="6583" y="8242"/>
                  </a:cubicBezTo>
                  <a:cubicBezTo>
                    <a:pt x="6625" y="8046"/>
                    <a:pt x="6790" y="7881"/>
                    <a:pt x="6986" y="7839"/>
                  </a:cubicBezTo>
                  <a:cubicBezTo>
                    <a:pt x="7123" y="7810"/>
                    <a:pt x="7225" y="7687"/>
                    <a:pt x="7225" y="7547"/>
                  </a:cubicBezTo>
                  <a:lnTo>
                    <a:pt x="7225" y="1562"/>
                  </a:lnTo>
                  <a:cubicBezTo>
                    <a:pt x="7225" y="1422"/>
                    <a:pt x="7125" y="1299"/>
                    <a:pt x="6986" y="1270"/>
                  </a:cubicBezTo>
                  <a:cubicBezTo>
                    <a:pt x="6791" y="1228"/>
                    <a:pt x="6625" y="1063"/>
                    <a:pt x="6583" y="867"/>
                  </a:cubicBezTo>
                  <a:cubicBezTo>
                    <a:pt x="6555" y="730"/>
                    <a:pt x="6431" y="629"/>
                    <a:pt x="6291" y="629"/>
                  </a:cubicBezTo>
                  <a:lnTo>
                    <a:pt x="1565" y="629"/>
                  </a:lnTo>
                  <a:cubicBezTo>
                    <a:pt x="1423" y="629"/>
                    <a:pt x="1300" y="728"/>
                    <a:pt x="1271" y="867"/>
                  </a:cubicBezTo>
                  <a:cubicBezTo>
                    <a:pt x="1230" y="1063"/>
                    <a:pt x="1064" y="1228"/>
                    <a:pt x="868" y="1270"/>
                  </a:cubicBezTo>
                  <a:cubicBezTo>
                    <a:pt x="731" y="1299"/>
                    <a:pt x="631" y="1422"/>
                    <a:pt x="631" y="1562"/>
                  </a:cubicBezTo>
                  <a:lnTo>
                    <a:pt x="631" y="7547"/>
                  </a:lnTo>
                  <a:cubicBezTo>
                    <a:pt x="631" y="7687"/>
                    <a:pt x="729" y="7810"/>
                    <a:pt x="868" y="7839"/>
                  </a:cubicBezTo>
                  <a:cubicBezTo>
                    <a:pt x="1064" y="7881"/>
                    <a:pt x="1230" y="8046"/>
                    <a:pt x="1271" y="8242"/>
                  </a:cubicBezTo>
                  <a:cubicBezTo>
                    <a:pt x="1300" y="8379"/>
                    <a:pt x="1423" y="8480"/>
                    <a:pt x="1565" y="8480"/>
                  </a:cubicBezTo>
                  <a:lnTo>
                    <a:pt x="1923" y="8480"/>
                  </a:lnTo>
                  <a:cubicBezTo>
                    <a:pt x="2000" y="8480"/>
                    <a:pt x="2066" y="8416"/>
                    <a:pt x="2066" y="8338"/>
                  </a:cubicBezTo>
                  <a:cubicBezTo>
                    <a:pt x="2066" y="8259"/>
                    <a:pt x="2000" y="8195"/>
                    <a:pt x="1923" y="8195"/>
                  </a:cubicBezTo>
                  <a:lnTo>
                    <a:pt x="1565" y="8195"/>
                  </a:lnTo>
                  <a:cubicBezTo>
                    <a:pt x="1557" y="8195"/>
                    <a:pt x="1551" y="8190"/>
                    <a:pt x="1551" y="8183"/>
                  </a:cubicBezTo>
                  <a:cubicBezTo>
                    <a:pt x="1487" y="7877"/>
                    <a:pt x="1236" y="7626"/>
                    <a:pt x="929" y="7562"/>
                  </a:cubicBezTo>
                  <a:cubicBezTo>
                    <a:pt x="924" y="7559"/>
                    <a:pt x="918" y="7554"/>
                    <a:pt x="918" y="7547"/>
                  </a:cubicBezTo>
                  <a:lnTo>
                    <a:pt x="918" y="1562"/>
                  </a:lnTo>
                  <a:cubicBezTo>
                    <a:pt x="918" y="1555"/>
                    <a:pt x="924" y="1550"/>
                    <a:pt x="929" y="1547"/>
                  </a:cubicBezTo>
                  <a:cubicBezTo>
                    <a:pt x="1238" y="1483"/>
                    <a:pt x="1487" y="1232"/>
                    <a:pt x="1551" y="926"/>
                  </a:cubicBezTo>
                  <a:cubicBezTo>
                    <a:pt x="1553" y="920"/>
                    <a:pt x="1559" y="914"/>
                    <a:pt x="1565" y="914"/>
                  </a:cubicBezTo>
                  <a:lnTo>
                    <a:pt x="6291" y="914"/>
                  </a:lnTo>
                  <a:cubicBezTo>
                    <a:pt x="6298" y="914"/>
                    <a:pt x="6304" y="919"/>
                    <a:pt x="6304" y="926"/>
                  </a:cubicBezTo>
                  <a:cubicBezTo>
                    <a:pt x="6368" y="1232"/>
                    <a:pt x="6619" y="1483"/>
                    <a:pt x="6925" y="1547"/>
                  </a:cubicBezTo>
                  <a:cubicBezTo>
                    <a:pt x="6931" y="1550"/>
                    <a:pt x="6937" y="1555"/>
                    <a:pt x="6937" y="1562"/>
                  </a:cubicBezTo>
                  <a:lnTo>
                    <a:pt x="6937" y="7547"/>
                  </a:lnTo>
                  <a:cubicBezTo>
                    <a:pt x="6937" y="7554"/>
                    <a:pt x="6931" y="7559"/>
                    <a:pt x="6925" y="7562"/>
                  </a:cubicBezTo>
                  <a:cubicBezTo>
                    <a:pt x="6618" y="7626"/>
                    <a:pt x="6368" y="7877"/>
                    <a:pt x="6304" y="8183"/>
                  </a:cubicBezTo>
                  <a:cubicBezTo>
                    <a:pt x="6301" y="8189"/>
                    <a:pt x="6297" y="8195"/>
                    <a:pt x="6291" y="8195"/>
                  </a:cubicBezTo>
                  <a:lnTo>
                    <a:pt x="5959" y="8195"/>
                  </a:lnTo>
                  <a:lnTo>
                    <a:pt x="5959" y="8096"/>
                  </a:lnTo>
                  <a:cubicBezTo>
                    <a:pt x="5959" y="8026"/>
                    <a:pt x="5942" y="7955"/>
                    <a:pt x="5912" y="7891"/>
                  </a:cubicBezTo>
                  <a:lnTo>
                    <a:pt x="5849" y="7764"/>
                  </a:lnTo>
                  <a:cubicBezTo>
                    <a:pt x="6111" y="7510"/>
                    <a:pt x="6275" y="7154"/>
                    <a:pt x="6275" y="6758"/>
                  </a:cubicBezTo>
                  <a:cubicBezTo>
                    <a:pt x="6275" y="5984"/>
                    <a:pt x="5645" y="5355"/>
                    <a:pt x="4871" y="5355"/>
                  </a:cubicBezTo>
                  <a:cubicBezTo>
                    <a:pt x="4098" y="5355"/>
                    <a:pt x="3467" y="5984"/>
                    <a:pt x="3467" y="6758"/>
                  </a:cubicBezTo>
                  <a:cubicBezTo>
                    <a:pt x="3467" y="7152"/>
                    <a:pt x="3630" y="7509"/>
                    <a:pt x="3894" y="7764"/>
                  </a:cubicBezTo>
                  <a:lnTo>
                    <a:pt x="3831" y="7891"/>
                  </a:lnTo>
                  <a:cubicBezTo>
                    <a:pt x="3798" y="7953"/>
                    <a:pt x="3782" y="8023"/>
                    <a:pt x="3782" y="8096"/>
                  </a:cubicBezTo>
                  <a:lnTo>
                    <a:pt x="3782" y="8195"/>
                  </a:lnTo>
                  <a:lnTo>
                    <a:pt x="2493" y="8195"/>
                  </a:lnTo>
                  <a:cubicBezTo>
                    <a:pt x="2416" y="8195"/>
                    <a:pt x="2350" y="8259"/>
                    <a:pt x="2350" y="8338"/>
                  </a:cubicBezTo>
                  <a:cubicBezTo>
                    <a:pt x="2350" y="8416"/>
                    <a:pt x="2416" y="8480"/>
                    <a:pt x="2493" y="8480"/>
                  </a:cubicBezTo>
                  <a:lnTo>
                    <a:pt x="3782" y="8480"/>
                  </a:lnTo>
                  <a:lnTo>
                    <a:pt x="3782" y="8825"/>
                  </a:lnTo>
                  <a:lnTo>
                    <a:pt x="774" y="8825"/>
                  </a:lnTo>
                  <a:cubicBezTo>
                    <a:pt x="506" y="8825"/>
                    <a:pt x="287" y="8606"/>
                    <a:pt x="287" y="8338"/>
                  </a:cubicBezTo>
                  <a:lnTo>
                    <a:pt x="287" y="2920"/>
                  </a:lnTo>
                  <a:cubicBezTo>
                    <a:pt x="287" y="2841"/>
                    <a:pt x="221" y="2777"/>
                    <a:pt x="143" y="2777"/>
                  </a:cubicBezTo>
                  <a:cubicBezTo>
                    <a:pt x="66" y="2777"/>
                    <a:pt x="0" y="2841"/>
                    <a:pt x="0" y="2920"/>
                  </a:cubicBezTo>
                  <a:lnTo>
                    <a:pt x="0" y="8338"/>
                  </a:lnTo>
                  <a:cubicBezTo>
                    <a:pt x="0" y="8764"/>
                    <a:pt x="347" y="9110"/>
                    <a:pt x="774" y="9110"/>
                  </a:cubicBezTo>
                  <a:lnTo>
                    <a:pt x="3782" y="9110"/>
                  </a:lnTo>
                  <a:lnTo>
                    <a:pt x="3782" y="9438"/>
                  </a:lnTo>
                  <a:cubicBezTo>
                    <a:pt x="3782" y="9536"/>
                    <a:pt x="3831" y="9626"/>
                    <a:pt x="3909" y="9682"/>
                  </a:cubicBezTo>
                  <a:cubicBezTo>
                    <a:pt x="3961" y="9720"/>
                    <a:pt x="4023" y="9740"/>
                    <a:pt x="4084" y="9740"/>
                  </a:cubicBezTo>
                  <a:cubicBezTo>
                    <a:pt x="4116" y="9740"/>
                    <a:pt x="4148" y="9734"/>
                    <a:pt x="4178" y="9725"/>
                  </a:cubicBezTo>
                  <a:lnTo>
                    <a:pt x="4868" y="9495"/>
                  </a:lnTo>
                  <a:cubicBezTo>
                    <a:pt x="4869" y="9493"/>
                    <a:pt x="4871" y="9492"/>
                    <a:pt x="4872" y="9492"/>
                  </a:cubicBezTo>
                  <a:cubicBezTo>
                    <a:pt x="4874" y="9492"/>
                    <a:pt x="4875" y="9493"/>
                    <a:pt x="4877" y="9495"/>
                  </a:cubicBezTo>
                  <a:lnTo>
                    <a:pt x="5566" y="9725"/>
                  </a:lnTo>
                  <a:cubicBezTo>
                    <a:pt x="5597" y="9735"/>
                    <a:pt x="5629" y="9740"/>
                    <a:pt x="5660" y="9740"/>
                  </a:cubicBezTo>
                  <a:cubicBezTo>
                    <a:pt x="5723" y="9740"/>
                    <a:pt x="5784" y="9720"/>
                    <a:pt x="5836" y="9682"/>
                  </a:cubicBezTo>
                  <a:cubicBezTo>
                    <a:pt x="5913" y="9626"/>
                    <a:pt x="5962" y="9536"/>
                    <a:pt x="5962" y="9438"/>
                  </a:cubicBezTo>
                  <a:lnTo>
                    <a:pt x="5962" y="9110"/>
                  </a:lnTo>
                  <a:lnTo>
                    <a:pt x="7082" y="9110"/>
                  </a:lnTo>
                  <a:cubicBezTo>
                    <a:pt x="7508" y="9110"/>
                    <a:pt x="7854" y="8764"/>
                    <a:pt x="7854" y="8338"/>
                  </a:cubicBezTo>
                  <a:lnTo>
                    <a:pt x="7854" y="774"/>
                  </a:lnTo>
                  <a:cubicBezTo>
                    <a:pt x="7852" y="349"/>
                    <a:pt x="7507" y="1"/>
                    <a:pt x="7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2"/>
            <p:cNvSpPr/>
            <p:nvPr/>
          </p:nvSpPr>
          <p:spPr>
            <a:xfrm>
              <a:off x="4837995" y="3449596"/>
              <a:ext cx="96028" cy="31382"/>
            </a:xfrm>
            <a:custGeom>
              <a:avLst/>
              <a:gdLst/>
              <a:ahLst/>
              <a:cxnLst/>
              <a:rect l="l" t="t" r="r" b="b"/>
              <a:pathLst>
                <a:path w="2806" h="917" extrusionOk="0">
                  <a:moveTo>
                    <a:pt x="2512" y="287"/>
                  </a:moveTo>
                  <a:cubicBezTo>
                    <a:pt x="2516" y="287"/>
                    <a:pt x="2521" y="290"/>
                    <a:pt x="2521" y="296"/>
                  </a:cubicBezTo>
                  <a:lnTo>
                    <a:pt x="2521" y="622"/>
                  </a:lnTo>
                  <a:cubicBezTo>
                    <a:pt x="2521" y="628"/>
                    <a:pt x="2516" y="631"/>
                    <a:pt x="2512" y="631"/>
                  </a:cubicBezTo>
                  <a:lnTo>
                    <a:pt x="294" y="631"/>
                  </a:lnTo>
                  <a:cubicBezTo>
                    <a:pt x="289" y="631"/>
                    <a:pt x="285" y="628"/>
                    <a:pt x="285" y="622"/>
                  </a:cubicBezTo>
                  <a:lnTo>
                    <a:pt x="285" y="296"/>
                  </a:lnTo>
                  <a:cubicBezTo>
                    <a:pt x="285" y="290"/>
                    <a:pt x="289" y="287"/>
                    <a:pt x="294" y="287"/>
                  </a:cubicBezTo>
                  <a:close/>
                  <a:moveTo>
                    <a:pt x="294" y="1"/>
                  </a:moveTo>
                  <a:cubicBezTo>
                    <a:pt x="133" y="1"/>
                    <a:pt x="0" y="134"/>
                    <a:pt x="0" y="296"/>
                  </a:cubicBezTo>
                  <a:lnTo>
                    <a:pt x="0" y="622"/>
                  </a:lnTo>
                  <a:cubicBezTo>
                    <a:pt x="0" y="783"/>
                    <a:pt x="133" y="917"/>
                    <a:pt x="294" y="917"/>
                  </a:cubicBezTo>
                  <a:lnTo>
                    <a:pt x="2512" y="917"/>
                  </a:lnTo>
                  <a:cubicBezTo>
                    <a:pt x="2673" y="917"/>
                    <a:pt x="2805" y="783"/>
                    <a:pt x="2805" y="622"/>
                  </a:cubicBezTo>
                  <a:lnTo>
                    <a:pt x="2805" y="296"/>
                  </a:lnTo>
                  <a:cubicBezTo>
                    <a:pt x="2805" y="134"/>
                    <a:pt x="2673" y="1"/>
                    <a:pt x="2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2"/>
            <p:cNvSpPr/>
            <p:nvPr/>
          </p:nvSpPr>
          <p:spPr>
            <a:xfrm>
              <a:off x="4891895" y="3600654"/>
              <a:ext cx="52942" cy="52874"/>
            </a:xfrm>
            <a:custGeom>
              <a:avLst/>
              <a:gdLst/>
              <a:ahLst/>
              <a:cxnLst/>
              <a:rect l="l" t="t" r="r" b="b"/>
              <a:pathLst>
                <a:path w="1547" h="1545" extrusionOk="0">
                  <a:moveTo>
                    <a:pt x="774" y="285"/>
                  </a:moveTo>
                  <a:cubicBezTo>
                    <a:pt x="1043" y="285"/>
                    <a:pt x="1261" y="502"/>
                    <a:pt x="1261" y="772"/>
                  </a:cubicBezTo>
                  <a:cubicBezTo>
                    <a:pt x="1261" y="1040"/>
                    <a:pt x="1043" y="1259"/>
                    <a:pt x="774" y="1259"/>
                  </a:cubicBezTo>
                  <a:cubicBezTo>
                    <a:pt x="506" y="1259"/>
                    <a:pt x="287" y="1040"/>
                    <a:pt x="287" y="772"/>
                  </a:cubicBezTo>
                  <a:cubicBezTo>
                    <a:pt x="287" y="502"/>
                    <a:pt x="504" y="285"/>
                    <a:pt x="774" y="285"/>
                  </a:cubicBezTo>
                  <a:close/>
                  <a:moveTo>
                    <a:pt x="774" y="0"/>
                  </a:moveTo>
                  <a:cubicBezTo>
                    <a:pt x="348" y="0"/>
                    <a:pt x="2" y="347"/>
                    <a:pt x="2" y="773"/>
                  </a:cubicBezTo>
                  <a:cubicBezTo>
                    <a:pt x="1" y="1198"/>
                    <a:pt x="348" y="1545"/>
                    <a:pt x="774" y="1545"/>
                  </a:cubicBezTo>
                  <a:cubicBezTo>
                    <a:pt x="1200" y="1545"/>
                    <a:pt x="1547" y="1200"/>
                    <a:pt x="1547" y="773"/>
                  </a:cubicBezTo>
                  <a:cubicBezTo>
                    <a:pt x="1547" y="347"/>
                    <a:pt x="1200" y="0"/>
                    <a:pt x="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2"/>
            <p:cNvSpPr/>
            <p:nvPr/>
          </p:nvSpPr>
          <p:spPr>
            <a:xfrm>
              <a:off x="4989019" y="3674746"/>
              <a:ext cx="9788" cy="12491"/>
            </a:xfrm>
            <a:custGeom>
              <a:avLst/>
              <a:gdLst/>
              <a:ahLst/>
              <a:cxnLst/>
              <a:rect l="l" t="t" r="r" b="b"/>
              <a:pathLst>
                <a:path w="286" h="365" extrusionOk="0">
                  <a:moveTo>
                    <a:pt x="142" y="1"/>
                  </a:moveTo>
                  <a:cubicBezTo>
                    <a:pt x="65" y="1"/>
                    <a:pt x="1" y="65"/>
                    <a:pt x="1" y="144"/>
                  </a:cubicBezTo>
                  <a:lnTo>
                    <a:pt x="1" y="222"/>
                  </a:lnTo>
                  <a:cubicBezTo>
                    <a:pt x="1" y="299"/>
                    <a:pt x="65" y="365"/>
                    <a:pt x="142" y="365"/>
                  </a:cubicBezTo>
                  <a:cubicBezTo>
                    <a:pt x="222" y="365"/>
                    <a:pt x="286" y="299"/>
                    <a:pt x="286" y="222"/>
                  </a:cubicBezTo>
                  <a:lnTo>
                    <a:pt x="286" y="144"/>
                  </a:lnTo>
                  <a:cubicBezTo>
                    <a:pt x="286" y="65"/>
                    <a:pt x="222" y="1"/>
                    <a:pt x="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2"/>
            <p:cNvSpPr/>
            <p:nvPr/>
          </p:nvSpPr>
          <p:spPr>
            <a:xfrm>
              <a:off x="4989019" y="3415886"/>
              <a:ext cx="9788" cy="12491"/>
            </a:xfrm>
            <a:custGeom>
              <a:avLst/>
              <a:gdLst/>
              <a:ahLst/>
              <a:cxnLst/>
              <a:rect l="l" t="t" r="r" b="b"/>
              <a:pathLst>
                <a:path w="286" h="365" extrusionOk="0">
                  <a:moveTo>
                    <a:pt x="142" y="1"/>
                  </a:moveTo>
                  <a:cubicBezTo>
                    <a:pt x="65" y="1"/>
                    <a:pt x="1" y="65"/>
                    <a:pt x="1" y="144"/>
                  </a:cubicBezTo>
                  <a:lnTo>
                    <a:pt x="1" y="222"/>
                  </a:lnTo>
                  <a:cubicBezTo>
                    <a:pt x="1" y="299"/>
                    <a:pt x="65" y="365"/>
                    <a:pt x="142" y="365"/>
                  </a:cubicBezTo>
                  <a:cubicBezTo>
                    <a:pt x="223" y="365"/>
                    <a:pt x="286" y="301"/>
                    <a:pt x="286" y="222"/>
                  </a:cubicBezTo>
                  <a:lnTo>
                    <a:pt x="286" y="144"/>
                  </a:lnTo>
                  <a:cubicBezTo>
                    <a:pt x="286" y="65"/>
                    <a:pt x="222" y="1"/>
                    <a:pt x="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2"/>
            <p:cNvSpPr/>
            <p:nvPr/>
          </p:nvSpPr>
          <p:spPr>
            <a:xfrm>
              <a:off x="4773246" y="3415886"/>
              <a:ext cx="9822" cy="12491"/>
            </a:xfrm>
            <a:custGeom>
              <a:avLst/>
              <a:gdLst/>
              <a:ahLst/>
              <a:cxnLst/>
              <a:rect l="l" t="t" r="r" b="b"/>
              <a:pathLst>
                <a:path w="287" h="365" extrusionOk="0">
                  <a:moveTo>
                    <a:pt x="144" y="1"/>
                  </a:moveTo>
                  <a:cubicBezTo>
                    <a:pt x="66" y="1"/>
                    <a:pt x="1" y="65"/>
                    <a:pt x="1" y="144"/>
                  </a:cubicBezTo>
                  <a:lnTo>
                    <a:pt x="1" y="222"/>
                  </a:lnTo>
                  <a:cubicBezTo>
                    <a:pt x="1" y="299"/>
                    <a:pt x="66" y="365"/>
                    <a:pt x="144" y="365"/>
                  </a:cubicBezTo>
                  <a:cubicBezTo>
                    <a:pt x="221" y="365"/>
                    <a:pt x="287" y="301"/>
                    <a:pt x="287" y="222"/>
                  </a:cubicBezTo>
                  <a:lnTo>
                    <a:pt x="287" y="144"/>
                  </a:lnTo>
                  <a:cubicBezTo>
                    <a:pt x="287" y="65"/>
                    <a:pt x="221"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2"/>
            <p:cNvSpPr/>
            <p:nvPr/>
          </p:nvSpPr>
          <p:spPr>
            <a:xfrm>
              <a:off x="4773246" y="3674746"/>
              <a:ext cx="9822" cy="12491"/>
            </a:xfrm>
            <a:custGeom>
              <a:avLst/>
              <a:gdLst/>
              <a:ahLst/>
              <a:cxnLst/>
              <a:rect l="l" t="t" r="r" b="b"/>
              <a:pathLst>
                <a:path w="287" h="365" extrusionOk="0">
                  <a:moveTo>
                    <a:pt x="144" y="1"/>
                  </a:moveTo>
                  <a:cubicBezTo>
                    <a:pt x="66" y="1"/>
                    <a:pt x="1" y="65"/>
                    <a:pt x="1" y="144"/>
                  </a:cubicBezTo>
                  <a:lnTo>
                    <a:pt x="1" y="222"/>
                  </a:lnTo>
                  <a:cubicBezTo>
                    <a:pt x="1" y="299"/>
                    <a:pt x="66" y="365"/>
                    <a:pt x="144" y="365"/>
                  </a:cubicBezTo>
                  <a:cubicBezTo>
                    <a:pt x="221" y="365"/>
                    <a:pt x="287" y="301"/>
                    <a:pt x="287" y="222"/>
                  </a:cubicBezTo>
                  <a:lnTo>
                    <a:pt x="287" y="144"/>
                  </a:lnTo>
                  <a:cubicBezTo>
                    <a:pt x="287" y="65"/>
                    <a:pt x="221"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2"/>
            <p:cNvSpPr/>
            <p:nvPr/>
          </p:nvSpPr>
          <p:spPr>
            <a:xfrm>
              <a:off x="4912121" y="3622146"/>
              <a:ext cx="12457" cy="9788"/>
            </a:xfrm>
            <a:custGeom>
              <a:avLst/>
              <a:gdLst/>
              <a:ahLst/>
              <a:cxnLst/>
              <a:rect l="l" t="t" r="r" b="b"/>
              <a:pathLst>
                <a:path w="364" h="286" extrusionOk="0">
                  <a:moveTo>
                    <a:pt x="143" y="1"/>
                  </a:moveTo>
                  <a:cubicBezTo>
                    <a:pt x="65" y="1"/>
                    <a:pt x="0" y="65"/>
                    <a:pt x="0" y="144"/>
                  </a:cubicBezTo>
                  <a:cubicBezTo>
                    <a:pt x="0" y="221"/>
                    <a:pt x="65" y="285"/>
                    <a:pt x="143" y="285"/>
                  </a:cubicBezTo>
                  <a:lnTo>
                    <a:pt x="221" y="285"/>
                  </a:lnTo>
                  <a:cubicBezTo>
                    <a:pt x="300" y="285"/>
                    <a:pt x="364" y="221"/>
                    <a:pt x="364" y="144"/>
                  </a:cubicBezTo>
                  <a:cubicBezTo>
                    <a:pt x="364" y="65"/>
                    <a:pt x="300"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2"/>
            <p:cNvSpPr/>
            <p:nvPr/>
          </p:nvSpPr>
          <p:spPr>
            <a:xfrm>
              <a:off x="4816435" y="3492716"/>
              <a:ext cx="139183" cy="9788"/>
            </a:xfrm>
            <a:custGeom>
              <a:avLst/>
              <a:gdLst/>
              <a:ahLst/>
              <a:cxnLst/>
              <a:rect l="l" t="t" r="r" b="b"/>
              <a:pathLst>
                <a:path w="4067" h="286" extrusionOk="0">
                  <a:moveTo>
                    <a:pt x="143" y="1"/>
                  </a:moveTo>
                  <a:cubicBezTo>
                    <a:pt x="63" y="1"/>
                    <a:pt x="0" y="65"/>
                    <a:pt x="0" y="144"/>
                  </a:cubicBezTo>
                  <a:cubicBezTo>
                    <a:pt x="0" y="221"/>
                    <a:pt x="64" y="285"/>
                    <a:pt x="143" y="285"/>
                  </a:cubicBezTo>
                  <a:lnTo>
                    <a:pt x="3925" y="285"/>
                  </a:lnTo>
                  <a:cubicBezTo>
                    <a:pt x="4003" y="285"/>
                    <a:pt x="4067" y="221"/>
                    <a:pt x="4067" y="144"/>
                  </a:cubicBezTo>
                  <a:cubicBezTo>
                    <a:pt x="4067" y="65"/>
                    <a:pt x="4003" y="1"/>
                    <a:pt x="3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2"/>
            <p:cNvSpPr/>
            <p:nvPr/>
          </p:nvSpPr>
          <p:spPr>
            <a:xfrm>
              <a:off x="4816435" y="3514345"/>
              <a:ext cx="139183" cy="9753"/>
            </a:xfrm>
            <a:custGeom>
              <a:avLst/>
              <a:gdLst/>
              <a:ahLst/>
              <a:cxnLst/>
              <a:rect l="l" t="t" r="r" b="b"/>
              <a:pathLst>
                <a:path w="4067" h="285" extrusionOk="0">
                  <a:moveTo>
                    <a:pt x="143" y="0"/>
                  </a:moveTo>
                  <a:cubicBezTo>
                    <a:pt x="64" y="0"/>
                    <a:pt x="0" y="64"/>
                    <a:pt x="0" y="143"/>
                  </a:cubicBezTo>
                  <a:cubicBezTo>
                    <a:pt x="0" y="221"/>
                    <a:pt x="63" y="285"/>
                    <a:pt x="143" y="285"/>
                  </a:cubicBezTo>
                  <a:lnTo>
                    <a:pt x="3925" y="285"/>
                  </a:lnTo>
                  <a:cubicBezTo>
                    <a:pt x="4003" y="285"/>
                    <a:pt x="4067" y="221"/>
                    <a:pt x="4067" y="143"/>
                  </a:cubicBezTo>
                  <a:cubicBezTo>
                    <a:pt x="4067" y="64"/>
                    <a:pt x="4003" y="0"/>
                    <a:pt x="3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2"/>
            <p:cNvSpPr/>
            <p:nvPr/>
          </p:nvSpPr>
          <p:spPr>
            <a:xfrm>
              <a:off x="4816435" y="3535905"/>
              <a:ext cx="139183" cy="9788"/>
            </a:xfrm>
            <a:custGeom>
              <a:avLst/>
              <a:gdLst/>
              <a:ahLst/>
              <a:cxnLst/>
              <a:rect l="l" t="t" r="r" b="b"/>
              <a:pathLst>
                <a:path w="4067" h="286" extrusionOk="0">
                  <a:moveTo>
                    <a:pt x="143" y="0"/>
                  </a:moveTo>
                  <a:cubicBezTo>
                    <a:pt x="64" y="0"/>
                    <a:pt x="0" y="64"/>
                    <a:pt x="0" y="142"/>
                  </a:cubicBezTo>
                  <a:cubicBezTo>
                    <a:pt x="0" y="221"/>
                    <a:pt x="63" y="285"/>
                    <a:pt x="143" y="285"/>
                  </a:cubicBezTo>
                  <a:lnTo>
                    <a:pt x="3925" y="285"/>
                  </a:lnTo>
                  <a:cubicBezTo>
                    <a:pt x="4003" y="285"/>
                    <a:pt x="4067" y="221"/>
                    <a:pt x="4067" y="142"/>
                  </a:cubicBezTo>
                  <a:cubicBezTo>
                    <a:pt x="4067" y="64"/>
                    <a:pt x="4003" y="0"/>
                    <a:pt x="3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2"/>
            <p:cNvSpPr/>
            <p:nvPr/>
          </p:nvSpPr>
          <p:spPr>
            <a:xfrm>
              <a:off x="4848775" y="3557397"/>
              <a:ext cx="74502" cy="9856"/>
            </a:xfrm>
            <a:custGeom>
              <a:avLst/>
              <a:gdLst/>
              <a:ahLst/>
              <a:cxnLst/>
              <a:rect l="l" t="t" r="r" b="b"/>
              <a:pathLst>
                <a:path w="2177" h="288" extrusionOk="0">
                  <a:moveTo>
                    <a:pt x="143" y="1"/>
                  </a:moveTo>
                  <a:cubicBezTo>
                    <a:pt x="66" y="1"/>
                    <a:pt x="0" y="66"/>
                    <a:pt x="0" y="144"/>
                  </a:cubicBezTo>
                  <a:cubicBezTo>
                    <a:pt x="0" y="222"/>
                    <a:pt x="66" y="287"/>
                    <a:pt x="143" y="287"/>
                  </a:cubicBezTo>
                  <a:lnTo>
                    <a:pt x="2034" y="287"/>
                  </a:lnTo>
                  <a:cubicBezTo>
                    <a:pt x="2113" y="287"/>
                    <a:pt x="2177" y="222"/>
                    <a:pt x="2177" y="144"/>
                  </a:cubicBezTo>
                  <a:cubicBezTo>
                    <a:pt x="2177" y="66"/>
                    <a:pt x="2113" y="1"/>
                    <a:pt x="2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42"/>
          <p:cNvGrpSpPr/>
          <p:nvPr/>
        </p:nvGrpSpPr>
        <p:grpSpPr>
          <a:xfrm>
            <a:off x="4451261" y="3630019"/>
            <a:ext cx="241716" cy="340830"/>
            <a:chOff x="4767770" y="2680236"/>
            <a:chExt cx="236443" cy="333396"/>
          </a:xfrm>
        </p:grpSpPr>
        <p:sp>
          <p:nvSpPr>
            <p:cNvPr id="1169" name="Google Shape;1169;p42"/>
            <p:cNvSpPr/>
            <p:nvPr/>
          </p:nvSpPr>
          <p:spPr>
            <a:xfrm>
              <a:off x="4767770" y="2680236"/>
              <a:ext cx="236443" cy="333396"/>
            </a:xfrm>
            <a:custGeom>
              <a:avLst/>
              <a:gdLst/>
              <a:ahLst/>
              <a:cxnLst/>
              <a:rect l="l" t="t" r="r" b="b"/>
              <a:pathLst>
                <a:path w="6909" h="9742" extrusionOk="0">
                  <a:moveTo>
                    <a:pt x="2892" y="285"/>
                  </a:moveTo>
                  <a:lnTo>
                    <a:pt x="2716" y="946"/>
                  </a:lnTo>
                  <a:lnTo>
                    <a:pt x="2147" y="946"/>
                  </a:lnTo>
                  <a:lnTo>
                    <a:pt x="2582" y="292"/>
                  </a:lnTo>
                  <a:cubicBezTo>
                    <a:pt x="2585" y="288"/>
                    <a:pt x="2590" y="285"/>
                    <a:pt x="2596" y="285"/>
                  </a:cubicBezTo>
                  <a:close/>
                  <a:moveTo>
                    <a:pt x="3726" y="287"/>
                  </a:moveTo>
                  <a:lnTo>
                    <a:pt x="3903" y="946"/>
                  </a:lnTo>
                  <a:lnTo>
                    <a:pt x="3014" y="946"/>
                  </a:lnTo>
                  <a:lnTo>
                    <a:pt x="3191" y="287"/>
                  </a:lnTo>
                  <a:close/>
                  <a:moveTo>
                    <a:pt x="4317" y="285"/>
                  </a:moveTo>
                  <a:cubicBezTo>
                    <a:pt x="4323" y="287"/>
                    <a:pt x="4328" y="288"/>
                    <a:pt x="4331" y="292"/>
                  </a:cubicBezTo>
                  <a:lnTo>
                    <a:pt x="4766" y="946"/>
                  </a:lnTo>
                  <a:lnTo>
                    <a:pt x="4198" y="946"/>
                  </a:lnTo>
                  <a:lnTo>
                    <a:pt x="4020" y="285"/>
                  </a:lnTo>
                  <a:close/>
                  <a:moveTo>
                    <a:pt x="3905" y="1232"/>
                  </a:moveTo>
                  <a:lnTo>
                    <a:pt x="3661" y="2208"/>
                  </a:lnTo>
                  <a:lnTo>
                    <a:pt x="3255" y="2208"/>
                  </a:lnTo>
                  <a:lnTo>
                    <a:pt x="3008" y="1232"/>
                  </a:lnTo>
                  <a:close/>
                  <a:moveTo>
                    <a:pt x="4774" y="1232"/>
                  </a:moveTo>
                  <a:lnTo>
                    <a:pt x="4165" y="2208"/>
                  </a:lnTo>
                  <a:lnTo>
                    <a:pt x="3955" y="2208"/>
                  </a:lnTo>
                  <a:lnTo>
                    <a:pt x="4198" y="1232"/>
                  </a:lnTo>
                  <a:close/>
                  <a:moveTo>
                    <a:pt x="4401" y="2491"/>
                  </a:moveTo>
                  <a:cubicBezTo>
                    <a:pt x="4497" y="2491"/>
                    <a:pt x="4574" y="2568"/>
                    <a:pt x="4574" y="2664"/>
                  </a:cubicBezTo>
                  <a:cubicBezTo>
                    <a:pt x="4574" y="2759"/>
                    <a:pt x="4497" y="2838"/>
                    <a:pt x="4401" y="2838"/>
                  </a:cubicBezTo>
                  <a:lnTo>
                    <a:pt x="2510" y="2838"/>
                  </a:lnTo>
                  <a:cubicBezTo>
                    <a:pt x="2415" y="2838"/>
                    <a:pt x="2337" y="2759"/>
                    <a:pt x="2337" y="2664"/>
                  </a:cubicBezTo>
                  <a:cubicBezTo>
                    <a:pt x="2337" y="2568"/>
                    <a:pt x="2415" y="2491"/>
                    <a:pt x="2510" y="2491"/>
                  </a:cubicBezTo>
                  <a:close/>
                  <a:moveTo>
                    <a:pt x="3914" y="4527"/>
                  </a:moveTo>
                  <a:lnTo>
                    <a:pt x="4253" y="4781"/>
                  </a:lnTo>
                  <a:cubicBezTo>
                    <a:pt x="4256" y="4784"/>
                    <a:pt x="4259" y="4789"/>
                    <a:pt x="4259" y="4793"/>
                  </a:cubicBezTo>
                  <a:lnTo>
                    <a:pt x="4259" y="5675"/>
                  </a:lnTo>
                  <a:lnTo>
                    <a:pt x="3285" y="5675"/>
                  </a:lnTo>
                  <a:lnTo>
                    <a:pt x="3285" y="4793"/>
                  </a:lnTo>
                  <a:cubicBezTo>
                    <a:pt x="3285" y="4789"/>
                    <a:pt x="3287" y="4784"/>
                    <a:pt x="3290" y="4781"/>
                  </a:cubicBezTo>
                  <a:lnTo>
                    <a:pt x="3629" y="4527"/>
                  </a:lnTo>
                  <a:lnTo>
                    <a:pt x="3629" y="4871"/>
                  </a:lnTo>
                  <a:cubicBezTo>
                    <a:pt x="3629" y="4949"/>
                    <a:pt x="3693" y="5014"/>
                    <a:pt x="3772" y="5014"/>
                  </a:cubicBezTo>
                  <a:cubicBezTo>
                    <a:pt x="3850" y="5014"/>
                    <a:pt x="3914" y="4949"/>
                    <a:pt x="3914" y="4871"/>
                  </a:cubicBezTo>
                  <a:lnTo>
                    <a:pt x="3914" y="4527"/>
                  </a:lnTo>
                  <a:close/>
                  <a:moveTo>
                    <a:pt x="4261" y="5959"/>
                  </a:moveTo>
                  <a:lnTo>
                    <a:pt x="4261" y="6291"/>
                  </a:lnTo>
                  <a:cubicBezTo>
                    <a:pt x="4261" y="6297"/>
                    <a:pt x="4253" y="6306"/>
                    <a:pt x="4245" y="6306"/>
                  </a:cubicBezTo>
                  <a:lnTo>
                    <a:pt x="3300" y="6306"/>
                  </a:lnTo>
                  <a:cubicBezTo>
                    <a:pt x="3293" y="6306"/>
                    <a:pt x="3285" y="6299"/>
                    <a:pt x="3285" y="6291"/>
                  </a:cubicBezTo>
                  <a:lnTo>
                    <a:pt x="3285" y="5959"/>
                  </a:lnTo>
                  <a:close/>
                  <a:moveTo>
                    <a:pt x="3457" y="3752"/>
                  </a:moveTo>
                  <a:cubicBezTo>
                    <a:pt x="3515" y="3752"/>
                    <a:pt x="3574" y="3754"/>
                    <a:pt x="3631" y="3759"/>
                  </a:cubicBezTo>
                  <a:lnTo>
                    <a:pt x="3631" y="4172"/>
                  </a:lnTo>
                  <a:cubicBezTo>
                    <a:pt x="3617" y="4180"/>
                    <a:pt x="3606" y="4188"/>
                    <a:pt x="3593" y="4195"/>
                  </a:cubicBezTo>
                  <a:lnTo>
                    <a:pt x="3119" y="4550"/>
                  </a:lnTo>
                  <a:cubicBezTo>
                    <a:pt x="3043" y="4606"/>
                    <a:pt x="2999" y="4696"/>
                    <a:pt x="2999" y="4789"/>
                  </a:cubicBezTo>
                  <a:lnTo>
                    <a:pt x="2999" y="6286"/>
                  </a:lnTo>
                  <a:cubicBezTo>
                    <a:pt x="2999" y="6452"/>
                    <a:pt x="3134" y="6588"/>
                    <a:pt x="3300" y="6588"/>
                  </a:cubicBezTo>
                  <a:lnTo>
                    <a:pt x="4245" y="6588"/>
                  </a:lnTo>
                  <a:cubicBezTo>
                    <a:pt x="4411" y="6588"/>
                    <a:pt x="4545" y="6452"/>
                    <a:pt x="4545" y="6286"/>
                  </a:cubicBezTo>
                  <a:lnTo>
                    <a:pt x="4545" y="4789"/>
                  </a:lnTo>
                  <a:cubicBezTo>
                    <a:pt x="4545" y="4696"/>
                    <a:pt x="4500" y="4605"/>
                    <a:pt x="4427" y="4550"/>
                  </a:cubicBezTo>
                  <a:lnTo>
                    <a:pt x="3952" y="4195"/>
                  </a:lnTo>
                  <a:cubicBezTo>
                    <a:pt x="3941" y="4186"/>
                    <a:pt x="3927" y="4179"/>
                    <a:pt x="3914" y="4172"/>
                  </a:cubicBezTo>
                  <a:lnTo>
                    <a:pt x="3914" y="3795"/>
                  </a:lnTo>
                  <a:cubicBezTo>
                    <a:pt x="5096" y="4011"/>
                    <a:pt x="5994" y="5046"/>
                    <a:pt x="5994" y="6288"/>
                  </a:cubicBezTo>
                  <a:cubicBezTo>
                    <a:pt x="5994" y="7687"/>
                    <a:pt x="4856" y="8825"/>
                    <a:pt x="3457" y="8825"/>
                  </a:cubicBezTo>
                  <a:cubicBezTo>
                    <a:pt x="2060" y="8825"/>
                    <a:pt x="921" y="7687"/>
                    <a:pt x="921" y="6288"/>
                  </a:cubicBezTo>
                  <a:cubicBezTo>
                    <a:pt x="921" y="4891"/>
                    <a:pt x="2060" y="3752"/>
                    <a:pt x="3457" y="3752"/>
                  </a:cubicBezTo>
                  <a:close/>
                  <a:moveTo>
                    <a:pt x="2596" y="1"/>
                  </a:moveTo>
                  <a:cubicBezTo>
                    <a:pt x="2495" y="1"/>
                    <a:pt x="2402" y="50"/>
                    <a:pt x="2346" y="133"/>
                  </a:cubicBezTo>
                  <a:lnTo>
                    <a:pt x="1819" y="925"/>
                  </a:lnTo>
                  <a:cubicBezTo>
                    <a:pt x="1756" y="1022"/>
                    <a:pt x="1752" y="1151"/>
                    <a:pt x="1813" y="1250"/>
                  </a:cubicBezTo>
                  <a:lnTo>
                    <a:pt x="2048" y="1625"/>
                  </a:lnTo>
                  <a:cubicBezTo>
                    <a:pt x="2074" y="1668"/>
                    <a:pt x="2121" y="1692"/>
                    <a:pt x="2169" y="1692"/>
                  </a:cubicBezTo>
                  <a:cubicBezTo>
                    <a:pt x="2194" y="1692"/>
                    <a:pt x="2221" y="1685"/>
                    <a:pt x="2244" y="1670"/>
                  </a:cubicBezTo>
                  <a:cubicBezTo>
                    <a:pt x="2310" y="1629"/>
                    <a:pt x="2331" y="1541"/>
                    <a:pt x="2290" y="1476"/>
                  </a:cubicBezTo>
                  <a:lnTo>
                    <a:pt x="2138" y="1232"/>
                  </a:lnTo>
                  <a:lnTo>
                    <a:pt x="2713" y="1232"/>
                  </a:lnTo>
                  <a:lnTo>
                    <a:pt x="2956" y="2208"/>
                  </a:lnTo>
                  <a:lnTo>
                    <a:pt x="2746" y="2208"/>
                  </a:lnTo>
                  <a:lnTo>
                    <a:pt x="2591" y="1963"/>
                  </a:lnTo>
                  <a:cubicBezTo>
                    <a:pt x="2564" y="1919"/>
                    <a:pt x="2518" y="1895"/>
                    <a:pt x="2471" y="1895"/>
                  </a:cubicBezTo>
                  <a:cubicBezTo>
                    <a:pt x="2445" y="1895"/>
                    <a:pt x="2419" y="1902"/>
                    <a:pt x="2396" y="1917"/>
                  </a:cubicBezTo>
                  <a:cubicBezTo>
                    <a:pt x="2329" y="1958"/>
                    <a:pt x="2308" y="2046"/>
                    <a:pt x="2351" y="2112"/>
                  </a:cubicBezTo>
                  <a:lnTo>
                    <a:pt x="2415" y="2217"/>
                  </a:lnTo>
                  <a:cubicBezTo>
                    <a:pt x="2208" y="2261"/>
                    <a:pt x="2051" y="2445"/>
                    <a:pt x="2051" y="2666"/>
                  </a:cubicBezTo>
                  <a:cubicBezTo>
                    <a:pt x="2051" y="2829"/>
                    <a:pt x="2134" y="2970"/>
                    <a:pt x="2262" y="3051"/>
                  </a:cubicBezTo>
                  <a:cubicBezTo>
                    <a:pt x="1889" y="3188"/>
                    <a:pt x="1541" y="3389"/>
                    <a:pt x="1233" y="3647"/>
                  </a:cubicBezTo>
                  <a:cubicBezTo>
                    <a:pt x="1173" y="3699"/>
                    <a:pt x="1165" y="3789"/>
                    <a:pt x="1217" y="3850"/>
                  </a:cubicBezTo>
                  <a:cubicBezTo>
                    <a:pt x="1245" y="3884"/>
                    <a:pt x="1285" y="3901"/>
                    <a:pt x="1325" y="3901"/>
                  </a:cubicBezTo>
                  <a:cubicBezTo>
                    <a:pt x="1358" y="3901"/>
                    <a:pt x="1390" y="3890"/>
                    <a:pt x="1418" y="3867"/>
                  </a:cubicBezTo>
                  <a:cubicBezTo>
                    <a:pt x="1987" y="3387"/>
                    <a:pt x="2711" y="3124"/>
                    <a:pt x="3456" y="3124"/>
                  </a:cubicBezTo>
                  <a:cubicBezTo>
                    <a:pt x="3512" y="3124"/>
                    <a:pt x="3571" y="3127"/>
                    <a:pt x="3629" y="3128"/>
                  </a:cubicBezTo>
                  <a:lnTo>
                    <a:pt x="3629" y="3474"/>
                  </a:lnTo>
                  <a:cubicBezTo>
                    <a:pt x="3571" y="3471"/>
                    <a:pt x="3515" y="3469"/>
                    <a:pt x="3456" y="3469"/>
                  </a:cubicBezTo>
                  <a:cubicBezTo>
                    <a:pt x="1899" y="3469"/>
                    <a:pt x="634" y="4734"/>
                    <a:pt x="634" y="6290"/>
                  </a:cubicBezTo>
                  <a:cubicBezTo>
                    <a:pt x="634" y="7846"/>
                    <a:pt x="1899" y="9111"/>
                    <a:pt x="3456" y="9111"/>
                  </a:cubicBezTo>
                  <a:cubicBezTo>
                    <a:pt x="5011" y="9111"/>
                    <a:pt x="6277" y="7846"/>
                    <a:pt x="6277" y="6290"/>
                  </a:cubicBezTo>
                  <a:cubicBezTo>
                    <a:pt x="6277" y="4889"/>
                    <a:pt x="5251" y="3725"/>
                    <a:pt x="3914" y="3504"/>
                  </a:cubicBezTo>
                  <a:lnTo>
                    <a:pt x="3914" y="3154"/>
                  </a:lnTo>
                  <a:cubicBezTo>
                    <a:pt x="5443" y="3378"/>
                    <a:pt x="6623" y="4698"/>
                    <a:pt x="6623" y="6288"/>
                  </a:cubicBezTo>
                  <a:cubicBezTo>
                    <a:pt x="6623" y="8035"/>
                    <a:pt x="5203" y="9457"/>
                    <a:pt x="3456" y="9457"/>
                  </a:cubicBezTo>
                  <a:cubicBezTo>
                    <a:pt x="1710" y="9457"/>
                    <a:pt x="288" y="8035"/>
                    <a:pt x="288" y="6288"/>
                  </a:cubicBezTo>
                  <a:cubicBezTo>
                    <a:pt x="288" y="5542"/>
                    <a:pt x="553" y="4819"/>
                    <a:pt x="1030" y="4250"/>
                  </a:cubicBezTo>
                  <a:cubicBezTo>
                    <a:pt x="1081" y="4189"/>
                    <a:pt x="1074" y="4101"/>
                    <a:pt x="1013" y="4049"/>
                  </a:cubicBezTo>
                  <a:cubicBezTo>
                    <a:pt x="986" y="4026"/>
                    <a:pt x="953" y="4015"/>
                    <a:pt x="920" y="4015"/>
                  </a:cubicBezTo>
                  <a:cubicBezTo>
                    <a:pt x="880" y="4015"/>
                    <a:pt x="840" y="4032"/>
                    <a:pt x="812" y="4066"/>
                  </a:cubicBezTo>
                  <a:cubicBezTo>
                    <a:pt x="290" y="4687"/>
                    <a:pt x="1" y="5475"/>
                    <a:pt x="1" y="6288"/>
                  </a:cubicBezTo>
                  <a:cubicBezTo>
                    <a:pt x="1" y="8192"/>
                    <a:pt x="1549" y="9741"/>
                    <a:pt x="3454" y="9741"/>
                  </a:cubicBezTo>
                  <a:cubicBezTo>
                    <a:pt x="5358" y="9741"/>
                    <a:pt x="6907" y="8192"/>
                    <a:pt x="6907" y="6288"/>
                  </a:cubicBezTo>
                  <a:cubicBezTo>
                    <a:pt x="6909" y="4804"/>
                    <a:pt x="5967" y="3535"/>
                    <a:pt x="4649" y="3051"/>
                  </a:cubicBezTo>
                  <a:cubicBezTo>
                    <a:pt x="4774" y="2969"/>
                    <a:pt x="4860" y="2826"/>
                    <a:pt x="4860" y="2666"/>
                  </a:cubicBezTo>
                  <a:cubicBezTo>
                    <a:pt x="4860" y="2445"/>
                    <a:pt x="4704" y="2261"/>
                    <a:pt x="4497" y="2217"/>
                  </a:cubicBezTo>
                  <a:lnTo>
                    <a:pt x="5099" y="1250"/>
                  </a:lnTo>
                  <a:cubicBezTo>
                    <a:pt x="5162" y="1151"/>
                    <a:pt x="5160" y="1022"/>
                    <a:pt x="5093" y="925"/>
                  </a:cubicBezTo>
                  <a:lnTo>
                    <a:pt x="4567" y="133"/>
                  </a:lnTo>
                  <a:cubicBezTo>
                    <a:pt x="4512" y="50"/>
                    <a:pt x="4419" y="1"/>
                    <a:pt x="4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2"/>
            <p:cNvSpPr/>
            <p:nvPr/>
          </p:nvSpPr>
          <p:spPr>
            <a:xfrm>
              <a:off x="4773314" y="2701796"/>
              <a:ext cx="31416" cy="31416"/>
            </a:xfrm>
            <a:custGeom>
              <a:avLst/>
              <a:gdLst/>
              <a:ahLst/>
              <a:cxnLst/>
              <a:rect l="l" t="t" r="r" b="b"/>
              <a:pathLst>
                <a:path w="918" h="918" extrusionOk="0">
                  <a:moveTo>
                    <a:pt x="460" y="1"/>
                  </a:moveTo>
                  <a:cubicBezTo>
                    <a:pt x="381" y="1"/>
                    <a:pt x="317" y="65"/>
                    <a:pt x="317" y="144"/>
                  </a:cubicBezTo>
                  <a:lnTo>
                    <a:pt x="317" y="316"/>
                  </a:lnTo>
                  <a:lnTo>
                    <a:pt x="143" y="316"/>
                  </a:lnTo>
                  <a:cubicBezTo>
                    <a:pt x="65" y="316"/>
                    <a:pt x="0" y="381"/>
                    <a:pt x="0" y="459"/>
                  </a:cubicBezTo>
                  <a:cubicBezTo>
                    <a:pt x="0" y="537"/>
                    <a:pt x="64" y="602"/>
                    <a:pt x="143" y="602"/>
                  </a:cubicBezTo>
                  <a:lnTo>
                    <a:pt x="317" y="602"/>
                  </a:lnTo>
                  <a:lnTo>
                    <a:pt x="317" y="776"/>
                  </a:lnTo>
                  <a:cubicBezTo>
                    <a:pt x="317" y="853"/>
                    <a:pt x="381" y="917"/>
                    <a:pt x="460" y="917"/>
                  </a:cubicBezTo>
                  <a:cubicBezTo>
                    <a:pt x="537" y="917"/>
                    <a:pt x="601" y="853"/>
                    <a:pt x="601" y="776"/>
                  </a:cubicBezTo>
                  <a:lnTo>
                    <a:pt x="601" y="602"/>
                  </a:lnTo>
                  <a:lnTo>
                    <a:pt x="775" y="602"/>
                  </a:lnTo>
                  <a:cubicBezTo>
                    <a:pt x="852" y="602"/>
                    <a:pt x="918" y="537"/>
                    <a:pt x="918" y="459"/>
                  </a:cubicBezTo>
                  <a:cubicBezTo>
                    <a:pt x="918" y="381"/>
                    <a:pt x="852" y="316"/>
                    <a:pt x="775" y="316"/>
                  </a:cubicBezTo>
                  <a:lnTo>
                    <a:pt x="601" y="316"/>
                  </a:lnTo>
                  <a:lnTo>
                    <a:pt x="601" y="144"/>
                  </a:lnTo>
                  <a:cubicBezTo>
                    <a:pt x="601" y="65"/>
                    <a:pt x="537"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2"/>
            <p:cNvSpPr/>
            <p:nvPr/>
          </p:nvSpPr>
          <p:spPr>
            <a:xfrm>
              <a:off x="4967459" y="2701796"/>
              <a:ext cx="31416" cy="31416"/>
            </a:xfrm>
            <a:custGeom>
              <a:avLst/>
              <a:gdLst/>
              <a:ahLst/>
              <a:cxnLst/>
              <a:rect l="l" t="t" r="r" b="b"/>
              <a:pathLst>
                <a:path w="918" h="918" extrusionOk="0">
                  <a:moveTo>
                    <a:pt x="459" y="1"/>
                  </a:moveTo>
                  <a:cubicBezTo>
                    <a:pt x="381" y="1"/>
                    <a:pt x="316" y="65"/>
                    <a:pt x="316" y="144"/>
                  </a:cubicBezTo>
                  <a:lnTo>
                    <a:pt x="316" y="316"/>
                  </a:lnTo>
                  <a:lnTo>
                    <a:pt x="144" y="316"/>
                  </a:lnTo>
                  <a:cubicBezTo>
                    <a:pt x="65" y="316"/>
                    <a:pt x="1" y="381"/>
                    <a:pt x="1" y="459"/>
                  </a:cubicBezTo>
                  <a:cubicBezTo>
                    <a:pt x="1" y="537"/>
                    <a:pt x="63" y="602"/>
                    <a:pt x="144" y="602"/>
                  </a:cubicBezTo>
                  <a:lnTo>
                    <a:pt x="316" y="602"/>
                  </a:lnTo>
                  <a:lnTo>
                    <a:pt x="316" y="776"/>
                  </a:lnTo>
                  <a:cubicBezTo>
                    <a:pt x="316" y="853"/>
                    <a:pt x="381" y="917"/>
                    <a:pt x="459" y="917"/>
                  </a:cubicBezTo>
                  <a:cubicBezTo>
                    <a:pt x="537" y="917"/>
                    <a:pt x="602" y="853"/>
                    <a:pt x="602" y="776"/>
                  </a:cubicBezTo>
                  <a:lnTo>
                    <a:pt x="602" y="602"/>
                  </a:lnTo>
                  <a:lnTo>
                    <a:pt x="776" y="602"/>
                  </a:lnTo>
                  <a:cubicBezTo>
                    <a:pt x="853" y="602"/>
                    <a:pt x="917" y="537"/>
                    <a:pt x="917" y="459"/>
                  </a:cubicBezTo>
                  <a:cubicBezTo>
                    <a:pt x="917" y="381"/>
                    <a:pt x="853" y="316"/>
                    <a:pt x="776" y="316"/>
                  </a:cubicBezTo>
                  <a:lnTo>
                    <a:pt x="602" y="316"/>
                  </a:lnTo>
                  <a:lnTo>
                    <a:pt x="602" y="144"/>
                  </a:lnTo>
                  <a:cubicBezTo>
                    <a:pt x="602" y="65"/>
                    <a:pt x="537" y="1"/>
                    <a:pt x="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42"/>
          <p:cNvSpPr/>
          <p:nvPr/>
        </p:nvSpPr>
        <p:spPr>
          <a:xfrm>
            <a:off x="6034400" y="1155150"/>
            <a:ext cx="2376300" cy="1754100"/>
          </a:xfrm>
          <a:prstGeom prst="rect">
            <a:avLst/>
          </a:prstGeom>
          <a:noFill/>
          <a:ln w="19050" cap="flat" cmpd="sng">
            <a:solidFill>
              <a:srgbClr val="E61D5E"/>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72"/>
                                        </p:tgtEl>
                                        <p:attrNameLst>
                                          <p:attrName>style.visibility</p:attrName>
                                        </p:attrNameLst>
                                      </p:cBhvr>
                                      <p:to>
                                        <p:strVal val="visible"/>
                                      </p:to>
                                    </p:set>
                                    <p:anim calcmode="lin" valueType="num">
                                      <p:cBhvr additive="base">
                                        <p:cTn id="7" dur="1000"/>
                                        <p:tgtEl>
                                          <p:spTgt spid="1172"/>
                                        </p:tgtEl>
                                        <p:attrNameLst>
                                          <p:attrName>ppt_w</p:attrName>
                                        </p:attrNameLst>
                                      </p:cBhvr>
                                      <p:tavLst>
                                        <p:tav tm="0">
                                          <p:val>
                                            <p:strVal val="0"/>
                                          </p:val>
                                        </p:tav>
                                        <p:tav tm="100000">
                                          <p:val>
                                            <p:strVal val="#ppt_w"/>
                                          </p:val>
                                        </p:tav>
                                      </p:tavLst>
                                    </p:anim>
                                    <p:anim calcmode="lin" valueType="num">
                                      <p:cBhvr additive="base">
                                        <p:cTn id="8" dur="1000"/>
                                        <p:tgtEl>
                                          <p:spTgt spid="117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5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Incremental</a:t>
            </a:r>
            <a:r>
              <a:rPr lang="fr" dirty="0">
                <a:solidFill>
                  <a:schemeClr val="lt1"/>
                </a:solidFill>
              </a:rPr>
              <a:t> change</a:t>
            </a:r>
            <a:endParaRPr dirty="0">
              <a:solidFill>
                <a:schemeClr val="lt1"/>
              </a:solidFill>
            </a:endParaRPr>
          </a:p>
        </p:txBody>
      </p:sp>
      <p:sp>
        <p:nvSpPr>
          <p:cNvPr id="3" name="Google Shape;1480;p74">
            <a:extLst>
              <a:ext uri="{FF2B5EF4-FFF2-40B4-BE49-F238E27FC236}">
                <a16:creationId xmlns:a16="http://schemas.microsoft.com/office/drawing/2014/main" id="{A7091231-4915-4FD2-8B41-2D96DE39D116}"/>
              </a:ext>
            </a:extLst>
          </p:cNvPr>
          <p:cNvSpPr txBox="1">
            <a:spLocks noGrp="1"/>
          </p:cNvSpPr>
          <p:nvPr>
            <p:ph type="subTitle" idx="1"/>
          </p:nvPr>
        </p:nvSpPr>
        <p:spPr>
          <a:xfrm>
            <a:off x="1613708" y="1748243"/>
            <a:ext cx="5916584" cy="2565492"/>
          </a:xfrm>
          <a:prstGeom prst="rect">
            <a:avLst/>
          </a:prstGeom>
        </p:spPr>
        <p:txBody>
          <a:bodyPr spcFirstLastPara="1" wrap="square" lIns="91425" tIns="91425" rIns="91425" bIns="91425" anchor="t" anchorCtr="0">
            <a:noAutofit/>
          </a:bodyPr>
          <a:lstStyle/>
          <a:p>
            <a:pPr marL="241300" lvl="0" indent="-215900" algn="l" rtl="0">
              <a:spcBef>
                <a:spcPts val="0"/>
              </a:spcBef>
              <a:spcAft>
                <a:spcPts val="0"/>
              </a:spcAft>
              <a:buSzPts val="1400"/>
              <a:buChar char="●"/>
            </a:pPr>
            <a:r>
              <a:rPr lang="en-US" sz="1600" dirty="0">
                <a:latin typeface="Overpass" panose="020B0604020202020204" charset="0"/>
              </a:rPr>
              <a:t>Incremental change describes two aspects of software architecture: </a:t>
            </a:r>
            <a:r>
              <a:rPr lang="en-US" sz="1600" b="1" dirty="0">
                <a:latin typeface="Overpass" panose="020B0604020202020204" charset="0"/>
              </a:rPr>
              <a:t>how teams build software incrementally and how they deploy it</a:t>
            </a:r>
            <a:r>
              <a:rPr lang="en-US" sz="1600" dirty="0">
                <a:latin typeface="Overpass" panose="020B0604020202020204" charset="0"/>
              </a:rPr>
              <a:t>. </a:t>
            </a:r>
          </a:p>
          <a:p>
            <a:pPr marL="241300" lvl="0" indent="-215900" algn="l" rtl="0">
              <a:spcBef>
                <a:spcPts val="0"/>
              </a:spcBef>
              <a:spcAft>
                <a:spcPts val="0"/>
              </a:spcAft>
              <a:buSzPts val="1400"/>
              <a:buChar char="●"/>
            </a:pPr>
            <a:endParaRPr lang="en-US" sz="1600" dirty="0">
              <a:latin typeface="Overpass" panose="020B0604020202020204" charset="0"/>
            </a:endParaRPr>
          </a:p>
          <a:p>
            <a:pPr marL="698500" lvl="1" indent="-215900" algn="l">
              <a:spcBef>
                <a:spcPts val="0"/>
              </a:spcBef>
              <a:buFont typeface="Wingdings" panose="05000000000000000000" pitchFamily="2" charset="2"/>
              <a:buChar char="§"/>
            </a:pPr>
            <a:r>
              <a:rPr lang="en-US" sz="1200" dirty="0">
                <a:latin typeface="Overpass" panose="020B0604020202020204" charset="0"/>
              </a:rPr>
              <a:t>During development, an architecture that allows small, incremental changes is easier to evolve because developers have a smaller scope of change. </a:t>
            </a:r>
          </a:p>
          <a:p>
            <a:pPr marL="698500" lvl="1" indent="-215900" algn="l">
              <a:spcBef>
                <a:spcPts val="0"/>
              </a:spcBef>
              <a:buFont typeface="Wingdings" panose="05000000000000000000" pitchFamily="2" charset="2"/>
              <a:buChar char="§"/>
            </a:pPr>
            <a:endParaRPr lang="en-US" sz="1200" dirty="0">
              <a:latin typeface="Overpass" panose="020B0604020202020204" charset="0"/>
            </a:endParaRPr>
          </a:p>
          <a:p>
            <a:pPr marL="698500" lvl="1" indent="-215900" algn="l">
              <a:spcBef>
                <a:spcPts val="0"/>
              </a:spcBef>
              <a:buFont typeface="Wingdings" panose="05000000000000000000" pitchFamily="2" charset="2"/>
              <a:buChar char="§"/>
            </a:pPr>
            <a:r>
              <a:rPr lang="en-US" sz="1200" dirty="0">
                <a:latin typeface="Overpass" panose="020B0604020202020204" charset="0"/>
              </a:rPr>
              <a:t>For deployment, incremental change refers to the level of modularity and decoupling for business features and how they map to architecture.</a:t>
            </a:r>
          </a:p>
        </p:txBody>
      </p:sp>
    </p:spTree>
    <p:extLst>
      <p:ext uri="{BB962C8B-B14F-4D97-AF65-F5344CB8AC3E}">
        <p14:creationId xmlns:p14="http://schemas.microsoft.com/office/powerpoint/2010/main" val="15756231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6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Guided</a:t>
            </a:r>
            <a:r>
              <a:rPr lang="fr" dirty="0">
                <a:solidFill>
                  <a:schemeClr val="lt1"/>
                </a:solidFill>
              </a:rPr>
              <a:t> change</a:t>
            </a:r>
            <a:endParaRPr dirty="0">
              <a:solidFill>
                <a:schemeClr val="lt1"/>
              </a:solidFill>
            </a:endParaRPr>
          </a:p>
        </p:txBody>
      </p:sp>
      <p:sp>
        <p:nvSpPr>
          <p:cNvPr id="3" name="Google Shape;1480;p74">
            <a:extLst>
              <a:ext uri="{FF2B5EF4-FFF2-40B4-BE49-F238E27FC236}">
                <a16:creationId xmlns:a16="http://schemas.microsoft.com/office/drawing/2014/main" id="{30C03FBE-0BEE-4A42-BFB9-4F6A55D79051}"/>
              </a:ext>
            </a:extLst>
          </p:cNvPr>
          <p:cNvSpPr txBox="1">
            <a:spLocks noGrp="1"/>
          </p:cNvSpPr>
          <p:nvPr>
            <p:ph type="subTitle" idx="1"/>
          </p:nvPr>
        </p:nvSpPr>
        <p:spPr>
          <a:xfrm>
            <a:off x="1613708" y="1748243"/>
            <a:ext cx="5916584" cy="2565492"/>
          </a:xfrm>
          <a:prstGeom prst="rect">
            <a:avLst/>
          </a:prstGeom>
        </p:spPr>
        <p:txBody>
          <a:bodyPr spcFirstLastPara="1" wrap="square" lIns="91425" tIns="91425" rIns="91425" bIns="91425" anchor="t" anchorCtr="0">
            <a:noAutofit/>
          </a:bodyPr>
          <a:lstStyle/>
          <a:p>
            <a:pPr marL="241300" lvl="0" indent="-215900" algn="l" rtl="0">
              <a:spcBef>
                <a:spcPts val="0"/>
              </a:spcBef>
              <a:spcAft>
                <a:spcPts val="0"/>
              </a:spcAft>
              <a:buSzPts val="1400"/>
              <a:buChar char="●"/>
            </a:pPr>
            <a:r>
              <a:rPr lang="en-US" sz="1600" dirty="0">
                <a:latin typeface="Overpass" panose="020B0604020202020204" charset="0"/>
              </a:rPr>
              <a:t>Once we have chosen important characteristics, we want to </a:t>
            </a:r>
            <a:r>
              <a:rPr lang="en-US" sz="1600" b="1" dirty="0">
                <a:latin typeface="Overpass" panose="020B0604020202020204" charset="0"/>
              </a:rPr>
              <a:t>guide changes to the architecture to protect those characteristics </a:t>
            </a:r>
            <a:r>
              <a:rPr lang="en-US" sz="1600" dirty="0">
                <a:latin typeface="Overpass" panose="020B0604020202020204" charset="0"/>
              </a:rPr>
              <a:t>:</a:t>
            </a:r>
          </a:p>
          <a:p>
            <a:pPr marL="241300" lvl="0" indent="-215900" algn="l" rtl="0">
              <a:spcBef>
                <a:spcPts val="0"/>
              </a:spcBef>
              <a:spcAft>
                <a:spcPts val="0"/>
              </a:spcAft>
              <a:buSzPts val="1400"/>
              <a:buChar char="●"/>
            </a:pPr>
            <a:endParaRPr lang="en-US" sz="1600" dirty="0">
              <a:latin typeface="Overpass" panose="020B0604020202020204" charset="0"/>
            </a:endParaRPr>
          </a:p>
          <a:p>
            <a:pPr marL="698500" lvl="1" indent="-215900" algn="l">
              <a:spcBef>
                <a:spcPts val="0"/>
              </a:spcBef>
              <a:buFont typeface="Wingdings" panose="05000000000000000000" pitchFamily="2" charset="2"/>
              <a:buChar char="§"/>
            </a:pPr>
            <a:r>
              <a:rPr lang="en-US" sz="1200" dirty="0">
                <a:latin typeface="Overpass" panose="020B0604020202020204" charset="0"/>
              </a:rPr>
              <a:t>Documentation.</a:t>
            </a:r>
          </a:p>
          <a:p>
            <a:pPr marL="698500" lvl="1" indent="-215900" algn="l">
              <a:spcBef>
                <a:spcPts val="0"/>
              </a:spcBef>
              <a:buFont typeface="Wingdings" panose="05000000000000000000" pitchFamily="2" charset="2"/>
              <a:buChar char="§"/>
            </a:pPr>
            <a:endParaRPr lang="en-US" sz="1200" dirty="0">
              <a:latin typeface="Overpass" panose="020B0604020202020204" charset="0"/>
            </a:endParaRPr>
          </a:p>
          <a:p>
            <a:pPr marL="698500" lvl="1" indent="-215900" algn="l">
              <a:spcBef>
                <a:spcPts val="0"/>
              </a:spcBef>
              <a:buFont typeface="Wingdings" panose="05000000000000000000" pitchFamily="2" charset="2"/>
              <a:buChar char="§"/>
            </a:pPr>
            <a:r>
              <a:rPr lang="en-US" sz="1200" dirty="0">
                <a:latin typeface="Overpass" panose="020B0604020202020204" charset="0"/>
              </a:rPr>
              <a:t>Communication.</a:t>
            </a:r>
          </a:p>
          <a:p>
            <a:pPr marL="698500" lvl="1" indent="-215900" algn="l">
              <a:spcBef>
                <a:spcPts val="0"/>
              </a:spcBef>
              <a:buFont typeface="Wingdings" panose="05000000000000000000" pitchFamily="2" charset="2"/>
              <a:buChar char="§"/>
            </a:pPr>
            <a:endParaRPr lang="en-US" sz="1200" dirty="0">
              <a:latin typeface="Overpass" panose="020B0604020202020204" charset="0"/>
            </a:endParaRPr>
          </a:p>
          <a:p>
            <a:pPr marL="698500" lvl="1" indent="-215900" algn="l">
              <a:spcBef>
                <a:spcPts val="0"/>
              </a:spcBef>
              <a:buFont typeface="Wingdings" panose="05000000000000000000" pitchFamily="2" charset="2"/>
              <a:buChar char="§"/>
            </a:pPr>
            <a:r>
              <a:rPr lang="en-US" sz="1200" dirty="0">
                <a:latin typeface="Overpass" panose="020B0604020202020204" charset="0"/>
              </a:rPr>
              <a:t>Fitness functions.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61"/>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Multiple</a:t>
            </a:r>
            <a:r>
              <a:rPr lang="fr" dirty="0">
                <a:solidFill>
                  <a:schemeClr val="lt1"/>
                </a:solidFill>
              </a:rPr>
              <a:t> dimensions</a:t>
            </a:r>
            <a:endParaRPr dirty="0">
              <a:solidFill>
                <a:schemeClr val="lt1"/>
              </a:solidFill>
            </a:endParaRPr>
          </a:p>
        </p:txBody>
      </p:sp>
      <p:pic>
        <p:nvPicPr>
          <p:cNvPr id="19458" name="Picture 2" descr="Cube de Necker — Wikipédia">
            <a:extLst>
              <a:ext uri="{FF2B5EF4-FFF2-40B4-BE49-F238E27FC236}">
                <a16:creationId xmlns:a16="http://schemas.microsoft.com/office/drawing/2014/main" id="{6A32305F-482B-49BF-9202-B74838D37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645" y="1104297"/>
            <a:ext cx="4190709" cy="377163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e 5">
            <a:extLst>
              <a:ext uri="{FF2B5EF4-FFF2-40B4-BE49-F238E27FC236}">
                <a16:creationId xmlns:a16="http://schemas.microsoft.com/office/drawing/2014/main" id="{E4085532-2175-4B71-A5F5-75C21135E75E}"/>
              </a:ext>
            </a:extLst>
          </p:cNvPr>
          <p:cNvGrpSpPr/>
          <p:nvPr/>
        </p:nvGrpSpPr>
        <p:grpSpPr>
          <a:xfrm>
            <a:off x="2858435" y="1585542"/>
            <a:ext cx="3518503" cy="2761435"/>
            <a:chOff x="2858435" y="1585542"/>
            <a:chExt cx="3518503" cy="2761435"/>
          </a:xfrm>
        </p:grpSpPr>
        <p:sp>
          <p:nvSpPr>
            <p:cNvPr id="5" name="ZoneTexte 4">
              <a:extLst>
                <a:ext uri="{FF2B5EF4-FFF2-40B4-BE49-F238E27FC236}">
                  <a16:creationId xmlns:a16="http://schemas.microsoft.com/office/drawing/2014/main" id="{683CD138-AC1A-465A-B60A-4C32374529FC}"/>
                </a:ext>
              </a:extLst>
            </p:cNvPr>
            <p:cNvSpPr txBox="1"/>
            <p:nvPr/>
          </p:nvSpPr>
          <p:spPr>
            <a:xfrm>
              <a:off x="5398785" y="2990116"/>
              <a:ext cx="978153" cy="307777"/>
            </a:xfrm>
            <a:prstGeom prst="rect">
              <a:avLst/>
            </a:prstGeom>
            <a:noFill/>
          </p:spPr>
          <p:txBody>
            <a:bodyPr wrap="none" rtlCol="0">
              <a:spAutoFit/>
            </a:bodyPr>
            <a:lstStyle/>
            <a:p>
              <a:r>
                <a:rPr lang="fr-FR" dirty="0">
                  <a:latin typeface="Nova Round" panose="020B0604020202020204" charset="0"/>
                </a:rPr>
                <a:t>Technical</a:t>
              </a:r>
              <a:endParaRPr lang="en-US" dirty="0">
                <a:latin typeface="Nova Round" panose="020B0604020202020204" charset="0"/>
              </a:endParaRPr>
            </a:p>
          </p:txBody>
        </p:sp>
        <p:sp>
          <p:nvSpPr>
            <p:cNvPr id="8" name="ZoneTexte 7">
              <a:extLst>
                <a:ext uri="{FF2B5EF4-FFF2-40B4-BE49-F238E27FC236}">
                  <a16:creationId xmlns:a16="http://schemas.microsoft.com/office/drawing/2014/main" id="{48CE5805-2F94-4D55-A97B-0EBA59C29EA4}"/>
                </a:ext>
              </a:extLst>
            </p:cNvPr>
            <p:cNvSpPr txBox="1"/>
            <p:nvPr/>
          </p:nvSpPr>
          <p:spPr>
            <a:xfrm>
              <a:off x="4403798" y="2993271"/>
              <a:ext cx="562975" cy="307777"/>
            </a:xfrm>
            <a:prstGeom prst="rect">
              <a:avLst/>
            </a:prstGeom>
            <a:noFill/>
          </p:spPr>
          <p:txBody>
            <a:bodyPr wrap="none" rtlCol="0">
              <a:spAutoFit/>
            </a:bodyPr>
            <a:lstStyle/>
            <a:p>
              <a:r>
                <a:rPr lang="fr-FR" dirty="0">
                  <a:latin typeface="Nova Round" panose="020B0604020202020204" charset="0"/>
                </a:rPr>
                <a:t>Data</a:t>
              </a:r>
              <a:endParaRPr lang="en-US" dirty="0">
                <a:latin typeface="Nova Round" panose="020B0604020202020204" charset="0"/>
              </a:endParaRPr>
            </a:p>
          </p:txBody>
        </p:sp>
        <p:sp>
          <p:nvSpPr>
            <p:cNvPr id="9" name="ZoneTexte 8">
              <a:extLst>
                <a:ext uri="{FF2B5EF4-FFF2-40B4-BE49-F238E27FC236}">
                  <a16:creationId xmlns:a16="http://schemas.microsoft.com/office/drawing/2014/main" id="{2062B1E5-F281-46BC-82E8-1D15EB49C129}"/>
                </a:ext>
              </a:extLst>
            </p:cNvPr>
            <p:cNvSpPr txBox="1"/>
            <p:nvPr/>
          </p:nvSpPr>
          <p:spPr>
            <a:xfrm>
              <a:off x="2858435" y="2990116"/>
              <a:ext cx="886781" cy="307777"/>
            </a:xfrm>
            <a:prstGeom prst="rect">
              <a:avLst/>
            </a:prstGeom>
            <a:noFill/>
          </p:spPr>
          <p:txBody>
            <a:bodyPr wrap="none" rtlCol="0">
              <a:spAutoFit/>
            </a:bodyPr>
            <a:lstStyle/>
            <a:p>
              <a:r>
                <a:rPr lang="fr-FR" dirty="0">
                  <a:latin typeface="Nova Round" panose="020B0604020202020204" charset="0"/>
                </a:rPr>
                <a:t>Security</a:t>
              </a:r>
              <a:endParaRPr lang="en-US" dirty="0">
                <a:latin typeface="Nova Round" panose="020B0604020202020204" charset="0"/>
              </a:endParaRPr>
            </a:p>
          </p:txBody>
        </p:sp>
        <p:sp>
          <p:nvSpPr>
            <p:cNvPr id="10" name="ZoneTexte 9">
              <a:extLst>
                <a:ext uri="{FF2B5EF4-FFF2-40B4-BE49-F238E27FC236}">
                  <a16:creationId xmlns:a16="http://schemas.microsoft.com/office/drawing/2014/main" id="{20E59E96-3771-4889-92E1-E83C32EBE142}"/>
                </a:ext>
              </a:extLst>
            </p:cNvPr>
            <p:cNvSpPr txBox="1"/>
            <p:nvPr/>
          </p:nvSpPr>
          <p:spPr>
            <a:xfrm>
              <a:off x="4058405" y="1585542"/>
              <a:ext cx="1253759" cy="307777"/>
            </a:xfrm>
            <a:prstGeom prst="rect">
              <a:avLst/>
            </a:prstGeom>
            <a:noFill/>
          </p:spPr>
          <p:txBody>
            <a:bodyPr wrap="square" rtlCol="0">
              <a:spAutoFit/>
            </a:bodyPr>
            <a:lstStyle/>
            <a:p>
              <a:pPr algn="ctr"/>
              <a:r>
                <a:rPr lang="en-US" dirty="0">
                  <a:latin typeface="Nova Round" panose="020B0604020202020204" charset="0"/>
                </a:rPr>
                <a:t>Operational</a:t>
              </a:r>
            </a:p>
          </p:txBody>
        </p:sp>
        <p:sp>
          <p:nvSpPr>
            <p:cNvPr id="11" name="ZoneTexte 10">
              <a:extLst>
                <a:ext uri="{FF2B5EF4-FFF2-40B4-BE49-F238E27FC236}">
                  <a16:creationId xmlns:a16="http://schemas.microsoft.com/office/drawing/2014/main" id="{F1862625-AAAE-43B2-A913-FD71BA188EBC}"/>
                </a:ext>
              </a:extLst>
            </p:cNvPr>
            <p:cNvSpPr txBox="1"/>
            <p:nvPr/>
          </p:nvSpPr>
          <p:spPr>
            <a:xfrm>
              <a:off x="4181693" y="4039200"/>
              <a:ext cx="583814" cy="307777"/>
            </a:xfrm>
            <a:prstGeom prst="rect">
              <a:avLst/>
            </a:prstGeom>
            <a:noFill/>
          </p:spPr>
          <p:txBody>
            <a:bodyPr wrap="none" rtlCol="0">
              <a:spAutoFit/>
            </a:bodyPr>
            <a:lstStyle/>
            <a:p>
              <a:r>
                <a:rPr lang="fr-FR" dirty="0">
                  <a:latin typeface="Nova Round" panose="020B0604020202020204" charset="0"/>
                </a:rPr>
                <a:t>Time</a:t>
              </a:r>
              <a:endParaRPr lang="en-US" dirty="0">
                <a:latin typeface="Nova Round" panose="020B0604020202020204" charset="0"/>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Why</a:t>
            </a:r>
            <a:r>
              <a:rPr lang="fr" dirty="0">
                <a:solidFill>
                  <a:schemeClr val="lt1"/>
                </a:solidFill>
              </a:rPr>
              <a:t> « evolutionary » ?</a:t>
            </a:r>
            <a:endParaRPr dirty="0">
              <a:solidFill>
                <a:schemeClr val="lt1"/>
              </a:solidFill>
            </a:endParaRPr>
          </a:p>
        </p:txBody>
      </p:sp>
      <p:graphicFrame>
        <p:nvGraphicFramePr>
          <p:cNvPr id="3" name="Diagramme 2">
            <a:extLst>
              <a:ext uri="{FF2B5EF4-FFF2-40B4-BE49-F238E27FC236}">
                <a16:creationId xmlns:a16="http://schemas.microsoft.com/office/drawing/2014/main" id="{AF673095-05E8-4815-83F8-EB1C6C352CE9}"/>
              </a:ext>
            </a:extLst>
          </p:cNvPr>
          <p:cNvGraphicFramePr/>
          <p:nvPr>
            <p:extLst>
              <p:ext uri="{D42A27DB-BD31-4B8C-83A1-F6EECF244321}">
                <p14:modId xmlns:p14="http://schemas.microsoft.com/office/powerpoint/2010/main" val="1941593515"/>
              </p:ext>
            </p:extLst>
          </p:nvPr>
        </p:nvGraphicFramePr>
        <p:xfrm>
          <a:off x="1847413" y="1291328"/>
          <a:ext cx="5449173" cy="3235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Why</a:t>
            </a:r>
            <a:r>
              <a:rPr lang="fr" dirty="0">
                <a:solidFill>
                  <a:schemeClr val="lt1"/>
                </a:solidFill>
              </a:rPr>
              <a:t> « evolutionary » ?</a:t>
            </a:r>
            <a:endParaRPr dirty="0">
              <a:solidFill>
                <a:schemeClr val="lt1"/>
              </a:solidFill>
            </a:endParaRPr>
          </a:p>
        </p:txBody>
      </p:sp>
      <p:sp>
        <p:nvSpPr>
          <p:cNvPr id="4" name="Google Shape;1556;p79">
            <a:extLst>
              <a:ext uri="{FF2B5EF4-FFF2-40B4-BE49-F238E27FC236}">
                <a16:creationId xmlns:a16="http://schemas.microsoft.com/office/drawing/2014/main" id="{8B35C30E-4060-4ACE-85A8-84907D810B07}"/>
              </a:ext>
            </a:extLst>
          </p:cNvPr>
          <p:cNvSpPr txBox="1">
            <a:spLocks noGrp="1"/>
          </p:cNvSpPr>
          <p:nvPr>
            <p:ph type="subTitle" idx="1"/>
          </p:nvPr>
        </p:nvSpPr>
        <p:spPr>
          <a:xfrm>
            <a:off x="1430932" y="1816207"/>
            <a:ext cx="6393820" cy="2654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fr" sz="1400" dirty="0"/>
              <a:t>“</a:t>
            </a:r>
            <a:r>
              <a:rPr lang="en-US" sz="1400" dirty="0"/>
              <a:t>We prefer the word </a:t>
            </a:r>
            <a:r>
              <a:rPr lang="en-US" sz="1400" b="1" dirty="0">
                <a:solidFill>
                  <a:schemeClr val="lt1"/>
                </a:solidFill>
                <a:highlight>
                  <a:schemeClr val="accent4"/>
                </a:highlight>
              </a:rPr>
              <a:t>evolutionary</a:t>
            </a:r>
            <a:r>
              <a:rPr lang="en-US" sz="1400" dirty="0"/>
              <a:t> over </a:t>
            </a:r>
            <a:r>
              <a:rPr lang="en-US" sz="1400" b="1" dirty="0">
                <a:solidFill>
                  <a:schemeClr val="lt1"/>
                </a:solidFill>
                <a:highlight>
                  <a:srgbClr val="FF0000"/>
                </a:highlight>
              </a:rPr>
              <a:t>adaptable</a:t>
            </a:r>
            <a:r>
              <a:rPr lang="en-US" sz="1400" dirty="0"/>
              <a:t> because we are interested in architectures that undergo fundamental evolutionary change, </a:t>
            </a:r>
            <a:r>
              <a:rPr lang="en-US" sz="1400" dirty="0">
                <a:highlight>
                  <a:srgbClr val="FFFF00"/>
                </a:highlight>
              </a:rPr>
              <a:t>not ones that have been patched and adapted into increasingly incomprehensible accidental</a:t>
            </a:r>
            <a:r>
              <a:rPr lang="fr" sz="1400" dirty="0">
                <a:highlight>
                  <a:srgbClr val="FFFF00"/>
                </a:highlight>
              </a:rPr>
              <a:t>. </a:t>
            </a:r>
            <a:r>
              <a:rPr lang="en-US" sz="1400" dirty="0">
                <a:highlight>
                  <a:srgbClr val="FFFF00"/>
                </a:highlight>
              </a:rPr>
              <a:t>Adapting implies finding some way to make something work regardless of the elegance or longevity of the solution.</a:t>
            </a:r>
            <a:r>
              <a:rPr lang="fr" sz="1400" dirty="0"/>
              <a:t>”</a:t>
            </a:r>
          </a:p>
          <a:p>
            <a:pPr marL="0" lvl="0" indent="0" algn="l" rtl="0">
              <a:spcBef>
                <a:spcPts val="0"/>
              </a:spcBef>
              <a:spcAft>
                <a:spcPts val="1600"/>
              </a:spcAft>
              <a:buNone/>
            </a:pPr>
            <a:r>
              <a:rPr lang="fr" sz="1400" dirty="0"/>
              <a:t>-</a:t>
            </a:r>
            <a:r>
              <a:rPr lang="en-US" sz="1400" dirty="0"/>
              <a:t> Building evolutionary architecture</a:t>
            </a:r>
            <a:endParaRPr sz="1400" dirty="0"/>
          </a:p>
        </p:txBody>
      </p:sp>
    </p:spTree>
    <p:extLst>
      <p:ext uri="{BB962C8B-B14F-4D97-AF65-F5344CB8AC3E}">
        <p14:creationId xmlns:p14="http://schemas.microsoft.com/office/powerpoint/2010/main" val="37217682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64"/>
          <p:cNvSpPr txBox="1">
            <a:spLocks noGrp="1"/>
          </p:cNvSpPr>
          <p:nvPr>
            <p:ph type="title"/>
          </p:nvPr>
        </p:nvSpPr>
        <p:spPr>
          <a:xfrm>
            <a:off x="720000" y="529025"/>
            <a:ext cx="4191300" cy="136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3200" dirty="0"/>
              <a:t>FITNESS FUNCTIONS</a:t>
            </a:r>
            <a:endParaRPr sz="3200" dirty="0"/>
          </a:p>
        </p:txBody>
      </p:sp>
      <p:sp>
        <p:nvSpPr>
          <p:cNvPr id="1358" name="Google Shape;1358;p64"/>
          <p:cNvSpPr txBox="1">
            <a:spLocks noGrp="1"/>
          </p:cNvSpPr>
          <p:nvPr>
            <p:ph type="title" idx="2"/>
          </p:nvPr>
        </p:nvSpPr>
        <p:spPr>
          <a:xfrm>
            <a:off x="2646000" y="1963200"/>
            <a:ext cx="38520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02</a:t>
            </a:r>
            <a:endParaRPr dirty="0"/>
          </a:p>
        </p:txBody>
      </p:sp>
      <p:cxnSp>
        <p:nvCxnSpPr>
          <p:cNvPr id="1359" name="Google Shape;1359;p64"/>
          <p:cNvCxnSpPr/>
          <p:nvPr/>
        </p:nvCxnSpPr>
        <p:spPr>
          <a:xfrm rot="10800000" flipH="1">
            <a:off x="4911375" y="1410588"/>
            <a:ext cx="4098900" cy="300"/>
          </a:xfrm>
          <a:prstGeom prst="straightConnector1">
            <a:avLst/>
          </a:prstGeom>
          <a:noFill/>
          <a:ln w="19050" cap="flat" cmpd="sng">
            <a:solidFill>
              <a:schemeClr val="dk1"/>
            </a:solidFill>
            <a:prstDash val="solid"/>
            <a:round/>
            <a:headEnd type="none" w="med" len="med"/>
            <a:tailEnd type="none" w="med" len="med"/>
          </a:ln>
        </p:spPr>
      </p:cxnSp>
      <p:cxnSp>
        <p:nvCxnSpPr>
          <p:cNvPr id="1360" name="Google Shape;1360;p64"/>
          <p:cNvCxnSpPr/>
          <p:nvPr/>
        </p:nvCxnSpPr>
        <p:spPr>
          <a:xfrm rot="10800000" flipH="1">
            <a:off x="4911375" y="997163"/>
            <a:ext cx="4098900" cy="12300"/>
          </a:xfrm>
          <a:prstGeom prst="straightConnector1">
            <a:avLst/>
          </a:prstGeom>
          <a:noFill/>
          <a:ln w="19050" cap="flat" cmpd="sng">
            <a:solidFill>
              <a:schemeClr val="dk1"/>
            </a:solidFill>
            <a:prstDash val="solid"/>
            <a:round/>
            <a:headEnd type="none" w="med" len="med"/>
            <a:tailEnd type="none" w="med" len="med"/>
          </a:ln>
        </p:spPr>
      </p:cxnSp>
      <p:sp>
        <p:nvSpPr>
          <p:cNvPr id="1361" name="Google Shape;1361;p64"/>
          <p:cNvSpPr txBox="1">
            <a:spLocks noGrp="1"/>
          </p:cNvSpPr>
          <p:nvPr>
            <p:ph type="subTitle" idx="1"/>
          </p:nvPr>
        </p:nvSpPr>
        <p:spPr>
          <a:xfrm>
            <a:off x="4957575" y="1036243"/>
            <a:ext cx="4098900" cy="34900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sz="1300" dirty="0"/>
              <a:t>Measuring architecture characteristics</a:t>
            </a:r>
            <a:endParaRPr sz="13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5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Architecture</a:t>
            </a:r>
            <a:r>
              <a:rPr lang="fr" dirty="0">
                <a:solidFill>
                  <a:schemeClr val="lt1"/>
                </a:solidFill>
              </a:rPr>
              <a:t> characteristics (-</a:t>
            </a:r>
            <a:r>
              <a:rPr lang="en-US" dirty="0">
                <a:solidFill>
                  <a:schemeClr val="lt1"/>
                </a:solidFill>
              </a:rPr>
              <a:t>ilities)</a:t>
            </a:r>
            <a:endParaRPr dirty="0">
              <a:solidFill>
                <a:schemeClr val="lt1"/>
              </a:solidFill>
            </a:endParaRPr>
          </a:p>
        </p:txBody>
      </p:sp>
      <p:pic>
        <p:nvPicPr>
          <p:cNvPr id="7170" name="Picture 2" descr="Evolvability. The above is a partial set of “ilities”… | by Leena |  Continuous Delivery | Medium">
            <a:extLst>
              <a:ext uri="{FF2B5EF4-FFF2-40B4-BE49-F238E27FC236}">
                <a16:creationId xmlns:a16="http://schemas.microsoft.com/office/drawing/2014/main" id="{1A5B05F7-C935-4F0A-BBB8-80208EF4A428}"/>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313621" y="1208191"/>
            <a:ext cx="4516757" cy="344417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DF0B530E-9A60-4D40-B66E-A431560A8EEF}"/>
              </a:ext>
            </a:extLst>
          </p:cNvPr>
          <p:cNvSpPr/>
          <p:nvPr/>
        </p:nvSpPr>
        <p:spPr>
          <a:xfrm>
            <a:off x="4435522" y="2483893"/>
            <a:ext cx="866632" cy="238835"/>
          </a:xfrm>
          <a:prstGeom prst="ellipse">
            <a:avLst/>
          </a:prstGeom>
          <a:noFill/>
          <a:ln w="12700">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AFA13D9B-B9F4-4F0B-A0A4-136F4935EF3F}"/>
              </a:ext>
            </a:extLst>
          </p:cNvPr>
          <p:cNvSpPr/>
          <p:nvPr/>
        </p:nvSpPr>
        <p:spPr>
          <a:xfrm>
            <a:off x="3668079" y="4309865"/>
            <a:ext cx="866633" cy="238835"/>
          </a:xfrm>
          <a:prstGeom prst="ellipse">
            <a:avLst/>
          </a:prstGeom>
          <a:noFill/>
          <a:ln w="12700">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a:extLst>
              <a:ext uri="{FF2B5EF4-FFF2-40B4-BE49-F238E27FC236}">
                <a16:creationId xmlns:a16="http://schemas.microsoft.com/office/drawing/2014/main" id="{F98CECB2-5A19-4A25-93B5-6C12B274D460}"/>
              </a:ext>
            </a:extLst>
          </p:cNvPr>
          <p:cNvSpPr/>
          <p:nvPr/>
        </p:nvSpPr>
        <p:spPr>
          <a:xfrm>
            <a:off x="3002507" y="1883392"/>
            <a:ext cx="866632" cy="238835"/>
          </a:xfrm>
          <a:prstGeom prst="ellipse">
            <a:avLst/>
          </a:prstGeom>
          <a:noFill/>
          <a:ln w="12700">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8242A276-609E-477A-B027-9664F47195C2}"/>
              </a:ext>
            </a:extLst>
          </p:cNvPr>
          <p:cNvSpPr/>
          <p:nvPr/>
        </p:nvSpPr>
        <p:spPr>
          <a:xfrm>
            <a:off x="2941255" y="3077571"/>
            <a:ext cx="866632" cy="238835"/>
          </a:xfrm>
          <a:prstGeom prst="ellipse">
            <a:avLst/>
          </a:prstGeom>
          <a:noFill/>
          <a:ln w="12700">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DD181420-25AB-403B-A02C-D4EACCC2DA7B}"/>
              </a:ext>
            </a:extLst>
          </p:cNvPr>
          <p:cNvSpPr/>
          <p:nvPr/>
        </p:nvSpPr>
        <p:spPr>
          <a:xfrm>
            <a:off x="2978867" y="4101153"/>
            <a:ext cx="866632" cy="238835"/>
          </a:xfrm>
          <a:prstGeom prst="ellipse">
            <a:avLst/>
          </a:prstGeom>
          <a:noFill/>
          <a:ln w="12700">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a:extLst>
              <a:ext uri="{FF2B5EF4-FFF2-40B4-BE49-F238E27FC236}">
                <a16:creationId xmlns:a16="http://schemas.microsoft.com/office/drawing/2014/main" id="{68595D18-1411-4FC6-9C81-9407CC5CB0F1}"/>
              </a:ext>
            </a:extLst>
          </p:cNvPr>
          <p:cNvSpPr/>
          <p:nvPr/>
        </p:nvSpPr>
        <p:spPr>
          <a:xfrm>
            <a:off x="3633960" y="2678010"/>
            <a:ext cx="866632" cy="238835"/>
          </a:xfrm>
          <a:prstGeom prst="ellipse">
            <a:avLst/>
          </a:prstGeom>
          <a:noFill/>
          <a:ln w="12700">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a:extLst>
              <a:ext uri="{FF2B5EF4-FFF2-40B4-BE49-F238E27FC236}">
                <a16:creationId xmlns:a16="http://schemas.microsoft.com/office/drawing/2014/main" id="{EC1381A8-5546-4BE6-89D9-A35CBDE41C44}"/>
              </a:ext>
            </a:extLst>
          </p:cNvPr>
          <p:cNvSpPr/>
          <p:nvPr/>
        </p:nvSpPr>
        <p:spPr>
          <a:xfrm>
            <a:off x="3807887" y="3109075"/>
            <a:ext cx="573044" cy="238835"/>
          </a:xfrm>
          <a:prstGeom prst="ellipse">
            <a:avLst/>
          </a:prstGeom>
          <a:noFill/>
          <a:ln w="12700">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a:extLst>
              <a:ext uri="{FF2B5EF4-FFF2-40B4-BE49-F238E27FC236}">
                <a16:creationId xmlns:a16="http://schemas.microsoft.com/office/drawing/2014/main" id="{14E87F1B-7EC0-4293-B7CA-ACB806A0BC42}"/>
              </a:ext>
            </a:extLst>
          </p:cNvPr>
          <p:cNvSpPr/>
          <p:nvPr/>
        </p:nvSpPr>
        <p:spPr>
          <a:xfrm>
            <a:off x="4435522" y="3709470"/>
            <a:ext cx="866633" cy="238835"/>
          </a:xfrm>
          <a:prstGeom prst="ellipse">
            <a:avLst/>
          </a:prstGeom>
          <a:noFill/>
          <a:ln w="12700">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a:extLst>
              <a:ext uri="{FF2B5EF4-FFF2-40B4-BE49-F238E27FC236}">
                <a16:creationId xmlns:a16="http://schemas.microsoft.com/office/drawing/2014/main" id="{3595A231-6668-4FF5-A9B1-161A643B149A}"/>
              </a:ext>
            </a:extLst>
          </p:cNvPr>
          <p:cNvSpPr/>
          <p:nvPr/>
        </p:nvSpPr>
        <p:spPr>
          <a:xfrm>
            <a:off x="4435521" y="2893543"/>
            <a:ext cx="866633" cy="238835"/>
          </a:xfrm>
          <a:prstGeom prst="ellipse">
            <a:avLst/>
          </a:prstGeom>
          <a:noFill/>
          <a:ln w="12700">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57669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E0EA24-8D8A-462E-AA4C-836DE4861FD0}"/>
              </a:ext>
            </a:extLst>
          </p:cNvPr>
          <p:cNvSpPr>
            <a:spLocks noGrp="1"/>
          </p:cNvSpPr>
          <p:nvPr>
            <p:ph type="title"/>
          </p:nvPr>
        </p:nvSpPr>
        <p:spPr/>
        <p:txBody>
          <a:bodyPr/>
          <a:lstStyle/>
          <a:p>
            <a:r>
              <a:rPr lang="fr-FR" dirty="0"/>
              <a:t>Fitness </a:t>
            </a:r>
            <a:r>
              <a:rPr lang="en-US" dirty="0"/>
              <a:t>functions</a:t>
            </a:r>
          </a:p>
        </p:txBody>
      </p:sp>
      <p:sp>
        <p:nvSpPr>
          <p:cNvPr id="3" name="Google Shape;1480;p74">
            <a:extLst>
              <a:ext uri="{FF2B5EF4-FFF2-40B4-BE49-F238E27FC236}">
                <a16:creationId xmlns:a16="http://schemas.microsoft.com/office/drawing/2014/main" id="{77D1701F-9A84-405A-9AC4-6F5E57A376C4}"/>
              </a:ext>
            </a:extLst>
          </p:cNvPr>
          <p:cNvSpPr txBox="1">
            <a:spLocks/>
          </p:cNvSpPr>
          <p:nvPr/>
        </p:nvSpPr>
        <p:spPr>
          <a:xfrm>
            <a:off x="944968" y="1362575"/>
            <a:ext cx="3476907" cy="316735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11150" indent="-285750">
              <a:buSzPts val="1400"/>
              <a:buFont typeface="Wingdings" panose="05000000000000000000" pitchFamily="2" charset="2"/>
              <a:buChar char="§"/>
            </a:pPr>
            <a:r>
              <a:rPr lang="en-US" sz="1500" dirty="0">
                <a:latin typeface="Overpass" panose="020B0604020202020204" charset="0"/>
              </a:rPr>
              <a:t>Fitness functions check that we preserve important architectural characteristics.</a:t>
            </a:r>
          </a:p>
          <a:p>
            <a:pPr marL="311150" indent="-285750">
              <a:buSzPts val="1400"/>
              <a:buFont typeface="Wingdings" panose="05000000000000000000" pitchFamily="2" charset="2"/>
              <a:buChar char="§"/>
            </a:pPr>
            <a:endParaRPr lang="en-US" sz="1500" dirty="0">
              <a:latin typeface="Overpass" panose="020B0604020202020204" charset="0"/>
            </a:endParaRPr>
          </a:p>
          <a:p>
            <a:pPr marL="311150" indent="-285750">
              <a:buSzPts val="1400"/>
              <a:buFont typeface="Wingdings" panose="05000000000000000000" pitchFamily="2" charset="2"/>
              <a:buChar char="§"/>
            </a:pPr>
            <a:r>
              <a:rPr lang="en-US" sz="1500" dirty="0">
                <a:latin typeface="Overpass" panose="020B0604020202020204" charset="0"/>
              </a:rPr>
              <a:t>An architectural fitness function provides an objective integrity assessment of some architectural characteristic(s). </a:t>
            </a:r>
          </a:p>
          <a:p>
            <a:pPr marL="311150" indent="-285750">
              <a:buSzPts val="1400"/>
              <a:buFont typeface="Wingdings" panose="05000000000000000000" pitchFamily="2" charset="2"/>
              <a:buChar char="§"/>
            </a:pPr>
            <a:endParaRPr lang="en-US" sz="1500" dirty="0">
              <a:latin typeface="Overpass" panose="020B0604020202020204" charset="0"/>
            </a:endParaRPr>
          </a:p>
          <a:p>
            <a:pPr marL="311150" indent="-285750">
              <a:buSzPts val="1400"/>
              <a:buFont typeface="Wingdings" panose="05000000000000000000" pitchFamily="2" charset="2"/>
              <a:buChar char="§"/>
            </a:pPr>
            <a:r>
              <a:rPr lang="en-US" sz="1500" dirty="0">
                <a:latin typeface="Overpass" panose="020B0604020202020204" charset="0"/>
              </a:rPr>
              <a:t>The fitness function protects the various architectural characteristics required for the system. </a:t>
            </a:r>
          </a:p>
        </p:txBody>
      </p:sp>
      <p:pic>
        <p:nvPicPr>
          <p:cNvPr id="5" name="Image 4">
            <a:extLst>
              <a:ext uri="{FF2B5EF4-FFF2-40B4-BE49-F238E27FC236}">
                <a16:creationId xmlns:a16="http://schemas.microsoft.com/office/drawing/2014/main" id="{287CC494-A9DA-4E92-8263-9FF42B5A1936}"/>
              </a:ext>
            </a:extLst>
          </p:cNvPr>
          <p:cNvPicPr>
            <a:picLocks noChangeAspect="1"/>
          </p:cNvPicPr>
          <p:nvPr/>
        </p:nvPicPr>
        <p:blipFill>
          <a:blip r:embed="rId2"/>
          <a:stretch>
            <a:fillRect/>
          </a:stretch>
        </p:blipFill>
        <p:spPr>
          <a:xfrm>
            <a:off x="4640239" y="1362576"/>
            <a:ext cx="3701454" cy="3167351"/>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47690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09BD82-8B29-4F54-B0F6-720992ABC9F7}"/>
              </a:ext>
            </a:extLst>
          </p:cNvPr>
          <p:cNvSpPr>
            <a:spLocks noGrp="1"/>
          </p:cNvSpPr>
          <p:nvPr>
            <p:ph type="title"/>
          </p:nvPr>
        </p:nvSpPr>
        <p:spPr/>
        <p:txBody>
          <a:bodyPr/>
          <a:lstStyle/>
          <a:p>
            <a:r>
              <a:rPr lang="fr-FR" dirty="0"/>
              <a:t>Fitness </a:t>
            </a:r>
            <a:r>
              <a:rPr lang="en-US" dirty="0"/>
              <a:t>functions - Metrics</a:t>
            </a:r>
          </a:p>
        </p:txBody>
      </p:sp>
      <p:graphicFrame>
        <p:nvGraphicFramePr>
          <p:cNvPr id="4" name="Diagramme 3">
            <a:extLst>
              <a:ext uri="{FF2B5EF4-FFF2-40B4-BE49-F238E27FC236}">
                <a16:creationId xmlns:a16="http://schemas.microsoft.com/office/drawing/2014/main" id="{EAB6DDFD-2BCE-46EC-B31E-F597D2088A85}"/>
              </a:ext>
            </a:extLst>
          </p:cNvPr>
          <p:cNvGraphicFramePr/>
          <p:nvPr>
            <p:extLst>
              <p:ext uri="{D42A27DB-BD31-4B8C-83A1-F6EECF244321}">
                <p14:modId xmlns:p14="http://schemas.microsoft.com/office/powerpoint/2010/main" val="2756796786"/>
              </p:ext>
            </p:extLst>
          </p:nvPr>
        </p:nvGraphicFramePr>
        <p:xfrm>
          <a:off x="1693459" y="1282640"/>
          <a:ext cx="5757081" cy="3320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49021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bg1"/>
                </a:solidFill>
              </a:rPr>
              <a:t>Cohesion</a:t>
            </a:r>
            <a:endParaRPr dirty="0">
              <a:solidFill>
                <a:schemeClr val="bg1"/>
              </a:solidFill>
            </a:endParaRPr>
          </a:p>
        </p:txBody>
      </p:sp>
      <p:sp>
        <p:nvSpPr>
          <p:cNvPr id="5" name="Google Shape;1266;p51">
            <a:extLst>
              <a:ext uri="{FF2B5EF4-FFF2-40B4-BE49-F238E27FC236}">
                <a16:creationId xmlns:a16="http://schemas.microsoft.com/office/drawing/2014/main" id="{E20FA10A-FD9F-4993-AE85-FD3137082833}"/>
              </a:ext>
            </a:extLst>
          </p:cNvPr>
          <p:cNvSpPr txBox="1">
            <a:spLocks/>
          </p:cNvSpPr>
          <p:nvPr/>
        </p:nvSpPr>
        <p:spPr>
          <a:xfrm>
            <a:off x="1438172" y="1712956"/>
            <a:ext cx="2057320" cy="2717120"/>
          </a:xfrm>
          <a:prstGeom prst="rect">
            <a:avLst/>
          </a:prstGeom>
          <a:ln>
            <a:solidFill>
              <a:schemeClr val="tx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sz="1100" b="1" dirty="0">
                <a:latin typeface="Nova Round" panose="020B0604020202020204" charset="0"/>
              </a:rPr>
              <a:t>Customer Maintenance :</a:t>
            </a:r>
          </a:p>
          <a:p>
            <a:pPr marL="171450" indent="-171450">
              <a:spcAft>
                <a:spcPts val="1600"/>
              </a:spcAft>
              <a:buFont typeface="Arial" panose="020B0604020202020204" pitchFamily="34" charset="0"/>
              <a:buChar char="•"/>
            </a:pPr>
            <a:r>
              <a:rPr lang="en-US" sz="1100" dirty="0">
                <a:latin typeface="Nova Round" panose="020B0604020202020204" charset="0"/>
              </a:rPr>
              <a:t>add customer</a:t>
            </a:r>
          </a:p>
          <a:p>
            <a:pPr marL="171450" indent="-171450">
              <a:spcAft>
                <a:spcPts val="1600"/>
              </a:spcAft>
              <a:buFont typeface="Arial" panose="020B0604020202020204" pitchFamily="34" charset="0"/>
              <a:buChar char="•"/>
            </a:pPr>
            <a:r>
              <a:rPr lang="en-US" sz="1100" dirty="0">
                <a:latin typeface="Nova Round" panose="020B0604020202020204" charset="0"/>
              </a:rPr>
              <a:t>update customer  </a:t>
            </a:r>
          </a:p>
          <a:p>
            <a:pPr marL="171450" indent="-171450">
              <a:spcAft>
                <a:spcPts val="1600"/>
              </a:spcAft>
              <a:buFont typeface="Arial" panose="020B0604020202020204" pitchFamily="34" charset="0"/>
              <a:buChar char="•"/>
            </a:pPr>
            <a:r>
              <a:rPr lang="en-US" sz="1100" dirty="0">
                <a:latin typeface="Nova Round" panose="020B0604020202020204" charset="0"/>
              </a:rPr>
              <a:t>get customer  </a:t>
            </a:r>
          </a:p>
          <a:p>
            <a:pPr marL="171450" indent="-171450">
              <a:spcAft>
                <a:spcPts val="1600"/>
              </a:spcAft>
              <a:buFont typeface="Arial" panose="020B0604020202020204" pitchFamily="34" charset="0"/>
              <a:buChar char="•"/>
            </a:pPr>
            <a:r>
              <a:rPr lang="en-US" sz="1100" dirty="0">
                <a:latin typeface="Nova Round" panose="020B0604020202020204" charset="0"/>
              </a:rPr>
              <a:t>notify customer  </a:t>
            </a:r>
          </a:p>
          <a:p>
            <a:pPr marL="171450" indent="-171450">
              <a:spcAft>
                <a:spcPts val="1600"/>
              </a:spcAft>
              <a:buFont typeface="Arial" panose="020B0604020202020204" pitchFamily="34" charset="0"/>
              <a:buChar char="•"/>
            </a:pPr>
            <a:r>
              <a:rPr lang="en-US" sz="1100" dirty="0">
                <a:highlight>
                  <a:srgbClr val="E7CDAC"/>
                </a:highlight>
                <a:latin typeface="Nova Round" panose="020B0604020202020204" charset="0"/>
              </a:rPr>
              <a:t>get customer orders  </a:t>
            </a:r>
          </a:p>
          <a:p>
            <a:pPr marL="171450" indent="-171450">
              <a:spcAft>
                <a:spcPts val="1600"/>
              </a:spcAft>
              <a:buFont typeface="Arial" panose="020B0604020202020204" pitchFamily="34" charset="0"/>
              <a:buChar char="•"/>
            </a:pPr>
            <a:r>
              <a:rPr lang="en-US" sz="1100" dirty="0">
                <a:highlight>
                  <a:srgbClr val="E7CDAC"/>
                </a:highlight>
                <a:latin typeface="Nova Round" panose="020B0604020202020204" charset="0"/>
              </a:rPr>
              <a:t>cancel customer orders</a:t>
            </a:r>
          </a:p>
        </p:txBody>
      </p:sp>
      <p:sp>
        <p:nvSpPr>
          <p:cNvPr id="15" name="Rectangle 14">
            <a:extLst>
              <a:ext uri="{FF2B5EF4-FFF2-40B4-BE49-F238E27FC236}">
                <a16:creationId xmlns:a16="http://schemas.microsoft.com/office/drawing/2014/main" id="{419F87F8-35F9-4095-980B-D38DFCDE8027}"/>
              </a:ext>
            </a:extLst>
          </p:cNvPr>
          <p:cNvSpPr/>
          <p:nvPr/>
        </p:nvSpPr>
        <p:spPr>
          <a:xfrm>
            <a:off x="1508079" y="3529429"/>
            <a:ext cx="1869742" cy="792844"/>
          </a:xfrm>
          <a:prstGeom prst="rect">
            <a:avLst/>
          </a:prstGeom>
          <a:noFill/>
          <a:ln w="952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ZoneTexte 22">
            <a:extLst>
              <a:ext uri="{FF2B5EF4-FFF2-40B4-BE49-F238E27FC236}">
                <a16:creationId xmlns:a16="http://schemas.microsoft.com/office/drawing/2014/main" id="{46169651-F200-424E-97DC-940A54048766}"/>
              </a:ext>
            </a:extLst>
          </p:cNvPr>
          <p:cNvSpPr txBox="1"/>
          <p:nvPr/>
        </p:nvSpPr>
        <p:spPr>
          <a:xfrm>
            <a:off x="3654108" y="2571750"/>
            <a:ext cx="4769892" cy="738664"/>
          </a:xfrm>
          <a:prstGeom prst="rect">
            <a:avLst/>
          </a:prstGeom>
          <a:noFill/>
        </p:spPr>
        <p:txBody>
          <a:bodyPr wrap="square" rtlCol="0">
            <a:spAutoFit/>
          </a:bodyPr>
          <a:lstStyle/>
          <a:p>
            <a:r>
              <a:rPr lang="en-US" dirty="0">
                <a:latin typeface="Overpass" panose="020B0604020202020204" charset="0"/>
              </a:rPr>
              <a:t>Should the last two entries reside in this module or we should create two separate modules, such as: Customer Maintenance and Order Maintenance ?</a:t>
            </a:r>
          </a:p>
        </p:txBody>
      </p:sp>
      <p:sp>
        <p:nvSpPr>
          <p:cNvPr id="28" name="ZoneTexte 27">
            <a:extLst>
              <a:ext uri="{FF2B5EF4-FFF2-40B4-BE49-F238E27FC236}">
                <a16:creationId xmlns:a16="http://schemas.microsoft.com/office/drawing/2014/main" id="{FDE3E207-051B-48F1-8832-2981258E9E4E}"/>
              </a:ext>
            </a:extLst>
          </p:cNvPr>
          <p:cNvSpPr txBox="1"/>
          <p:nvPr/>
        </p:nvSpPr>
        <p:spPr>
          <a:xfrm>
            <a:off x="3495492" y="591317"/>
            <a:ext cx="4769892" cy="461665"/>
          </a:xfrm>
          <a:prstGeom prst="rect">
            <a:avLst/>
          </a:prstGeom>
          <a:noFill/>
        </p:spPr>
        <p:txBody>
          <a:bodyPr wrap="square">
            <a:spAutoFit/>
          </a:bodyPr>
          <a:lstStyle/>
          <a:p>
            <a:r>
              <a:rPr lang="en-US" sz="1200" dirty="0">
                <a:solidFill>
                  <a:schemeClr val="bg1"/>
                </a:solidFill>
                <a:latin typeface="Quire Sans" panose="020B0502040400020003" pitchFamily="34" charset="0"/>
                <a:cs typeface="Quire Sans" panose="020B0502040400020003" pitchFamily="34" charset="0"/>
              </a:rPr>
              <a:t>“In computer programming, </a:t>
            </a:r>
            <a:r>
              <a:rPr lang="en-US" sz="1200" b="1" dirty="0">
                <a:solidFill>
                  <a:schemeClr val="bg1"/>
                </a:solidFill>
                <a:latin typeface="Quire Sans" panose="020B0502040400020003" pitchFamily="34" charset="0"/>
                <a:cs typeface="Quire Sans" panose="020B0502040400020003" pitchFamily="34" charset="0"/>
              </a:rPr>
              <a:t>cohesion refers to the degree to which the elements inside a module belong together</a:t>
            </a:r>
            <a:r>
              <a:rPr lang="en-US" sz="1200" dirty="0">
                <a:solidFill>
                  <a:schemeClr val="bg1"/>
                </a:solidFill>
                <a:latin typeface="Quire Sans" panose="020B0502040400020003" pitchFamily="34" charset="0"/>
                <a:cs typeface="Quire Sans" panose="020B0502040400020003" pitchFamily="34" charset="0"/>
              </a:rPr>
              <a:t>.”</a:t>
            </a:r>
          </a:p>
        </p:txBody>
      </p:sp>
    </p:spTree>
    <p:extLst>
      <p:ext uri="{BB962C8B-B14F-4D97-AF65-F5344CB8AC3E}">
        <p14:creationId xmlns:p14="http://schemas.microsoft.com/office/powerpoint/2010/main" val="3054180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6" name="Google Shape;1556;p79"/>
          <p:cNvSpPr txBox="1">
            <a:spLocks noGrp="1"/>
          </p:cNvSpPr>
          <p:nvPr>
            <p:ph type="subTitle" idx="1"/>
          </p:nvPr>
        </p:nvSpPr>
        <p:spPr>
          <a:xfrm>
            <a:off x="4063800" y="978588"/>
            <a:ext cx="4360200" cy="26544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fr" sz="2500" dirty="0"/>
              <a:t>“</a:t>
            </a:r>
            <a:r>
              <a:rPr lang="en-US" sz="2500" b="1" dirty="0">
                <a:solidFill>
                  <a:schemeClr val="lt1"/>
                </a:solidFill>
                <a:highlight>
                  <a:schemeClr val="accent4"/>
                </a:highlight>
              </a:rPr>
              <a:t>The software development ecosystem</a:t>
            </a:r>
            <a:r>
              <a:rPr lang="en-US" sz="2500" dirty="0"/>
              <a:t> consists of all the tools, frameworks, libraries, and best practices — the accumulated state of the art in software development</a:t>
            </a:r>
            <a:r>
              <a:rPr lang="fr" sz="2500" dirty="0"/>
              <a:t>.”</a:t>
            </a:r>
            <a:endParaRPr sz="2500" dirty="0"/>
          </a:p>
        </p:txBody>
      </p:sp>
      <p:sp>
        <p:nvSpPr>
          <p:cNvPr id="8" name="Google Shape;1555;p79">
            <a:extLst>
              <a:ext uri="{FF2B5EF4-FFF2-40B4-BE49-F238E27FC236}">
                <a16:creationId xmlns:a16="http://schemas.microsoft.com/office/drawing/2014/main" id="{DCA25162-3965-4864-B47B-3778B8F10947}"/>
              </a:ext>
            </a:extLst>
          </p:cNvPr>
          <p:cNvSpPr txBox="1">
            <a:spLocks noGrp="1"/>
          </p:cNvSpPr>
          <p:nvPr>
            <p:ph type="title"/>
          </p:nvPr>
        </p:nvSpPr>
        <p:spPr>
          <a:xfrm>
            <a:off x="3264694" y="3633013"/>
            <a:ext cx="5159406" cy="53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 sz="1200" dirty="0"/>
              <a:t>— </a:t>
            </a:r>
            <a:r>
              <a:rPr lang="en-US" sz="1200" dirty="0"/>
              <a:t>Fundamentals of Software Architecture: An Engineering Approach</a:t>
            </a:r>
            <a:endParaRPr sz="1200" b="1" dirty="0">
              <a:solidFill>
                <a:schemeClr val="accent5"/>
              </a:solidFill>
            </a:endParaRPr>
          </a:p>
        </p:txBody>
      </p:sp>
      <p:cxnSp>
        <p:nvCxnSpPr>
          <p:cNvPr id="9" name="Google Shape;1557;p79">
            <a:extLst>
              <a:ext uri="{FF2B5EF4-FFF2-40B4-BE49-F238E27FC236}">
                <a16:creationId xmlns:a16="http://schemas.microsoft.com/office/drawing/2014/main" id="{9DBD736B-80AF-4DC5-B254-A5FB1A8F611B}"/>
              </a:ext>
            </a:extLst>
          </p:cNvPr>
          <p:cNvCxnSpPr>
            <a:cxnSpLocks/>
          </p:cNvCxnSpPr>
          <p:nvPr/>
        </p:nvCxnSpPr>
        <p:spPr>
          <a:xfrm>
            <a:off x="2886075" y="3633013"/>
            <a:ext cx="5538053" cy="0"/>
          </a:xfrm>
          <a:prstGeom prst="straightConnector1">
            <a:avLst/>
          </a:prstGeom>
          <a:noFill/>
          <a:ln w="19050" cap="flat" cmpd="sng">
            <a:solidFill>
              <a:schemeClr val="dk1"/>
            </a:solidFill>
            <a:prstDash val="solid"/>
            <a:round/>
            <a:headEnd type="none" w="med" len="med"/>
            <a:tailEnd type="none" w="med" len="med"/>
          </a:ln>
        </p:spPr>
      </p:cxnSp>
      <p:cxnSp>
        <p:nvCxnSpPr>
          <p:cNvPr id="10" name="Google Shape;1558;p79">
            <a:extLst>
              <a:ext uri="{FF2B5EF4-FFF2-40B4-BE49-F238E27FC236}">
                <a16:creationId xmlns:a16="http://schemas.microsoft.com/office/drawing/2014/main" id="{BBD97381-7EEF-4C06-B549-3AD47FEEFB4B}"/>
              </a:ext>
            </a:extLst>
          </p:cNvPr>
          <p:cNvCxnSpPr>
            <a:cxnSpLocks/>
          </p:cNvCxnSpPr>
          <p:nvPr/>
        </p:nvCxnSpPr>
        <p:spPr>
          <a:xfrm>
            <a:off x="2886075" y="4164913"/>
            <a:ext cx="5538053"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337303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bg1"/>
                </a:solidFill>
              </a:rPr>
              <a:t>Cohesion</a:t>
            </a:r>
            <a:endParaRPr dirty="0">
              <a:solidFill>
                <a:schemeClr val="bg1"/>
              </a:solidFill>
            </a:endParaRPr>
          </a:p>
        </p:txBody>
      </p:sp>
      <p:sp>
        <p:nvSpPr>
          <p:cNvPr id="5" name="Google Shape;1266;p51">
            <a:extLst>
              <a:ext uri="{FF2B5EF4-FFF2-40B4-BE49-F238E27FC236}">
                <a16:creationId xmlns:a16="http://schemas.microsoft.com/office/drawing/2014/main" id="{E20FA10A-FD9F-4993-AE85-FD3137082833}"/>
              </a:ext>
            </a:extLst>
          </p:cNvPr>
          <p:cNvSpPr txBox="1">
            <a:spLocks/>
          </p:cNvSpPr>
          <p:nvPr/>
        </p:nvSpPr>
        <p:spPr>
          <a:xfrm>
            <a:off x="1438172" y="1712956"/>
            <a:ext cx="2057320" cy="2717120"/>
          </a:xfrm>
          <a:prstGeom prst="rect">
            <a:avLst/>
          </a:prstGeom>
          <a:ln>
            <a:solidFill>
              <a:schemeClr val="tx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sz="1100" b="1" dirty="0">
                <a:latin typeface="Nova Round" panose="020B0604020202020204" charset="0"/>
              </a:rPr>
              <a:t>Customer Maintenance :</a:t>
            </a:r>
          </a:p>
          <a:p>
            <a:pPr marL="171450" indent="-171450">
              <a:spcAft>
                <a:spcPts val="1600"/>
              </a:spcAft>
              <a:buFont typeface="Arial" panose="020B0604020202020204" pitchFamily="34" charset="0"/>
              <a:buChar char="•"/>
            </a:pPr>
            <a:r>
              <a:rPr lang="en-US" sz="1100" dirty="0">
                <a:latin typeface="Nova Round" panose="020B0604020202020204" charset="0"/>
              </a:rPr>
              <a:t>add customer</a:t>
            </a:r>
          </a:p>
          <a:p>
            <a:pPr marL="171450" indent="-171450">
              <a:spcAft>
                <a:spcPts val="1600"/>
              </a:spcAft>
              <a:buFont typeface="Arial" panose="020B0604020202020204" pitchFamily="34" charset="0"/>
              <a:buChar char="•"/>
            </a:pPr>
            <a:r>
              <a:rPr lang="en-US" sz="1100" dirty="0">
                <a:latin typeface="Nova Round" panose="020B0604020202020204" charset="0"/>
              </a:rPr>
              <a:t>update customer  </a:t>
            </a:r>
          </a:p>
          <a:p>
            <a:pPr marL="171450" indent="-171450">
              <a:spcAft>
                <a:spcPts val="1600"/>
              </a:spcAft>
              <a:buFont typeface="Arial" panose="020B0604020202020204" pitchFamily="34" charset="0"/>
              <a:buChar char="•"/>
            </a:pPr>
            <a:r>
              <a:rPr lang="en-US" sz="1100" dirty="0">
                <a:latin typeface="Nova Round" panose="020B0604020202020204" charset="0"/>
              </a:rPr>
              <a:t>get customer  </a:t>
            </a:r>
          </a:p>
          <a:p>
            <a:pPr marL="171450" indent="-171450">
              <a:spcAft>
                <a:spcPts val="1600"/>
              </a:spcAft>
              <a:buFont typeface="Arial" panose="020B0604020202020204" pitchFamily="34" charset="0"/>
              <a:buChar char="•"/>
            </a:pPr>
            <a:r>
              <a:rPr lang="en-US" sz="1100" dirty="0">
                <a:latin typeface="Nova Round" panose="020B0604020202020204" charset="0"/>
              </a:rPr>
              <a:t>notify customer  </a:t>
            </a:r>
          </a:p>
          <a:p>
            <a:pPr marL="171450" indent="-171450">
              <a:spcAft>
                <a:spcPts val="1600"/>
              </a:spcAft>
              <a:buFont typeface="Arial" panose="020B0604020202020204" pitchFamily="34" charset="0"/>
              <a:buChar char="•"/>
            </a:pPr>
            <a:r>
              <a:rPr lang="en-US" sz="1100" dirty="0">
                <a:highlight>
                  <a:srgbClr val="E7CDAC"/>
                </a:highlight>
                <a:latin typeface="Nova Round" panose="020B0604020202020204" charset="0"/>
              </a:rPr>
              <a:t>get customer orders  </a:t>
            </a:r>
          </a:p>
          <a:p>
            <a:pPr marL="171450" indent="-171450">
              <a:spcAft>
                <a:spcPts val="1600"/>
              </a:spcAft>
              <a:buFont typeface="Arial" panose="020B0604020202020204" pitchFamily="34" charset="0"/>
              <a:buChar char="•"/>
            </a:pPr>
            <a:r>
              <a:rPr lang="en-US" sz="1100" dirty="0">
                <a:highlight>
                  <a:srgbClr val="E7CDAC"/>
                </a:highlight>
                <a:latin typeface="Nova Round" panose="020B0604020202020204" charset="0"/>
              </a:rPr>
              <a:t>cancel customer orders</a:t>
            </a:r>
          </a:p>
        </p:txBody>
      </p:sp>
      <p:sp>
        <p:nvSpPr>
          <p:cNvPr id="8" name="Google Shape;1266;p51">
            <a:extLst>
              <a:ext uri="{FF2B5EF4-FFF2-40B4-BE49-F238E27FC236}">
                <a16:creationId xmlns:a16="http://schemas.microsoft.com/office/drawing/2014/main" id="{88677EF2-F7AE-425F-A30F-6BCDCAFF4B1C}"/>
              </a:ext>
            </a:extLst>
          </p:cNvPr>
          <p:cNvSpPr txBox="1">
            <a:spLocks/>
          </p:cNvSpPr>
          <p:nvPr/>
        </p:nvSpPr>
        <p:spPr>
          <a:xfrm>
            <a:off x="5656997" y="1279578"/>
            <a:ext cx="2057320" cy="1836839"/>
          </a:xfrm>
          <a:prstGeom prst="rect">
            <a:avLst/>
          </a:prstGeom>
          <a:ln>
            <a:solidFill>
              <a:schemeClr val="tx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sz="1100" b="1" dirty="0">
                <a:latin typeface="Nova Round" panose="020B0604020202020204" charset="0"/>
              </a:rPr>
              <a:t>Customer Maintenance :</a:t>
            </a:r>
          </a:p>
          <a:p>
            <a:pPr marL="171450" indent="-171450">
              <a:spcAft>
                <a:spcPts val="1600"/>
              </a:spcAft>
              <a:buFont typeface="Arial" panose="020B0604020202020204" pitchFamily="34" charset="0"/>
              <a:buChar char="•"/>
            </a:pPr>
            <a:r>
              <a:rPr lang="en-US" sz="1100" dirty="0">
                <a:latin typeface="Nova Round" panose="020B0604020202020204" charset="0"/>
              </a:rPr>
              <a:t>add customer</a:t>
            </a:r>
          </a:p>
          <a:p>
            <a:pPr marL="171450" indent="-171450">
              <a:spcAft>
                <a:spcPts val="1600"/>
              </a:spcAft>
              <a:buFont typeface="Arial" panose="020B0604020202020204" pitchFamily="34" charset="0"/>
              <a:buChar char="•"/>
            </a:pPr>
            <a:r>
              <a:rPr lang="en-US" sz="1100" dirty="0">
                <a:latin typeface="Nova Round" panose="020B0604020202020204" charset="0"/>
              </a:rPr>
              <a:t>update customer  </a:t>
            </a:r>
          </a:p>
          <a:p>
            <a:pPr marL="171450" indent="-171450">
              <a:spcAft>
                <a:spcPts val="1600"/>
              </a:spcAft>
              <a:buFont typeface="Arial" panose="020B0604020202020204" pitchFamily="34" charset="0"/>
              <a:buChar char="•"/>
            </a:pPr>
            <a:r>
              <a:rPr lang="en-US" sz="1100" dirty="0">
                <a:latin typeface="Nova Round" panose="020B0604020202020204" charset="0"/>
              </a:rPr>
              <a:t>get customer  </a:t>
            </a:r>
          </a:p>
          <a:p>
            <a:pPr marL="171450" indent="-171450">
              <a:spcAft>
                <a:spcPts val="1600"/>
              </a:spcAft>
              <a:buFont typeface="Arial" panose="020B0604020202020204" pitchFamily="34" charset="0"/>
              <a:buChar char="•"/>
            </a:pPr>
            <a:r>
              <a:rPr lang="en-US" sz="1100" dirty="0">
                <a:latin typeface="Nova Round" panose="020B0604020202020204" charset="0"/>
              </a:rPr>
              <a:t>notify customer</a:t>
            </a:r>
            <a:endParaRPr lang="en-US" sz="1100" dirty="0">
              <a:highlight>
                <a:srgbClr val="E7CDAC"/>
              </a:highlight>
              <a:latin typeface="Nova Round" panose="020B0604020202020204" charset="0"/>
            </a:endParaRPr>
          </a:p>
        </p:txBody>
      </p:sp>
      <p:sp>
        <p:nvSpPr>
          <p:cNvPr id="9" name="Google Shape;1266;p51">
            <a:extLst>
              <a:ext uri="{FF2B5EF4-FFF2-40B4-BE49-F238E27FC236}">
                <a16:creationId xmlns:a16="http://schemas.microsoft.com/office/drawing/2014/main" id="{13495665-C11B-40FA-91C4-C92C23E43DDE}"/>
              </a:ext>
            </a:extLst>
          </p:cNvPr>
          <p:cNvSpPr txBox="1">
            <a:spLocks/>
          </p:cNvSpPr>
          <p:nvPr/>
        </p:nvSpPr>
        <p:spPr>
          <a:xfrm>
            <a:off x="5656997" y="3301356"/>
            <a:ext cx="2057320" cy="1270457"/>
          </a:xfrm>
          <a:prstGeom prst="rect">
            <a:avLst/>
          </a:prstGeom>
          <a:ln>
            <a:solidFill>
              <a:schemeClr val="tx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sz="1100" b="1" dirty="0">
                <a:latin typeface="Nova Round" panose="020B0604020202020204" charset="0"/>
              </a:rPr>
              <a:t>Order Maintenance :</a:t>
            </a:r>
          </a:p>
          <a:p>
            <a:pPr marL="171450" indent="-171450">
              <a:spcAft>
                <a:spcPts val="1600"/>
              </a:spcAft>
              <a:buFont typeface="Arial" panose="020B0604020202020204" pitchFamily="34" charset="0"/>
              <a:buChar char="•"/>
            </a:pPr>
            <a:r>
              <a:rPr lang="en-US" sz="1100" dirty="0">
                <a:highlight>
                  <a:srgbClr val="E7CDAC"/>
                </a:highlight>
                <a:latin typeface="Nova Round" panose="020B0604020202020204" charset="0"/>
              </a:rPr>
              <a:t>get customer orders  </a:t>
            </a:r>
          </a:p>
          <a:p>
            <a:pPr marL="171450" indent="-171450">
              <a:spcAft>
                <a:spcPts val="1600"/>
              </a:spcAft>
              <a:buFont typeface="Arial" panose="020B0604020202020204" pitchFamily="34" charset="0"/>
              <a:buChar char="•"/>
            </a:pPr>
            <a:r>
              <a:rPr lang="en-US" sz="1100" dirty="0">
                <a:highlight>
                  <a:srgbClr val="E7CDAC"/>
                </a:highlight>
                <a:latin typeface="Nova Round" panose="020B0604020202020204" charset="0"/>
              </a:rPr>
              <a:t>cancel customer orders</a:t>
            </a:r>
          </a:p>
        </p:txBody>
      </p:sp>
      <p:cxnSp>
        <p:nvCxnSpPr>
          <p:cNvPr id="4" name="Connecteur droit avec flèche 3">
            <a:extLst>
              <a:ext uri="{FF2B5EF4-FFF2-40B4-BE49-F238E27FC236}">
                <a16:creationId xmlns:a16="http://schemas.microsoft.com/office/drawing/2014/main" id="{A349C663-62C0-4CFA-938E-14701A55F77C}"/>
              </a:ext>
            </a:extLst>
          </p:cNvPr>
          <p:cNvCxnSpPr>
            <a:cxnSpLocks/>
            <a:stCxn id="11" idx="3"/>
            <a:endCxn id="8" idx="1"/>
          </p:cNvCxnSpPr>
          <p:nvPr/>
        </p:nvCxnSpPr>
        <p:spPr>
          <a:xfrm flipV="1">
            <a:off x="3377821" y="2197998"/>
            <a:ext cx="2279176" cy="59174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0" name="Connecteur droit avec flèche 9">
            <a:extLst>
              <a:ext uri="{FF2B5EF4-FFF2-40B4-BE49-F238E27FC236}">
                <a16:creationId xmlns:a16="http://schemas.microsoft.com/office/drawing/2014/main" id="{3260DDED-F80C-4F4A-BD0E-FCD074F54205}"/>
              </a:ext>
            </a:extLst>
          </p:cNvPr>
          <p:cNvCxnSpPr>
            <a:cxnSpLocks/>
            <a:stCxn id="15" idx="3"/>
            <a:endCxn id="9" idx="1"/>
          </p:cNvCxnSpPr>
          <p:nvPr/>
        </p:nvCxnSpPr>
        <p:spPr>
          <a:xfrm>
            <a:off x="3377821" y="3925851"/>
            <a:ext cx="2279176" cy="1073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1" name="Rectangle 10">
            <a:extLst>
              <a:ext uri="{FF2B5EF4-FFF2-40B4-BE49-F238E27FC236}">
                <a16:creationId xmlns:a16="http://schemas.microsoft.com/office/drawing/2014/main" id="{B0062D62-BDED-4E5D-A016-BADE02C10AC4}"/>
              </a:ext>
            </a:extLst>
          </p:cNvPr>
          <p:cNvSpPr/>
          <p:nvPr/>
        </p:nvSpPr>
        <p:spPr>
          <a:xfrm>
            <a:off x="1508079" y="2086880"/>
            <a:ext cx="1869742" cy="1405719"/>
          </a:xfrm>
          <a:prstGeom prst="rect">
            <a:avLst/>
          </a:prstGeom>
          <a:noFill/>
          <a:ln w="952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19F87F8-35F9-4095-980B-D38DFCDE8027}"/>
              </a:ext>
            </a:extLst>
          </p:cNvPr>
          <p:cNvSpPr/>
          <p:nvPr/>
        </p:nvSpPr>
        <p:spPr>
          <a:xfrm>
            <a:off x="1508079" y="3529429"/>
            <a:ext cx="1869742" cy="792844"/>
          </a:xfrm>
          <a:prstGeom prst="rect">
            <a:avLst/>
          </a:prstGeom>
          <a:noFill/>
          <a:ln w="952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920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bg1"/>
                </a:solidFill>
              </a:rPr>
              <a:t>Cohesion</a:t>
            </a:r>
            <a:endParaRPr dirty="0">
              <a:solidFill>
                <a:schemeClr val="bg1"/>
              </a:solidFill>
            </a:endParaRPr>
          </a:p>
        </p:txBody>
      </p:sp>
      <p:sp>
        <p:nvSpPr>
          <p:cNvPr id="23" name="ZoneTexte 22">
            <a:extLst>
              <a:ext uri="{FF2B5EF4-FFF2-40B4-BE49-F238E27FC236}">
                <a16:creationId xmlns:a16="http://schemas.microsoft.com/office/drawing/2014/main" id="{46169651-F200-424E-97DC-940A54048766}"/>
              </a:ext>
            </a:extLst>
          </p:cNvPr>
          <p:cNvSpPr txBox="1"/>
          <p:nvPr/>
        </p:nvSpPr>
        <p:spPr>
          <a:xfrm>
            <a:off x="1610228" y="2571750"/>
            <a:ext cx="5923544" cy="338554"/>
          </a:xfrm>
          <a:prstGeom prst="rect">
            <a:avLst/>
          </a:prstGeom>
          <a:noFill/>
        </p:spPr>
        <p:txBody>
          <a:bodyPr wrap="square" rtlCol="0">
            <a:spAutoFit/>
          </a:bodyPr>
          <a:lstStyle/>
          <a:p>
            <a:pPr algn="ctr"/>
            <a:r>
              <a:rPr lang="fr-FR" sz="1600" dirty="0">
                <a:latin typeface="Nova Round" panose="020B0604020202020204" charset="0"/>
              </a:rPr>
              <a:t>W</a:t>
            </a:r>
            <a:r>
              <a:rPr lang="en-US" sz="1600" dirty="0">
                <a:latin typeface="Nova Round" panose="020B0604020202020204" charset="0"/>
              </a:rPr>
              <a:t>hich is the correct structure ? As always, </a:t>
            </a:r>
            <a:r>
              <a:rPr lang="en-US" sz="1600" b="1" dirty="0">
                <a:latin typeface="Nova Round" panose="020B0604020202020204" charset="0"/>
              </a:rPr>
              <a:t>it depends </a:t>
            </a:r>
            <a:r>
              <a:rPr lang="en-US" sz="1600" dirty="0">
                <a:latin typeface="Nova Round" panose="020B0604020202020204" charset="0"/>
              </a:rPr>
              <a:t>!</a:t>
            </a:r>
          </a:p>
        </p:txBody>
      </p:sp>
    </p:spTree>
    <p:extLst>
      <p:ext uri="{BB962C8B-B14F-4D97-AF65-F5344CB8AC3E}">
        <p14:creationId xmlns:p14="http://schemas.microsoft.com/office/powerpoint/2010/main" val="2220560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bg1"/>
                </a:solidFill>
              </a:rPr>
              <a:t>Cohesion</a:t>
            </a:r>
            <a:endParaRPr dirty="0">
              <a:solidFill>
                <a:schemeClr val="bg1"/>
              </a:solidFill>
            </a:endParaRPr>
          </a:p>
        </p:txBody>
      </p:sp>
      <p:sp>
        <p:nvSpPr>
          <p:cNvPr id="4" name="Sous-titre 2">
            <a:extLst>
              <a:ext uri="{FF2B5EF4-FFF2-40B4-BE49-F238E27FC236}">
                <a16:creationId xmlns:a16="http://schemas.microsoft.com/office/drawing/2014/main" id="{F967B693-2C1E-45F4-B7AE-20B7AE6A5E25}"/>
              </a:ext>
            </a:extLst>
          </p:cNvPr>
          <p:cNvSpPr>
            <a:spLocks noGrp="1"/>
          </p:cNvSpPr>
          <p:nvPr>
            <p:ph type="subTitle" idx="1"/>
          </p:nvPr>
        </p:nvSpPr>
        <p:spPr>
          <a:xfrm>
            <a:off x="1150050" y="1972102"/>
            <a:ext cx="6843900" cy="2511188"/>
          </a:xfrm>
        </p:spPr>
        <p:txBody>
          <a:bodyPr/>
          <a:lstStyle/>
          <a:p>
            <a:pPr algn="l">
              <a:buFont typeface="Wingdings" panose="05000000000000000000" pitchFamily="2" charset="2"/>
              <a:buChar char="§"/>
            </a:pPr>
            <a:r>
              <a:rPr lang="en-US" sz="1400" b="1" dirty="0"/>
              <a:t>Are those the only two operations for Order Maintenance? </a:t>
            </a:r>
            <a:r>
              <a:rPr lang="en-US" sz="1400" dirty="0"/>
              <a:t>If so, it may make sense to collapse those operations back into Customer Maintenance.  </a:t>
            </a:r>
          </a:p>
          <a:p>
            <a:pPr algn="l">
              <a:buFont typeface="Wingdings" panose="05000000000000000000" pitchFamily="2" charset="2"/>
              <a:buChar char="§"/>
            </a:pPr>
            <a:endParaRPr lang="en-US" sz="1400" dirty="0"/>
          </a:p>
          <a:p>
            <a:pPr algn="l">
              <a:buFont typeface="Wingdings" panose="05000000000000000000" pitchFamily="2" charset="2"/>
              <a:buChar char="§"/>
            </a:pPr>
            <a:r>
              <a:rPr lang="en-US" sz="1400" b="1" dirty="0"/>
              <a:t>Is Customer Maintenance expected to grow much larger</a:t>
            </a:r>
            <a:r>
              <a:rPr lang="en-US" sz="1400" dirty="0"/>
              <a:t>, encouraging developers to look for opportunities to extract behavior? </a:t>
            </a:r>
          </a:p>
          <a:p>
            <a:pPr algn="l">
              <a:buFont typeface="Wingdings" panose="05000000000000000000" pitchFamily="2" charset="2"/>
              <a:buChar char="§"/>
            </a:pPr>
            <a:endParaRPr lang="en-US" sz="1400" dirty="0"/>
          </a:p>
          <a:p>
            <a:pPr algn="l">
              <a:buFont typeface="Wingdings" panose="05000000000000000000" pitchFamily="2" charset="2"/>
              <a:buChar char="§"/>
            </a:pPr>
            <a:r>
              <a:rPr lang="en-US" sz="1400" b="1" dirty="0"/>
              <a:t>Does Order Maintenance require so much knowledge of Customer information </a:t>
            </a:r>
            <a:r>
              <a:rPr lang="en-US" sz="1400" dirty="0"/>
              <a:t>that separating the two modules would require a high degree of coupling to make it functional? </a:t>
            </a:r>
          </a:p>
        </p:txBody>
      </p:sp>
    </p:spTree>
    <p:extLst>
      <p:ext uri="{BB962C8B-B14F-4D97-AF65-F5344CB8AC3E}">
        <p14:creationId xmlns:p14="http://schemas.microsoft.com/office/powerpoint/2010/main" val="32711661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bg1"/>
                </a:solidFill>
              </a:rPr>
              <a:t>Cohesion</a:t>
            </a:r>
            <a:endParaRPr dirty="0">
              <a:solidFill>
                <a:schemeClr val="bg1"/>
              </a:solidFill>
            </a:endParaRPr>
          </a:p>
        </p:txBody>
      </p:sp>
      <p:pic>
        <p:nvPicPr>
          <p:cNvPr id="22530" name="Picture 2">
            <a:extLst>
              <a:ext uri="{FF2B5EF4-FFF2-40B4-BE49-F238E27FC236}">
                <a16:creationId xmlns:a16="http://schemas.microsoft.com/office/drawing/2014/main" id="{9630909A-84D4-4A99-9F3D-B77B5B298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8635" y="1104300"/>
            <a:ext cx="3706730" cy="362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5704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bg1"/>
                </a:solidFill>
              </a:rPr>
              <a:t>Coupling</a:t>
            </a:r>
            <a:endParaRPr dirty="0">
              <a:solidFill>
                <a:schemeClr val="bg1"/>
              </a:solidFill>
            </a:endParaRPr>
          </a:p>
        </p:txBody>
      </p:sp>
      <p:sp>
        <p:nvSpPr>
          <p:cNvPr id="5" name="ZoneTexte 4">
            <a:extLst>
              <a:ext uri="{FF2B5EF4-FFF2-40B4-BE49-F238E27FC236}">
                <a16:creationId xmlns:a16="http://schemas.microsoft.com/office/drawing/2014/main" id="{781015F2-4C89-4CCB-B6B9-23714CEEC680}"/>
              </a:ext>
            </a:extLst>
          </p:cNvPr>
          <p:cNvSpPr txBox="1"/>
          <p:nvPr/>
        </p:nvSpPr>
        <p:spPr>
          <a:xfrm>
            <a:off x="3302758" y="622095"/>
            <a:ext cx="5073475" cy="400110"/>
          </a:xfrm>
          <a:prstGeom prst="rect">
            <a:avLst/>
          </a:prstGeom>
          <a:noFill/>
        </p:spPr>
        <p:txBody>
          <a:bodyPr wrap="square">
            <a:spAutoFit/>
          </a:bodyPr>
          <a:lstStyle/>
          <a:p>
            <a:r>
              <a:rPr lang="en-US" sz="1000" dirty="0">
                <a:solidFill>
                  <a:schemeClr val="bg1"/>
                </a:solidFill>
                <a:latin typeface="Quire Sans" panose="020B0502040400020003" pitchFamily="34" charset="0"/>
                <a:cs typeface="Quire Sans" panose="020B0502040400020003" pitchFamily="34" charset="0"/>
              </a:rPr>
              <a:t>“In software engineering</a:t>
            </a:r>
            <a:r>
              <a:rPr lang="en-US" sz="1000" b="1" dirty="0">
                <a:solidFill>
                  <a:schemeClr val="bg1"/>
                </a:solidFill>
                <a:latin typeface="Quire Sans" panose="020B0502040400020003" pitchFamily="34" charset="0"/>
                <a:cs typeface="Quire Sans" panose="020B0502040400020003" pitchFamily="34" charset="0"/>
              </a:rPr>
              <a:t>, coupling is the degree of interdependence between software modules</a:t>
            </a:r>
            <a:r>
              <a:rPr lang="en-US" sz="1000" dirty="0">
                <a:solidFill>
                  <a:schemeClr val="bg1"/>
                </a:solidFill>
                <a:latin typeface="Quire Sans" panose="020B0502040400020003" pitchFamily="34" charset="0"/>
                <a:cs typeface="Quire Sans" panose="020B0502040400020003" pitchFamily="34" charset="0"/>
              </a:rPr>
              <a:t>; a measure of how closely connected two routines or modules are.”</a:t>
            </a:r>
          </a:p>
        </p:txBody>
      </p:sp>
      <p:cxnSp>
        <p:nvCxnSpPr>
          <p:cNvPr id="6" name="Connecteur droit 5">
            <a:extLst>
              <a:ext uri="{FF2B5EF4-FFF2-40B4-BE49-F238E27FC236}">
                <a16:creationId xmlns:a16="http://schemas.microsoft.com/office/drawing/2014/main" id="{1826FAC2-D8C8-4BF4-A3C1-F222C5F40D04}"/>
              </a:ext>
            </a:extLst>
          </p:cNvPr>
          <p:cNvCxnSpPr>
            <a:cxnSpLocks/>
          </p:cNvCxnSpPr>
          <p:nvPr/>
        </p:nvCxnSpPr>
        <p:spPr>
          <a:xfrm>
            <a:off x="4630544" y="1330657"/>
            <a:ext cx="0" cy="3317714"/>
          </a:xfrm>
          <a:prstGeom prst="line">
            <a:avLst/>
          </a:prstGeom>
          <a:ln>
            <a:prstDash val="dashDot"/>
          </a:ln>
        </p:spPr>
        <p:style>
          <a:lnRef idx="2">
            <a:schemeClr val="dk1"/>
          </a:lnRef>
          <a:fillRef idx="0">
            <a:schemeClr val="dk1"/>
          </a:fillRef>
          <a:effectRef idx="1">
            <a:schemeClr val="dk1"/>
          </a:effectRef>
          <a:fontRef idx="minor">
            <a:schemeClr val="tx1"/>
          </a:fontRef>
        </p:style>
      </p:cxnSp>
      <p:pic>
        <p:nvPicPr>
          <p:cNvPr id="25602" name="Picture 2" descr="Efferent coupling example.">
            <a:extLst>
              <a:ext uri="{FF2B5EF4-FFF2-40B4-BE49-F238E27FC236}">
                <a16:creationId xmlns:a16="http://schemas.microsoft.com/office/drawing/2014/main" id="{42E4F652-52C2-46AF-BB00-514439970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899" y="3013114"/>
            <a:ext cx="4029785" cy="1508291"/>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Afferent coupling example.">
            <a:extLst>
              <a:ext uri="{FF2B5EF4-FFF2-40B4-BE49-F238E27FC236}">
                <a16:creationId xmlns:a16="http://schemas.microsoft.com/office/drawing/2014/main" id="{5A1B35D2-0974-402D-AF53-A31AC06588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8555" y="1330657"/>
            <a:ext cx="4029785" cy="1508291"/>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255;p51">
            <a:extLst>
              <a:ext uri="{FF2B5EF4-FFF2-40B4-BE49-F238E27FC236}">
                <a16:creationId xmlns:a16="http://schemas.microsoft.com/office/drawing/2014/main" id="{01814DE1-A74A-4D7D-9227-DB8F1B3C192A}"/>
              </a:ext>
            </a:extLst>
          </p:cNvPr>
          <p:cNvSpPr txBox="1">
            <a:spLocks/>
          </p:cNvSpPr>
          <p:nvPr/>
        </p:nvSpPr>
        <p:spPr>
          <a:xfrm>
            <a:off x="1934650" y="1397876"/>
            <a:ext cx="2336400" cy="385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Nova Round"/>
              <a:buNone/>
              <a:defRPr sz="2800" b="0" i="0" u="none" strike="noStrike" cap="none">
                <a:solidFill>
                  <a:schemeClr val="dk1"/>
                </a:solidFill>
                <a:latin typeface="Nova Round"/>
                <a:ea typeface="Nova Round"/>
                <a:cs typeface="Nova Round"/>
                <a:sym typeface="Nova Round"/>
              </a:defRPr>
            </a:lvl1pPr>
            <a:lvl2pPr marR="0" lvl="1" algn="l" rtl="0">
              <a:lnSpc>
                <a:spcPct val="100000"/>
              </a:lnSpc>
              <a:spcBef>
                <a:spcPts val="0"/>
              </a:spcBef>
              <a:spcAft>
                <a:spcPts val="0"/>
              </a:spcAft>
              <a:buClr>
                <a:schemeClr val="dk1"/>
              </a:buClr>
              <a:buSzPts val="2800"/>
              <a:buFont typeface="Nova Round"/>
              <a:buNone/>
              <a:defRPr sz="2800" b="0" i="0" u="none" strike="noStrike" cap="none">
                <a:solidFill>
                  <a:schemeClr val="dk1"/>
                </a:solidFill>
                <a:latin typeface="Nova Round"/>
                <a:ea typeface="Nova Round"/>
                <a:cs typeface="Nova Round"/>
                <a:sym typeface="Nova Round"/>
              </a:defRPr>
            </a:lvl2pPr>
            <a:lvl3pPr marR="0" lvl="2" algn="l" rtl="0">
              <a:lnSpc>
                <a:spcPct val="100000"/>
              </a:lnSpc>
              <a:spcBef>
                <a:spcPts val="0"/>
              </a:spcBef>
              <a:spcAft>
                <a:spcPts val="0"/>
              </a:spcAft>
              <a:buClr>
                <a:schemeClr val="dk1"/>
              </a:buClr>
              <a:buSzPts val="2800"/>
              <a:buFont typeface="Nova Round"/>
              <a:buNone/>
              <a:defRPr sz="2800" b="0" i="0" u="none" strike="noStrike" cap="none">
                <a:solidFill>
                  <a:schemeClr val="dk1"/>
                </a:solidFill>
                <a:latin typeface="Nova Round"/>
                <a:ea typeface="Nova Round"/>
                <a:cs typeface="Nova Round"/>
                <a:sym typeface="Nova Round"/>
              </a:defRPr>
            </a:lvl3pPr>
            <a:lvl4pPr marR="0" lvl="3" algn="l" rtl="0">
              <a:lnSpc>
                <a:spcPct val="100000"/>
              </a:lnSpc>
              <a:spcBef>
                <a:spcPts val="0"/>
              </a:spcBef>
              <a:spcAft>
                <a:spcPts val="0"/>
              </a:spcAft>
              <a:buClr>
                <a:schemeClr val="dk1"/>
              </a:buClr>
              <a:buSzPts val="2800"/>
              <a:buFont typeface="Nova Round"/>
              <a:buNone/>
              <a:defRPr sz="2800" b="0" i="0" u="none" strike="noStrike" cap="none">
                <a:solidFill>
                  <a:schemeClr val="dk1"/>
                </a:solidFill>
                <a:latin typeface="Nova Round"/>
                <a:ea typeface="Nova Round"/>
                <a:cs typeface="Nova Round"/>
                <a:sym typeface="Nova Round"/>
              </a:defRPr>
            </a:lvl4pPr>
            <a:lvl5pPr marR="0" lvl="4" algn="l" rtl="0">
              <a:lnSpc>
                <a:spcPct val="100000"/>
              </a:lnSpc>
              <a:spcBef>
                <a:spcPts val="0"/>
              </a:spcBef>
              <a:spcAft>
                <a:spcPts val="0"/>
              </a:spcAft>
              <a:buClr>
                <a:schemeClr val="dk1"/>
              </a:buClr>
              <a:buSzPts val="2800"/>
              <a:buFont typeface="Nova Round"/>
              <a:buNone/>
              <a:defRPr sz="2800" b="0" i="0" u="none" strike="noStrike" cap="none">
                <a:solidFill>
                  <a:schemeClr val="dk1"/>
                </a:solidFill>
                <a:latin typeface="Nova Round"/>
                <a:ea typeface="Nova Round"/>
                <a:cs typeface="Nova Round"/>
                <a:sym typeface="Nova Round"/>
              </a:defRPr>
            </a:lvl5pPr>
            <a:lvl6pPr marR="0" lvl="5" algn="l" rtl="0">
              <a:lnSpc>
                <a:spcPct val="100000"/>
              </a:lnSpc>
              <a:spcBef>
                <a:spcPts val="0"/>
              </a:spcBef>
              <a:spcAft>
                <a:spcPts val="0"/>
              </a:spcAft>
              <a:buClr>
                <a:schemeClr val="dk1"/>
              </a:buClr>
              <a:buSzPts val="2800"/>
              <a:buFont typeface="Nova Round"/>
              <a:buNone/>
              <a:defRPr sz="2800" b="0" i="0" u="none" strike="noStrike" cap="none">
                <a:solidFill>
                  <a:schemeClr val="dk1"/>
                </a:solidFill>
                <a:latin typeface="Nova Round"/>
                <a:ea typeface="Nova Round"/>
                <a:cs typeface="Nova Round"/>
                <a:sym typeface="Nova Round"/>
              </a:defRPr>
            </a:lvl6pPr>
            <a:lvl7pPr marR="0" lvl="6" algn="l" rtl="0">
              <a:lnSpc>
                <a:spcPct val="100000"/>
              </a:lnSpc>
              <a:spcBef>
                <a:spcPts val="0"/>
              </a:spcBef>
              <a:spcAft>
                <a:spcPts val="0"/>
              </a:spcAft>
              <a:buClr>
                <a:schemeClr val="dk1"/>
              </a:buClr>
              <a:buSzPts val="2800"/>
              <a:buFont typeface="Nova Round"/>
              <a:buNone/>
              <a:defRPr sz="2800" b="0" i="0" u="none" strike="noStrike" cap="none">
                <a:solidFill>
                  <a:schemeClr val="dk1"/>
                </a:solidFill>
                <a:latin typeface="Nova Round"/>
                <a:ea typeface="Nova Round"/>
                <a:cs typeface="Nova Round"/>
                <a:sym typeface="Nova Round"/>
              </a:defRPr>
            </a:lvl7pPr>
            <a:lvl8pPr marR="0" lvl="7" algn="l" rtl="0">
              <a:lnSpc>
                <a:spcPct val="100000"/>
              </a:lnSpc>
              <a:spcBef>
                <a:spcPts val="0"/>
              </a:spcBef>
              <a:spcAft>
                <a:spcPts val="0"/>
              </a:spcAft>
              <a:buClr>
                <a:schemeClr val="dk1"/>
              </a:buClr>
              <a:buSzPts val="2800"/>
              <a:buFont typeface="Nova Round"/>
              <a:buNone/>
              <a:defRPr sz="2800" b="0" i="0" u="none" strike="noStrike" cap="none">
                <a:solidFill>
                  <a:schemeClr val="dk1"/>
                </a:solidFill>
                <a:latin typeface="Nova Round"/>
                <a:ea typeface="Nova Round"/>
                <a:cs typeface="Nova Round"/>
                <a:sym typeface="Nova Round"/>
              </a:defRPr>
            </a:lvl8pPr>
            <a:lvl9pPr marR="0" lvl="8" algn="l" rtl="0">
              <a:lnSpc>
                <a:spcPct val="100000"/>
              </a:lnSpc>
              <a:spcBef>
                <a:spcPts val="0"/>
              </a:spcBef>
              <a:spcAft>
                <a:spcPts val="0"/>
              </a:spcAft>
              <a:buClr>
                <a:schemeClr val="dk1"/>
              </a:buClr>
              <a:buSzPts val="2800"/>
              <a:buFont typeface="Nova Round"/>
              <a:buNone/>
              <a:defRPr sz="2800" b="0" i="0" u="none" strike="noStrike" cap="none">
                <a:solidFill>
                  <a:schemeClr val="dk1"/>
                </a:solidFill>
                <a:latin typeface="Nova Round"/>
                <a:ea typeface="Nova Round"/>
                <a:cs typeface="Nova Round"/>
                <a:sym typeface="Nova Round"/>
              </a:defRPr>
            </a:lvl9pPr>
          </a:lstStyle>
          <a:p>
            <a:pPr algn="ctr"/>
            <a:r>
              <a:rPr lang="en-US" sz="1600" dirty="0"/>
              <a:t>Efferent coupling (CE)</a:t>
            </a:r>
            <a:endParaRPr lang="en-US" sz="1600" b="1" dirty="0">
              <a:solidFill>
                <a:schemeClr val="accent3"/>
              </a:solidFill>
            </a:endParaRPr>
          </a:p>
        </p:txBody>
      </p:sp>
      <p:sp>
        <p:nvSpPr>
          <p:cNvPr id="11" name="Google Shape;1255;p51">
            <a:extLst>
              <a:ext uri="{FF2B5EF4-FFF2-40B4-BE49-F238E27FC236}">
                <a16:creationId xmlns:a16="http://schemas.microsoft.com/office/drawing/2014/main" id="{BB09B1BD-3CF0-4BA5-AAB8-98E5EB628A55}"/>
              </a:ext>
            </a:extLst>
          </p:cNvPr>
          <p:cNvSpPr txBox="1">
            <a:spLocks/>
          </p:cNvSpPr>
          <p:nvPr/>
        </p:nvSpPr>
        <p:spPr>
          <a:xfrm>
            <a:off x="5658828" y="4217700"/>
            <a:ext cx="2449238" cy="385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Nova Round"/>
              <a:buNone/>
              <a:defRPr sz="2800" b="0" i="0" u="none" strike="noStrike" cap="none">
                <a:solidFill>
                  <a:schemeClr val="dk1"/>
                </a:solidFill>
                <a:latin typeface="Nova Round"/>
                <a:ea typeface="Nova Round"/>
                <a:cs typeface="Nova Round"/>
                <a:sym typeface="Nova Round"/>
              </a:defRPr>
            </a:lvl1pPr>
            <a:lvl2pPr marR="0" lvl="1" algn="l" rtl="0">
              <a:lnSpc>
                <a:spcPct val="100000"/>
              </a:lnSpc>
              <a:spcBef>
                <a:spcPts val="0"/>
              </a:spcBef>
              <a:spcAft>
                <a:spcPts val="0"/>
              </a:spcAft>
              <a:buClr>
                <a:schemeClr val="dk1"/>
              </a:buClr>
              <a:buSzPts val="2800"/>
              <a:buFont typeface="Nova Round"/>
              <a:buNone/>
              <a:defRPr sz="2800" b="0" i="0" u="none" strike="noStrike" cap="none">
                <a:solidFill>
                  <a:schemeClr val="dk1"/>
                </a:solidFill>
                <a:latin typeface="Nova Round"/>
                <a:ea typeface="Nova Round"/>
                <a:cs typeface="Nova Round"/>
                <a:sym typeface="Nova Round"/>
              </a:defRPr>
            </a:lvl2pPr>
            <a:lvl3pPr marR="0" lvl="2" algn="l" rtl="0">
              <a:lnSpc>
                <a:spcPct val="100000"/>
              </a:lnSpc>
              <a:spcBef>
                <a:spcPts val="0"/>
              </a:spcBef>
              <a:spcAft>
                <a:spcPts val="0"/>
              </a:spcAft>
              <a:buClr>
                <a:schemeClr val="dk1"/>
              </a:buClr>
              <a:buSzPts val="2800"/>
              <a:buFont typeface="Nova Round"/>
              <a:buNone/>
              <a:defRPr sz="2800" b="0" i="0" u="none" strike="noStrike" cap="none">
                <a:solidFill>
                  <a:schemeClr val="dk1"/>
                </a:solidFill>
                <a:latin typeface="Nova Round"/>
                <a:ea typeface="Nova Round"/>
                <a:cs typeface="Nova Round"/>
                <a:sym typeface="Nova Round"/>
              </a:defRPr>
            </a:lvl3pPr>
            <a:lvl4pPr marR="0" lvl="3" algn="l" rtl="0">
              <a:lnSpc>
                <a:spcPct val="100000"/>
              </a:lnSpc>
              <a:spcBef>
                <a:spcPts val="0"/>
              </a:spcBef>
              <a:spcAft>
                <a:spcPts val="0"/>
              </a:spcAft>
              <a:buClr>
                <a:schemeClr val="dk1"/>
              </a:buClr>
              <a:buSzPts val="2800"/>
              <a:buFont typeface="Nova Round"/>
              <a:buNone/>
              <a:defRPr sz="2800" b="0" i="0" u="none" strike="noStrike" cap="none">
                <a:solidFill>
                  <a:schemeClr val="dk1"/>
                </a:solidFill>
                <a:latin typeface="Nova Round"/>
                <a:ea typeface="Nova Round"/>
                <a:cs typeface="Nova Round"/>
                <a:sym typeface="Nova Round"/>
              </a:defRPr>
            </a:lvl4pPr>
            <a:lvl5pPr marR="0" lvl="4" algn="l" rtl="0">
              <a:lnSpc>
                <a:spcPct val="100000"/>
              </a:lnSpc>
              <a:spcBef>
                <a:spcPts val="0"/>
              </a:spcBef>
              <a:spcAft>
                <a:spcPts val="0"/>
              </a:spcAft>
              <a:buClr>
                <a:schemeClr val="dk1"/>
              </a:buClr>
              <a:buSzPts val="2800"/>
              <a:buFont typeface="Nova Round"/>
              <a:buNone/>
              <a:defRPr sz="2800" b="0" i="0" u="none" strike="noStrike" cap="none">
                <a:solidFill>
                  <a:schemeClr val="dk1"/>
                </a:solidFill>
                <a:latin typeface="Nova Round"/>
                <a:ea typeface="Nova Round"/>
                <a:cs typeface="Nova Round"/>
                <a:sym typeface="Nova Round"/>
              </a:defRPr>
            </a:lvl5pPr>
            <a:lvl6pPr marR="0" lvl="5" algn="l" rtl="0">
              <a:lnSpc>
                <a:spcPct val="100000"/>
              </a:lnSpc>
              <a:spcBef>
                <a:spcPts val="0"/>
              </a:spcBef>
              <a:spcAft>
                <a:spcPts val="0"/>
              </a:spcAft>
              <a:buClr>
                <a:schemeClr val="dk1"/>
              </a:buClr>
              <a:buSzPts val="2800"/>
              <a:buFont typeface="Nova Round"/>
              <a:buNone/>
              <a:defRPr sz="2800" b="0" i="0" u="none" strike="noStrike" cap="none">
                <a:solidFill>
                  <a:schemeClr val="dk1"/>
                </a:solidFill>
                <a:latin typeface="Nova Round"/>
                <a:ea typeface="Nova Round"/>
                <a:cs typeface="Nova Round"/>
                <a:sym typeface="Nova Round"/>
              </a:defRPr>
            </a:lvl6pPr>
            <a:lvl7pPr marR="0" lvl="6" algn="l" rtl="0">
              <a:lnSpc>
                <a:spcPct val="100000"/>
              </a:lnSpc>
              <a:spcBef>
                <a:spcPts val="0"/>
              </a:spcBef>
              <a:spcAft>
                <a:spcPts val="0"/>
              </a:spcAft>
              <a:buClr>
                <a:schemeClr val="dk1"/>
              </a:buClr>
              <a:buSzPts val="2800"/>
              <a:buFont typeface="Nova Round"/>
              <a:buNone/>
              <a:defRPr sz="2800" b="0" i="0" u="none" strike="noStrike" cap="none">
                <a:solidFill>
                  <a:schemeClr val="dk1"/>
                </a:solidFill>
                <a:latin typeface="Nova Round"/>
                <a:ea typeface="Nova Round"/>
                <a:cs typeface="Nova Round"/>
                <a:sym typeface="Nova Round"/>
              </a:defRPr>
            </a:lvl7pPr>
            <a:lvl8pPr marR="0" lvl="7" algn="l" rtl="0">
              <a:lnSpc>
                <a:spcPct val="100000"/>
              </a:lnSpc>
              <a:spcBef>
                <a:spcPts val="0"/>
              </a:spcBef>
              <a:spcAft>
                <a:spcPts val="0"/>
              </a:spcAft>
              <a:buClr>
                <a:schemeClr val="dk1"/>
              </a:buClr>
              <a:buSzPts val="2800"/>
              <a:buFont typeface="Nova Round"/>
              <a:buNone/>
              <a:defRPr sz="2800" b="0" i="0" u="none" strike="noStrike" cap="none">
                <a:solidFill>
                  <a:schemeClr val="dk1"/>
                </a:solidFill>
                <a:latin typeface="Nova Round"/>
                <a:ea typeface="Nova Round"/>
                <a:cs typeface="Nova Round"/>
                <a:sym typeface="Nova Round"/>
              </a:defRPr>
            </a:lvl8pPr>
            <a:lvl9pPr marR="0" lvl="8" algn="l" rtl="0">
              <a:lnSpc>
                <a:spcPct val="100000"/>
              </a:lnSpc>
              <a:spcBef>
                <a:spcPts val="0"/>
              </a:spcBef>
              <a:spcAft>
                <a:spcPts val="0"/>
              </a:spcAft>
              <a:buClr>
                <a:schemeClr val="dk1"/>
              </a:buClr>
              <a:buSzPts val="2800"/>
              <a:buFont typeface="Nova Round"/>
              <a:buNone/>
              <a:defRPr sz="2800" b="0" i="0" u="none" strike="noStrike" cap="none">
                <a:solidFill>
                  <a:schemeClr val="dk1"/>
                </a:solidFill>
                <a:latin typeface="Nova Round"/>
                <a:ea typeface="Nova Round"/>
                <a:cs typeface="Nova Round"/>
                <a:sym typeface="Nova Round"/>
              </a:defRPr>
            </a:lvl9pPr>
          </a:lstStyle>
          <a:p>
            <a:pPr algn="ctr"/>
            <a:r>
              <a:rPr lang="en-US" sz="1600" dirty="0"/>
              <a:t>Afferent coupling (CA)</a:t>
            </a:r>
            <a:endParaRPr lang="en-US" sz="1600" b="1" dirty="0">
              <a:solidFill>
                <a:schemeClr val="accent3"/>
              </a:solidFill>
            </a:endParaRPr>
          </a:p>
        </p:txBody>
      </p:sp>
      <p:sp>
        <p:nvSpPr>
          <p:cNvPr id="12" name="Google Shape;1501;p77">
            <a:extLst>
              <a:ext uri="{FF2B5EF4-FFF2-40B4-BE49-F238E27FC236}">
                <a16:creationId xmlns:a16="http://schemas.microsoft.com/office/drawing/2014/main" id="{3340C986-B0BA-4B02-84AF-170D90EA5CA5}"/>
              </a:ext>
            </a:extLst>
          </p:cNvPr>
          <p:cNvSpPr txBox="1">
            <a:spLocks/>
          </p:cNvSpPr>
          <p:nvPr/>
        </p:nvSpPr>
        <p:spPr>
          <a:xfrm>
            <a:off x="1934650" y="1854222"/>
            <a:ext cx="2336400" cy="9590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343"/>
              </a:buClr>
              <a:buSzPts val="1400"/>
              <a:buFont typeface="Overpass"/>
              <a:buChar char="●"/>
              <a:defRPr sz="1050" b="0" i="0" u="none" strike="noStrike" cap="none">
                <a:solidFill>
                  <a:srgbClr val="434343"/>
                </a:solidFill>
                <a:latin typeface="Overpass"/>
                <a:ea typeface="Overpass"/>
                <a:cs typeface="Overpass"/>
                <a:sym typeface="Overpass"/>
              </a:defRPr>
            </a:lvl1pPr>
            <a:lvl2pPr marL="914400" marR="0" lvl="1" indent="-317500" algn="l" rtl="0">
              <a:lnSpc>
                <a:spcPct val="115000"/>
              </a:lnSpc>
              <a:spcBef>
                <a:spcPts val="1600"/>
              </a:spcBef>
              <a:spcAft>
                <a:spcPts val="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2pPr>
            <a:lvl3pPr marL="1371600" marR="0" lvl="2" indent="-317500" algn="l" rtl="0">
              <a:lnSpc>
                <a:spcPct val="115000"/>
              </a:lnSpc>
              <a:spcBef>
                <a:spcPts val="1600"/>
              </a:spcBef>
              <a:spcAft>
                <a:spcPts val="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3pPr>
            <a:lvl4pPr marL="1828800" marR="0" lvl="3" indent="-317500" algn="l" rtl="0">
              <a:lnSpc>
                <a:spcPct val="115000"/>
              </a:lnSpc>
              <a:spcBef>
                <a:spcPts val="1600"/>
              </a:spcBef>
              <a:spcAft>
                <a:spcPts val="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4pPr>
            <a:lvl5pPr marL="2286000" marR="0" lvl="4" indent="-317500" algn="l" rtl="0">
              <a:lnSpc>
                <a:spcPct val="115000"/>
              </a:lnSpc>
              <a:spcBef>
                <a:spcPts val="1600"/>
              </a:spcBef>
              <a:spcAft>
                <a:spcPts val="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5pPr>
            <a:lvl6pPr marL="2743200" marR="0" lvl="5" indent="-317500" algn="l" rtl="0">
              <a:lnSpc>
                <a:spcPct val="115000"/>
              </a:lnSpc>
              <a:spcBef>
                <a:spcPts val="1600"/>
              </a:spcBef>
              <a:spcAft>
                <a:spcPts val="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6pPr>
            <a:lvl7pPr marL="3200400" marR="0" lvl="6" indent="-317500" algn="l" rtl="0">
              <a:lnSpc>
                <a:spcPct val="115000"/>
              </a:lnSpc>
              <a:spcBef>
                <a:spcPts val="1600"/>
              </a:spcBef>
              <a:spcAft>
                <a:spcPts val="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7pPr>
            <a:lvl8pPr marL="3657600" marR="0" lvl="7" indent="-317500" algn="l" rtl="0">
              <a:lnSpc>
                <a:spcPct val="115000"/>
              </a:lnSpc>
              <a:spcBef>
                <a:spcPts val="1600"/>
              </a:spcBef>
              <a:spcAft>
                <a:spcPts val="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8pPr>
            <a:lvl9pPr marL="4114800" marR="0" lvl="8" indent="-317500" algn="l" rtl="0">
              <a:lnSpc>
                <a:spcPct val="115000"/>
              </a:lnSpc>
              <a:spcBef>
                <a:spcPts val="1600"/>
              </a:spcBef>
              <a:spcAft>
                <a:spcPts val="160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9pPr>
          </a:lstStyle>
          <a:p>
            <a:pPr marL="0" indent="0" algn="ctr">
              <a:buFont typeface="Overpass"/>
              <a:buNone/>
            </a:pPr>
            <a:r>
              <a:rPr lang="en-US" sz="1200" b="1" dirty="0">
                <a:solidFill>
                  <a:schemeClr val="tx1"/>
                </a:solidFill>
                <a:highlight>
                  <a:srgbClr val="E7CDAC"/>
                </a:highlight>
              </a:rPr>
              <a:t>CE</a:t>
            </a:r>
            <a:r>
              <a:rPr lang="en-US" sz="1200" dirty="0">
                <a:solidFill>
                  <a:schemeClr val="tx1"/>
                </a:solidFill>
              </a:rPr>
              <a:t> measures the total number of classes inside a package that depend upon classes outside of the package.</a:t>
            </a:r>
          </a:p>
        </p:txBody>
      </p:sp>
      <p:sp>
        <p:nvSpPr>
          <p:cNvPr id="13" name="Google Shape;1501;p77">
            <a:extLst>
              <a:ext uri="{FF2B5EF4-FFF2-40B4-BE49-F238E27FC236}">
                <a16:creationId xmlns:a16="http://schemas.microsoft.com/office/drawing/2014/main" id="{E4FF225F-E9C7-4546-932C-899490580BE1}"/>
              </a:ext>
            </a:extLst>
          </p:cNvPr>
          <p:cNvSpPr txBox="1">
            <a:spLocks/>
          </p:cNvSpPr>
          <p:nvPr/>
        </p:nvSpPr>
        <p:spPr>
          <a:xfrm>
            <a:off x="5658828" y="3197253"/>
            <a:ext cx="2336400" cy="9590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343"/>
              </a:buClr>
              <a:buSzPts val="1400"/>
              <a:buFont typeface="Overpass"/>
              <a:buChar char="●"/>
              <a:defRPr sz="1050" b="0" i="0" u="none" strike="noStrike" cap="none">
                <a:solidFill>
                  <a:srgbClr val="434343"/>
                </a:solidFill>
                <a:latin typeface="Overpass"/>
                <a:ea typeface="Overpass"/>
                <a:cs typeface="Overpass"/>
                <a:sym typeface="Overpass"/>
              </a:defRPr>
            </a:lvl1pPr>
            <a:lvl2pPr marL="914400" marR="0" lvl="1" indent="-317500" algn="l" rtl="0">
              <a:lnSpc>
                <a:spcPct val="115000"/>
              </a:lnSpc>
              <a:spcBef>
                <a:spcPts val="1600"/>
              </a:spcBef>
              <a:spcAft>
                <a:spcPts val="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2pPr>
            <a:lvl3pPr marL="1371600" marR="0" lvl="2" indent="-317500" algn="l" rtl="0">
              <a:lnSpc>
                <a:spcPct val="115000"/>
              </a:lnSpc>
              <a:spcBef>
                <a:spcPts val="1600"/>
              </a:spcBef>
              <a:spcAft>
                <a:spcPts val="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3pPr>
            <a:lvl4pPr marL="1828800" marR="0" lvl="3" indent="-317500" algn="l" rtl="0">
              <a:lnSpc>
                <a:spcPct val="115000"/>
              </a:lnSpc>
              <a:spcBef>
                <a:spcPts val="1600"/>
              </a:spcBef>
              <a:spcAft>
                <a:spcPts val="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4pPr>
            <a:lvl5pPr marL="2286000" marR="0" lvl="4" indent="-317500" algn="l" rtl="0">
              <a:lnSpc>
                <a:spcPct val="115000"/>
              </a:lnSpc>
              <a:spcBef>
                <a:spcPts val="1600"/>
              </a:spcBef>
              <a:spcAft>
                <a:spcPts val="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5pPr>
            <a:lvl6pPr marL="2743200" marR="0" lvl="5" indent="-317500" algn="l" rtl="0">
              <a:lnSpc>
                <a:spcPct val="115000"/>
              </a:lnSpc>
              <a:spcBef>
                <a:spcPts val="1600"/>
              </a:spcBef>
              <a:spcAft>
                <a:spcPts val="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6pPr>
            <a:lvl7pPr marL="3200400" marR="0" lvl="6" indent="-317500" algn="l" rtl="0">
              <a:lnSpc>
                <a:spcPct val="115000"/>
              </a:lnSpc>
              <a:spcBef>
                <a:spcPts val="1600"/>
              </a:spcBef>
              <a:spcAft>
                <a:spcPts val="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7pPr>
            <a:lvl8pPr marL="3657600" marR="0" lvl="7" indent="-317500" algn="l" rtl="0">
              <a:lnSpc>
                <a:spcPct val="115000"/>
              </a:lnSpc>
              <a:spcBef>
                <a:spcPts val="1600"/>
              </a:spcBef>
              <a:spcAft>
                <a:spcPts val="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8pPr>
            <a:lvl9pPr marL="4114800" marR="0" lvl="8" indent="-317500" algn="l" rtl="0">
              <a:lnSpc>
                <a:spcPct val="115000"/>
              </a:lnSpc>
              <a:spcBef>
                <a:spcPts val="1600"/>
              </a:spcBef>
              <a:spcAft>
                <a:spcPts val="1600"/>
              </a:spcAft>
              <a:buClr>
                <a:srgbClr val="434343"/>
              </a:buClr>
              <a:buSzPts val="1400"/>
              <a:buFont typeface="Overpass"/>
              <a:buChar char="■"/>
              <a:defRPr sz="1400" b="0" i="0" u="none" strike="noStrike" cap="none">
                <a:solidFill>
                  <a:srgbClr val="434343"/>
                </a:solidFill>
                <a:latin typeface="Overpass"/>
                <a:ea typeface="Overpass"/>
                <a:cs typeface="Overpass"/>
                <a:sym typeface="Overpass"/>
              </a:defRPr>
            </a:lvl9pPr>
          </a:lstStyle>
          <a:p>
            <a:pPr marL="0" indent="0" algn="ctr">
              <a:buFont typeface="Overpass"/>
              <a:buNone/>
            </a:pPr>
            <a:r>
              <a:rPr lang="en-US" sz="1200" b="1" dirty="0">
                <a:solidFill>
                  <a:schemeClr val="tx1"/>
                </a:solidFill>
                <a:highlight>
                  <a:srgbClr val="E7CDAC"/>
                </a:highlight>
              </a:rPr>
              <a:t>CA</a:t>
            </a:r>
            <a:r>
              <a:rPr lang="en-US" sz="1200" dirty="0">
                <a:solidFill>
                  <a:schemeClr val="tx1"/>
                </a:solidFill>
              </a:rPr>
              <a:t> measures the total number of classes outside of a package that depend upon classes within that package.</a:t>
            </a:r>
          </a:p>
        </p:txBody>
      </p:sp>
      <p:sp>
        <p:nvSpPr>
          <p:cNvPr id="7" name="Ellipse 6">
            <a:extLst>
              <a:ext uri="{FF2B5EF4-FFF2-40B4-BE49-F238E27FC236}">
                <a16:creationId xmlns:a16="http://schemas.microsoft.com/office/drawing/2014/main" id="{4A748AC4-257A-44F9-87E4-467F260EC13B}"/>
              </a:ext>
            </a:extLst>
          </p:cNvPr>
          <p:cNvSpPr/>
          <p:nvPr/>
        </p:nvSpPr>
        <p:spPr>
          <a:xfrm>
            <a:off x="2388358" y="3821373"/>
            <a:ext cx="197893" cy="109182"/>
          </a:xfrm>
          <a:prstGeom prst="ellipse">
            <a:avLst/>
          </a:prstGeom>
          <a:noFill/>
          <a:ln>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a:extLst>
              <a:ext uri="{FF2B5EF4-FFF2-40B4-BE49-F238E27FC236}">
                <a16:creationId xmlns:a16="http://schemas.microsoft.com/office/drawing/2014/main" id="{CAFFA834-1533-4311-B81B-040450E79F6A}"/>
              </a:ext>
            </a:extLst>
          </p:cNvPr>
          <p:cNvSpPr/>
          <p:nvPr/>
        </p:nvSpPr>
        <p:spPr>
          <a:xfrm>
            <a:off x="2846798" y="3821373"/>
            <a:ext cx="197893" cy="109182"/>
          </a:xfrm>
          <a:prstGeom prst="ellipse">
            <a:avLst/>
          </a:prstGeom>
          <a:noFill/>
          <a:ln>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a:extLst>
              <a:ext uri="{FF2B5EF4-FFF2-40B4-BE49-F238E27FC236}">
                <a16:creationId xmlns:a16="http://schemas.microsoft.com/office/drawing/2014/main" id="{25A1AE8D-07A8-4D4B-9DC0-9419241AEE4B}"/>
              </a:ext>
            </a:extLst>
          </p:cNvPr>
          <p:cNvSpPr/>
          <p:nvPr/>
        </p:nvSpPr>
        <p:spPr>
          <a:xfrm>
            <a:off x="3061854" y="3400567"/>
            <a:ext cx="197893" cy="109182"/>
          </a:xfrm>
          <a:prstGeom prst="ellipse">
            <a:avLst/>
          </a:prstGeom>
          <a:noFill/>
          <a:ln>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a:extLst>
              <a:ext uri="{FF2B5EF4-FFF2-40B4-BE49-F238E27FC236}">
                <a16:creationId xmlns:a16="http://schemas.microsoft.com/office/drawing/2014/main" id="{6E321CB1-1911-4BA8-84A5-2D52AAD294E0}"/>
              </a:ext>
            </a:extLst>
          </p:cNvPr>
          <p:cNvSpPr/>
          <p:nvPr/>
        </p:nvSpPr>
        <p:spPr>
          <a:xfrm>
            <a:off x="6162170" y="1697580"/>
            <a:ext cx="197893" cy="156642"/>
          </a:xfrm>
          <a:prstGeom prst="ellipse">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26">
            <a:extLst>
              <a:ext uri="{FF2B5EF4-FFF2-40B4-BE49-F238E27FC236}">
                <a16:creationId xmlns:a16="http://schemas.microsoft.com/office/drawing/2014/main" id="{86395491-0E83-4C0B-B90A-8C7D0C80301A}"/>
              </a:ext>
            </a:extLst>
          </p:cNvPr>
          <p:cNvSpPr/>
          <p:nvPr/>
        </p:nvSpPr>
        <p:spPr>
          <a:xfrm>
            <a:off x="6162170" y="2002258"/>
            <a:ext cx="197893" cy="156642"/>
          </a:xfrm>
          <a:prstGeom prst="ellipse">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38738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bg1"/>
                </a:solidFill>
              </a:rPr>
              <a:t>Coupling</a:t>
            </a:r>
            <a:endParaRPr dirty="0">
              <a:solidFill>
                <a:schemeClr val="bg1"/>
              </a:solidFill>
            </a:endParaRPr>
          </a:p>
        </p:txBody>
      </p:sp>
      <p:pic>
        <p:nvPicPr>
          <p:cNvPr id="26626" name="Picture 2" descr="Coupling types: none, data, stamp, control, external, common, and content.">
            <a:extLst>
              <a:ext uri="{FF2B5EF4-FFF2-40B4-BE49-F238E27FC236}">
                <a16:creationId xmlns:a16="http://schemas.microsoft.com/office/drawing/2014/main" id="{36C60096-0982-4A1A-BE2E-8AA8ED078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0052" y="1104300"/>
            <a:ext cx="3723895" cy="3638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9397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Abstractness</a:t>
            </a:r>
            <a:endParaRPr dirty="0">
              <a:solidFill>
                <a:schemeClr val="bg1"/>
              </a:solidFill>
            </a:endParaRPr>
          </a:p>
        </p:txBody>
      </p:sp>
      <p:pic>
        <p:nvPicPr>
          <p:cNvPr id="5" name="Image 4">
            <a:extLst>
              <a:ext uri="{FF2B5EF4-FFF2-40B4-BE49-F238E27FC236}">
                <a16:creationId xmlns:a16="http://schemas.microsoft.com/office/drawing/2014/main" id="{70F4E35E-935D-4FC3-AE6A-9CD2A0C11419}"/>
              </a:ext>
            </a:extLst>
          </p:cNvPr>
          <p:cNvPicPr>
            <a:picLocks noChangeAspect="1"/>
          </p:cNvPicPr>
          <p:nvPr/>
        </p:nvPicPr>
        <p:blipFill>
          <a:blip r:embed="rId3"/>
          <a:stretch>
            <a:fillRect/>
          </a:stretch>
        </p:blipFill>
        <p:spPr>
          <a:xfrm>
            <a:off x="252483" y="2394328"/>
            <a:ext cx="3272293" cy="1771897"/>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8" name="ZoneTexte 7">
            <a:extLst>
              <a:ext uri="{FF2B5EF4-FFF2-40B4-BE49-F238E27FC236}">
                <a16:creationId xmlns:a16="http://schemas.microsoft.com/office/drawing/2014/main" id="{2C1BBC82-3412-4753-B626-2543D9C85CEA}"/>
              </a:ext>
            </a:extLst>
          </p:cNvPr>
          <p:cNvSpPr txBox="1"/>
          <p:nvPr/>
        </p:nvSpPr>
        <p:spPr>
          <a:xfrm>
            <a:off x="3951025" y="2218447"/>
            <a:ext cx="4005620" cy="2123658"/>
          </a:xfrm>
          <a:prstGeom prst="rect">
            <a:avLst/>
          </a:prstGeom>
          <a:noFill/>
        </p:spPr>
        <p:txBody>
          <a:bodyPr wrap="square" rtlCol="0">
            <a:spAutoFit/>
          </a:bodyPr>
          <a:lstStyle/>
          <a:p>
            <a:pPr marL="285750" indent="-285750">
              <a:buFont typeface="Wingdings" panose="05000000000000000000" pitchFamily="2" charset="2"/>
              <a:buChar char="Ø"/>
            </a:pPr>
            <a:r>
              <a:rPr lang="en-US" sz="1200" dirty="0">
                <a:latin typeface="Overpass" panose="020B0604020202020204" charset="0"/>
              </a:rPr>
              <a:t>Abstractness is the ratio of abstract artifacts (abstract classes, interfaces, and so on) to concrete artifacts (implementation). </a:t>
            </a:r>
          </a:p>
          <a:p>
            <a:pPr marL="285750" indent="-285750">
              <a:buFont typeface="Wingdings" panose="05000000000000000000" pitchFamily="2" charset="2"/>
              <a:buChar char="Ø"/>
            </a:pPr>
            <a:r>
              <a:rPr lang="en-US" sz="1200" dirty="0">
                <a:latin typeface="Overpass" panose="020B0604020202020204" charset="0"/>
              </a:rPr>
              <a:t>It represents </a:t>
            </a:r>
            <a:r>
              <a:rPr lang="en-US" sz="1200" b="1" dirty="0">
                <a:latin typeface="Overpass" panose="020B0604020202020204" charset="0"/>
              </a:rPr>
              <a:t>a measure of abstractness versus implementation</a:t>
            </a:r>
            <a:r>
              <a:rPr lang="en-US" sz="1200" dirty="0">
                <a:latin typeface="Overpass" panose="020B0604020202020204" charset="0"/>
              </a:rPr>
              <a:t>.</a:t>
            </a:r>
          </a:p>
          <a:p>
            <a:endParaRPr lang="en-US" sz="1200" dirty="0">
              <a:latin typeface="Overpass" panose="020B0604020202020204" charset="0"/>
            </a:endParaRPr>
          </a:p>
          <a:p>
            <a:pPr marL="171450" indent="-171450">
              <a:buFont typeface="Arial" panose="020B0604020202020204" pitchFamily="34" charset="0"/>
              <a:buChar char="•"/>
            </a:pPr>
            <a:r>
              <a:rPr lang="en-US" sz="1200" dirty="0">
                <a:latin typeface="Overpass" panose="020B0604020202020204" charset="0"/>
              </a:rPr>
              <a:t>Consider an application </a:t>
            </a:r>
            <a:r>
              <a:rPr lang="en-US" sz="1200" b="1" dirty="0">
                <a:latin typeface="Overpass" panose="020B0604020202020204" charset="0"/>
              </a:rPr>
              <a:t>with 5,000 lines of code, all in one main() method</a:t>
            </a:r>
            <a:r>
              <a:rPr lang="en-US" sz="1200" dirty="0">
                <a:latin typeface="Overpass" panose="020B0604020202020204" charset="0"/>
              </a:rPr>
              <a:t>. </a:t>
            </a:r>
          </a:p>
          <a:p>
            <a:pPr marL="171450" indent="-171450">
              <a:buFont typeface="Arial" panose="020B0604020202020204" pitchFamily="34" charset="0"/>
              <a:buChar char="•"/>
            </a:pPr>
            <a:r>
              <a:rPr lang="en-US" sz="1200" dirty="0">
                <a:latin typeface="Overpass" panose="020B0604020202020204" charset="0"/>
              </a:rPr>
              <a:t>The </a:t>
            </a:r>
            <a:r>
              <a:rPr lang="en-US" sz="1200" b="1" dirty="0">
                <a:latin typeface="Overpass" panose="020B0604020202020204" charset="0"/>
              </a:rPr>
              <a:t>abstractness numerator is 1, while the denominator is 5,000, yielding an abstractness of almost 0</a:t>
            </a:r>
            <a:r>
              <a:rPr lang="en-US" sz="1200" dirty="0">
                <a:latin typeface="Overpass" panose="020B0604020202020204" charset="0"/>
              </a:rPr>
              <a:t>.</a:t>
            </a:r>
          </a:p>
        </p:txBody>
      </p:sp>
    </p:spTree>
    <p:extLst>
      <p:ext uri="{BB962C8B-B14F-4D97-AF65-F5344CB8AC3E}">
        <p14:creationId xmlns:p14="http://schemas.microsoft.com/office/powerpoint/2010/main" val="18935885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bg1"/>
                </a:solidFill>
              </a:rPr>
              <a:t>Instability</a:t>
            </a:r>
            <a:endParaRPr dirty="0">
              <a:solidFill>
                <a:schemeClr val="bg1"/>
              </a:solidFill>
            </a:endParaRPr>
          </a:p>
        </p:txBody>
      </p:sp>
      <p:pic>
        <p:nvPicPr>
          <p:cNvPr id="3" name="Image 2">
            <a:extLst>
              <a:ext uri="{FF2B5EF4-FFF2-40B4-BE49-F238E27FC236}">
                <a16:creationId xmlns:a16="http://schemas.microsoft.com/office/drawing/2014/main" id="{C18C55D5-44A8-4CF5-A206-43BDEB55986E}"/>
              </a:ext>
            </a:extLst>
          </p:cNvPr>
          <p:cNvPicPr>
            <a:picLocks noChangeAspect="1"/>
          </p:cNvPicPr>
          <p:nvPr/>
        </p:nvPicPr>
        <p:blipFill>
          <a:blip r:embed="rId3"/>
          <a:stretch>
            <a:fillRect/>
          </a:stretch>
        </p:blipFill>
        <p:spPr>
          <a:xfrm>
            <a:off x="211541" y="2286391"/>
            <a:ext cx="3417894" cy="1771896"/>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6" name="ZoneTexte 5">
            <a:extLst>
              <a:ext uri="{FF2B5EF4-FFF2-40B4-BE49-F238E27FC236}">
                <a16:creationId xmlns:a16="http://schemas.microsoft.com/office/drawing/2014/main" id="{1C096736-3C56-4244-B314-FB723DC9C0A2}"/>
              </a:ext>
            </a:extLst>
          </p:cNvPr>
          <p:cNvSpPr txBox="1"/>
          <p:nvPr/>
        </p:nvSpPr>
        <p:spPr>
          <a:xfrm>
            <a:off x="3971496" y="1741178"/>
            <a:ext cx="4005620" cy="2862322"/>
          </a:xfrm>
          <a:prstGeom prst="rect">
            <a:avLst/>
          </a:prstGeom>
          <a:noFill/>
        </p:spPr>
        <p:txBody>
          <a:bodyPr wrap="square" rtlCol="0">
            <a:spAutoFit/>
          </a:bodyPr>
          <a:lstStyle/>
          <a:p>
            <a:pPr marL="285750" indent="-285750">
              <a:buFont typeface="Wingdings" panose="05000000000000000000" pitchFamily="2" charset="2"/>
              <a:buChar char="Ø"/>
            </a:pPr>
            <a:r>
              <a:rPr lang="en-US" sz="1200" dirty="0">
                <a:latin typeface="Overpass" panose="020B0604020202020204" charset="0"/>
              </a:rPr>
              <a:t>This metric measures the instability of packages, where stability is measured by calculating the effort to change a package without impacting other packages within the application.</a:t>
            </a:r>
          </a:p>
          <a:p>
            <a:endParaRPr lang="en-US" sz="1200" dirty="0">
              <a:latin typeface="Overpass" panose="020B0604020202020204" charset="0"/>
            </a:endParaRPr>
          </a:p>
          <a:p>
            <a:endParaRPr lang="en-US" sz="1200" dirty="0">
              <a:latin typeface="Overpass" panose="020B0604020202020204" charset="0"/>
            </a:endParaRPr>
          </a:p>
          <a:p>
            <a:pPr marL="285750" indent="-285750">
              <a:buFont typeface="Wingdings" panose="05000000000000000000" pitchFamily="2" charset="2"/>
              <a:buChar char="Ø"/>
            </a:pPr>
            <a:r>
              <a:rPr lang="en-US" sz="1200" b="1" dirty="0">
                <a:latin typeface="Overpass" panose="020B0604020202020204" charset="0"/>
              </a:rPr>
              <a:t>This metric produces results in the range [0, 1]: </a:t>
            </a:r>
          </a:p>
          <a:p>
            <a:pPr marL="285750" lvl="2" indent="-285750">
              <a:buFont typeface="Arial" panose="020B0604020202020204" pitchFamily="34" charset="0"/>
              <a:buChar char="•"/>
            </a:pPr>
            <a:r>
              <a:rPr lang="en-US" sz="1200" dirty="0">
                <a:latin typeface="Overpass" panose="020B0604020202020204" charset="0"/>
              </a:rPr>
              <a:t>A value I=0 indicates a maximally stable package that depends upon nothing.</a:t>
            </a:r>
          </a:p>
          <a:p>
            <a:pPr marL="285750" lvl="2" indent="-285750">
              <a:buFont typeface="Arial" panose="020B0604020202020204" pitchFamily="34" charset="0"/>
              <a:buChar char="•"/>
            </a:pPr>
            <a:r>
              <a:rPr lang="en-US" sz="1200" dirty="0">
                <a:latin typeface="Overpass" panose="020B0604020202020204" charset="0"/>
              </a:rPr>
              <a:t>I=1 indicates a total Instable package that has no incoming dependencies but depends upon other packages.</a:t>
            </a:r>
          </a:p>
          <a:p>
            <a:pPr lvl="2"/>
            <a:r>
              <a:rPr lang="en-US" sz="1200" dirty="0">
                <a:latin typeface="Overpass" panose="020B0604020202020204" charset="0"/>
              </a:rPr>
              <a:t> </a:t>
            </a:r>
          </a:p>
          <a:p>
            <a:pPr marL="285750" indent="-285750">
              <a:buFont typeface="Wingdings" panose="05000000000000000000" pitchFamily="2" charset="2"/>
              <a:buChar char="Ø"/>
            </a:pPr>
            <a:r>
              <a:rPr lang="en-US" sz="1200" b="1" dirty="0">
                <a:latin typeface="Overpass" panose="020B0604020202020204" charset="0"/>
              </a:rPr>
              <a:t>Instability negatively influences re-usability, maintainability and portability</a:t>
            </a:r>
            <a:r>
              <a:rPr lang="en-US" sz="1200" dirty="0">
                <a:latin typeface="Overpass" panose="020B0604020202020204" charset="0"/>
              </a:rPr>
              <a:t>.</a:t>
            </a:r>
          </a:p>
        </p:txBody>
      </p:sp>
    </p:spTree>
    <p:extLst>
      <p:ext uri="{BB962C8B-B14F-4D97-AF65-F5344CB8AC3E}">
        <p14:creationId xmlns:p14="http://schemas.microsoft.com/office/powerpoint/2010/main" val="23259694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bg1"/>
                </a:solidFill>
              </a:rPr>
              <a:t>Distance from the main sequence</a:t>
            </a:r>
            <a:endParaRPr dirty="0">
              <a:solidFill>
                <a:schemeClr val="bg1"/>
              </a:solidFill>
            </a:endParaRPr>
          </a:p>
        </p:txBody>
      </p:sp>
      <p:pic>
        <p:nvPicPr>
          <p:cNvPr id="3" name="Image 2">
            <a:extLst>
              <a:ext uri="{FF2B5EF4-FFF2-40B4-BE49-F238E27FC236}">
                <a16:creationId xmlns:a16="http://schemas.microsoft.com/office/drawing/2014/main" id="{81489648-79A7-4AE1-AE8C-19EB19136EED}"/>
              </a:ext>
            </a:extLst>
          </p:cNvPr>
          <p:cNvPicPr>
            <a:picLocks noChangeAspect="1"/>
          </p:cNvPicPr>
          <p:nvPr/>
        </p:nvPicPr>
        <p:blipFill>
          <a:blip r:embed="rId3"/>
          <a:stretch>
            <a:fillRect/>
          </a:stretch>
        </p:blipFill>
        <p:spPr>
          <a:xfrm>
            <a:off x="2040340" y="1199128"/>
            <a:ext cx="2360911" cy="83390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6" name="Image 5">
            <a:extLst>
              <a:ext uri="{FF2B5EF4-FFF2-40B4-BE49-F238E27FC236}">
                <a16:creationId xmlns:a16="http://schemas.microsoft.com/office/drawing/2014/main" id="{602E3A18-9213-4267-981C-9BE9BDE0286D}"/>
              </a:ext>
            </a:extLst>
          </p:cNvPr>
          <p:cNvPicPr>
            <a:picLocks noChangeAspect="1"/>
          </p:cNvPicPr>
          <p:nvPr/>
        </p:nvPicPr>
        <p:blipFill>
          <a:blip r:embed="rId4"/>
          <a:stretch>
            <a:fillRect/>
          </a:stretch>
        </p:blipFill>
        <p:spPr>
          <a:xfrm>
            <a:off x="2040340" y="2258116"/>
            <a:ext cx="2377258" cy="234538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7" name="Image 6">
            <a:extLst>
              <a:ext uri="{FF2B5EF4-FFF2-40B4-BE49-F238E27FC236}">
                <a16:creationId xmlns:a16="http://schemas.microsoft.com/office/drawing/2014/main" id="{CD3D8836-D52E-4F90-826A-555EECA3754D}"/>
              </a:ext>
            </a:extLst>
          </p:cNvPr>
          <p:cNvPicPr>
            <a:picLocks noChangeAspect="1"/>
          </p:cNvPicPr>
          <p:nvPr/>
        </p:nvPicPr>
        <p:blipFill>
          <a:blip r:embed="rId5"/>
          <a:stretch>
            <a:fillRect/>
          </a:stretch>
        </p:blipFill>
        <p:spPr>
          <a:xfrm>
            <a:off x="4572000" y="1199128"/>
            <a:ext cx="3446495" cy="3404372"/>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11290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bg1"/>
                </a:solidFill>
              </a:rPr>
              <a:t>Entropy</a:t>
            </a:r>
            <a:endParaRPr dirty="0">
              <a:solidFill>
                <a:schemeClr val="bg1"/>
              </a:solidFill>
            </a:endParaRPr>
          </a:p>
        </p:txBody>
      </p:sp>
      <p:pic>
        <p:nvPicPr>
          <p:cNvPr id="27650" name="Picture 2" descr="Image of four versions of an image, with each successive version containing more errors">
            <a:extLst>
              <a:ext uri="{FF2B5EF4-FFF2-40B4-BE49-F238E27FC236}">
                <a16:creationId xmlns:a16="http://schemas.microsoft.com/office/drawing/2014/main" id="{657D487C-17F7-406B-8A6E-A34AE229DE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33356"/>
            <a:ext cx="3370144" cy="337014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7AA03A5-5B76-4766-8438-2CCF6AE5D11F}"/>
              </a:ext>
            </a:extLst>
          </p:cNvPr>
          <p:cNvSpPr txBox="1"/>
          <p:nvPr/>
        </p:nvSpPr>
        <p:spPr>
          <a:xfrm>
            <a:off x="402610" y="2500775"/>
            <a:ext cx="3978322" cy="1815882"/>
          </a:xfrm>
          <a:prstGeom prst="rect">
            <a:avLst/>
          </a:prstGeom>
          <a:noFill/>
        </p:spPr>
        <p:txBody>
          <a:bodyPr wrap="square">
            <a:spAutoFit/>
          </a:bodyPr>
          <a:lstStyle/>
          <a:p>
            <a:r>
              <a:rPr lang="en-US" dirty="0">
                <a:latin typeface="Overpass" panose="020B0604020202020204" charset="0"/>
              </a:rPr>
              <a:t>"The second law of thermodynamics, in principle, </a:t>
            </a:r>
            <a:r>
              <a:rPr lang="en-US" b="1" dirty="0">
                <a:latin typeface="Overpass" panose="020B0604020202020204" charset="0"/>
              </a:rPr>
              <a:t>states that a closed system's disorder cannot be reduced, it can only remain unchanged or increase. A measure of this disorder is entropy</a:t>
            </a:r>
            <a:r>
              <a:rPr lang="en-US" dirty="0">
                <a:latin typeface="Overpass" panose="020B0604020202020204" charset="0"/>
              </a:rPr>
              <a:t>. </a:t>
            </a:r>
            <a:r>
              <a:rPr lang="en-US" dirty="0">
                <a:solidFill>
                  <a:schemeClr val="accent3"/>
                </a:solidFill>
                <a:latin typeface="Overpass" panose="020B0604020202020204" charset="0"/>
              </a:rPr>
              <a:t>This law also seems plausible for software systems</a:t>
            </a:r>
            <a:r>
              <a:rPr lang="en-US" dirty="0">
                <a:latin typeface="Overpass" panose="020B0604020202020204" charset="0"/>
              </a:rPr>
              <a:t>; </a:t>
            </a:r>
            <a:r>
              <a:rPr lang="en-US" dirty="0">
                <a:solidFill>
                  <a:schemeClr val="accent3"/>
                </a:solidFill>
                <a:latin typeface="Overpass" panose="020B0604020202020204" charset="0"/>
              </a:rPr>
              <a:t>as a system is modified, its disorder, or entropy, tends to increase. </a:t>
            </a:r>
            <a:r>
              <a:rPr lang="en-US" dirty="0">
                <a:latin typeface="Overpass" panose="020B0604020202020204" charset="0"/>
              </a:rPr>
              <a:t>This is known as software entropy."</a:t>
            </a:r>
          </a:p>
        </p:txBody>
      </p:sp>
    </p:spTree>
    <p:extLst>
      <p:ext uri="{BB962C8B-B14F-4D97-AF65-F5344CB8AC3E}">
        <p14:creationId xmlns:p14="http://schemas.microsoft.com/office/powerpoint/2010/main" val="1349939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pic>
        <p:nvPicPr>
          <p:cNvPr id="12290" name="Picture 2">
            <a:extLst>
              <a:ext uri="{FF2B5EF4-FFF2-40B4-BE49-F238E27FC236}">
                <a16:creationId xmlns:a16="http://schemas.microsoft.com/office/drawing/2014/main" id="{088B3E35-069C-49A7-805A-122B830B6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856" y="612353"/>
            <a:ext cx="2985057" cy="391879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084B7D88-897D-4AF1-8C8F-F000A01E52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7316" y="612353"/>
            <a:ext cx="2985057" cy="3918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6446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Halstead metrics</a:t>
            </a:r>
            <a:endParaRPr dirty="0">
              <a:solidFill>
                <a:schemeClr val="bg1"/>
              </a:solidFill>
            </a:endParaRPr>
          </a:p>
        </p:txBody>
      </p:sp>
      <p:sp>
        <p:nvSpPr>
          <p:cNvPr id="6" name="ZoneTexte 5">
            <a:extLst>
              <a:ext uri="{FF2B5EF4-FFF2-40B4-BE49-F238E27FC236}">
                <a16:creationId xmlns:a16="http://schemas.microsoft.com/office/drawing/2014/main" id="{F332AE48-5B90-4E16-B7F5-50AFD0566A4A}"/>
              </a:ext>
            </a:extLst>
          </p:cNvPr>
          <p:cNvSpPr txBox="1"/>
          <p:nvPr/>
        </p:nvSpPr>
        <p:spPr>
          <a:xfrm>
            <a:off x="3910084" y="1228702"/>
            <a:ext cx="4271750" cy="1200329"/>
          </a:xfrm>
          <a:prstGeom prst="rect">
            <a:avLst/>
          </a:prstGeom>
          <a:noFill/>
        </p:spPr>
        <p:txBody>
          <a:bodyPr wrap="square">
            <a:spAutoFit/>
          </a:bodyPr>
          <a:lstStyle/>
          <a:p>
            <a:r>
              <a:rPr lang="en-US" sz="1200" b="1" dirty="0">
                <a:latin typeface="Quire Sans" panose="020B0502040400020003" pitchFamily="34" charset="0"/>
                <a:cs typeface="Quire Sans" panose="020B0502040400020003" pitchFamily="34" charset="0"/>
              </a:rPr>
              <a:t>For a given function, consider :</a:t>
            </a:r>
          </a:p>
          <a:p>
            <a:endParaRPr lang="en-US" sz="1200" dirty="0">
              <a:latin typeface="Quire Sans" panose="020B0502040400020003" pitchFamily="34" charset="0"/>
              <a:cs typeface="Quire Sans" panose="020B0502040400020003" pitchFamily="34" charset="0"/>
            </a:endParaRPr>
          </a:p>
          <a:p>
            <a:r>
              <a:rPr lang="en-US" sz="1200" dirty="0">
                <a:latin typeface="Quire Sans" panose="020B0502040400020003" pitchFamily="34" charset="0"/>
                <a:cs typeface="Quire Sans" panose="020B0502040400020003" pitchFamily="34" charset="0"/>
              </a:rPr>
              <a:t>n1 = the number of distinct operators</a:t>
            </a:r>
          </a:p>
          <a:p>
            <a:r>
              <a:rPr lang="en-US" sz="1200" dirty="0">
                <a:latin typeface="Quire Sans" panose="020B0502040400020003" pitchFamily="34" charset="0"/>
                <a:cs typeface="Quire Sans" panose="020B0502040400020003" pitchFamily="34" charset="0"/>
              </a:rPr>
              <a:t>n2 = the number of distinct operands</a:t>
            </a:r>
          </a:p>
          <a:p>
            <a:r>
              <a:rPr lang="en-US" sz="1200" dirty="0">
                <a:latin typeface="Quire Sans" panose="020B0502040400020003" pitchFamily="34" charset="0"/>
                <a:cs typeface="Quire Sans" panose="020B0502040400020003" pitchFamily="34" charset="0"/>
              </a:rPr>
              <a:t>N1 = the total number of operators</a:t>
            </a:r>
          </a:p>
          <a:p>
            <a:r>
              <a:rPr lang="en-US" sz="1200" dirty="0">
                <a:latin typeface="Quire Sans" panose="020B0502040400020003" pitchFamily="34" charset="0"/>
                <a:cs typeface="Quire Sans" panose="020B0502040400020003" pitchFamily="34" charset="0"/>
              </a:rPr>
              <a:t>N2 = the total number of operands</a:t>
            </a:r>
          </a:p>
        </p:txBody>
      </p:sp>
      <p:sp>
        <p:nvSpPr>
          <p:cNvPr id="7" name="ZoneTexte 6">
            <a:extLst>
              <a:ext uri="{FF2B5EF4-FFF2-40B4-BE49-F238E27FC236}">
                <a16:creationId xmlns:a16="http://schemas.microsoft.com/office/drawing/2014/main" id="{3FF02117-A0C3-40C4-8262-7493F5825079}"/>
              </a:ext>
            </a:extLst>
          </p:cNvPr>
          <p:cNvSpPr txBox="1"/>
          <p:nvPr/>
        </p:nvSpPr>
        <p:spPr>
          <a:xfrm>
            <a:off x="3910084" y="2664508"/>
            <a:ext cx="4271750" cy="1938992"/>
          </a:xfrm>
          <a:prstGeom prst="rect">
            <a:avLst/>
          </a:prstGeom>
          <a:noFill/>
        </p:spPr>
        <p:txBody>
          <a:bodyPr wrap="square">
            <a:spAutoFit/>
          </a:bodyPr>
          <a:lstStyle/>
          <a:p>
            <a:r>
              <a:rPr lang="en-US" sz="1200" b="1" dirty="0">
                <a:latin typeface="Quire Sans" panose="020B0502040400020003" pitchFamily="34" charset="0"/>
                <a:cs typeface="Quire Sans" panose="020B0502040400020003" pitchFamily="34" charset="0"/>
              </a:rPr>
              <a:t>From these numbers, several important measures can be calculated:</a:t>
            </a:r>
          </a:p>
          <a:p>
            <a:endParaRPr lang="en-US" sz="1200" dirty="0">
              <a:latin typeface="Quire Sans" panose="020B0502040400020003" pitchFamily="34" charset="0"/>
              <a:cs typeface="Quire Sans" panose="020B0502040400020003" pitchFamily="34" charset="0"/>
            </a:endParaRPr>
          </a:p>
          <a:p>
            <a:r>
              <a:rPr lang="pt-BR" sz="1200" dirty="0">
                <a:highlight>
                  <a:srgbClr val="00FFFF"/>
                </a:highlight>
                <a:latin typeface="Quire Sans" panose="020B0502040400020003" pitchFamily="34" charset="0"/>
                <a:cs typeface="Quire Sans" panose="020B0502040400020003" pitchFamily="34" charset="0"/>
              </a:rPr>
              <a:t>Program length </a:t>
            </a:r>
            <a:r>
              <a:rPr lang="pt-BR" sz="1200" dirty="0">
                <a:latin typeface="Quire Sans" panose="020B0502040400020003" pitchFamily="34" charset="0"/>
                <a:cs typeface="Quire Sans" panose="020B0502040400020003" pitchFamily="34" charset="0"/>
              </a:rPr>
              <a:t>(N) = N = N1 + N2</a:t>
            </a:r>
          </a:p>
          <a:p>
            <a:r>
              <a:rPr lang="pt-BR" sz="1200" dirty="0">
                <a:highlight>
                  <a:srgbClr val="FFFF00"/>
                </a:highlight>
                <a:latin typeface="Quire Sans" panose="020B0502040400020003" pitchFamily="34" charset="0"/>
                <a:cs typeface="Quire Sans" panose="020B0502040400020003" pitchFamily="34" charset="0"/>
              </a:rPr>
              <a:t>Vocabulary size </a:t>
            </a:r>
            <a:r>
              <a:rPr lang="pt-BR" sz="1200" dirty="0">
                <a:latin typeface="Quire Sans" panose="020B0502040400020003" pitchFamily="34" charset="0"/>
                <a:cs typeface="Quire Sans" panose="020B0502040400020003" pitchFamily="34" charset="0"/>
              </a:rPr>
              <a:t>(n) = n = n1 + n2</a:t>
            </a:r>
          </a:p>
          <a:p>
            <a:r>
              <a:rPr lang="pt-BR" sz="1200" dirty="0">
                <a:highlight>
                  <a:srgbClr val="FF00FF"/>
                </a:highlight>
                <a:latin typeface="Quire Sans" panose="020B0502040400020003" pitchFamily="34" charset="0"/>
                <a:cs typeface="Quire Sans" panose="020B0502040400020003" pitchFamily="34" charset="0"/>
              </a:rPr>
              <a:t>Program volume </a:t>
            </a:r>
            <a:r>
              <a:rPr lang="pt-BR" sz="1200" dirty="0">
                <a:latin typeface="Quire Sans" panose="020B0502040400020003" pitchFamily="34" charset="0"/>
                <a:cs typeface="Quire Sans" panose="020B0502040400020003" pitchFamily="34" charset="0"/>
              </a:rPr>
              <a:t>(V) = V = N * log2(n)</a:t>
            </a:r>
          </a:p>
          <a:p>
            <a:r>
              <a:rPr lang="pt-BR" sz="1200" dirty="0">
                <a:highlight>
                  <a:srgbClr val="C0C0C0"/>
                </a:highlight>
                <a:latin typeface="Quire Sans" panose="020B0502040400020003" pitchFamily="34" charset="0"/>
                <a:cs typeface="Quire Sans" panose="020B0502040400020003" pitchFamily="34" charset="0"/>
              </a:rPr>
              <a:t>Difficulty level </a:t>
            </a:r>
            <a:r>
              <a:rPr lang="pt-BR" sz="1200" dirty="0">
                <a:latin typeface="Quire Sans" panose="020B0502040400020003" pitchFamily="34" charset="0"/>
                <a:cs typeface="Quire Sans" panose="020B0502040400020003" pitchFamily="34" charset="0"/>
              </a:rPr>
              <a:t>(D) = D = ( n1 / 2 ) * ( N2 / n2 )</a:t>
            </a:r>
          </a:p>
          <a:p>
            <a:r>
              <a:rPr lang="pt-BR" sz="1200" dirty="0">
                <a:highlight>
                  <a:srgbClr val="E7CDAC"/>
                </a:highlight>
                <a:latin typeface="Quire Sans" panose="020B0502040400020003" pitchFamily="34" charset="0"/>
                <a:cs typeface="Quire Sans" panose="020B0502040400020003" pitchFamily="34" charset="0"/>
              </a:rPr>
              <a:t>Effort to implement </a:t>
            </a:r>
            <a:r>
              <a:rPr lang="pt-BR" sz="1200" dirty="0">
                <a:latin typeface="Quire Sans" panose="020B0502040400020003" pitchFamily="34" charset="0"/>
                <a:cs typeface="Quire Sans" panose="020B0502040400020003" pitchFamily="34" charset="0"/>
              </a:rPr>
              <a:t>(E) = E = V * D</a:t>
            </a:r>
          </a:p>
          <a:p>
            <a:r>
              <a:rPr lang="pt-BR" sz="1200" dirty="0">
                <a:highlight>
                  <a:srgbClr val="808080"/>
                </a:highlight>
                <a:latin typeface="Quire Sans" panose="020B0502040400020003" pitchFamily="34" charset="0"/>
                <a:cs typeface="Quire Sans" panose="020B0502040400020003" pitchFamily="34" charset="0"/>
              </a:rPr>
              <a:t>Time to implement</a:t>
            </a:r>
            <a:r>
              <a:rPr lang="pt-BR" sz="1200" dirty="0">
                <a:latin typeface="Quire Sans" panose="020B0502040400020003" pitchFamily="34" charset="0"/>
                <a:cs typeface="Quire Sans" panose="020B0502040400020003" pitchFamily="34" charset="0"/>
              </a:rPr>
              <a:t> (T) = T = E / 18</a:t>
            </a:r>
          </a:p>
          <a:p>
            <a:r>
              <a:rPr lang="pt-BR" sz="1200" dirty="0">
                <a:highlight>
                  <a:srgbClr val="008080"/>
                </a:highlight>
                <a:latin typeface="Quire Sans" panose="020B0502040400020003" pitchFamily="34" charset="0"/>
                <a:cs typeface="Quire Sans" panose="020B0502040400020003" pitchFamily="34" charset="0"/>
              </a:rPr>
              <a:t>Number of delivered bugs </a:t>
            </a:r>
            <a:r>
              <a:rPr lang="pt-BR" sz="1200" dirty="0">
                <a:latin typeface="Quire Sans" panose="020B0502040400020003" pitchFamily="34" charset="0"/>
                <a:cs typeface="Quire Sans" panose="020B0502040400020003" pitchFamily="34" charset="0"/>
              </a:rPr>
              <a:t>(B) = B = (E^2/3) / 3000</a:t>
            </a:r>
            <a:endParaRPr lang="en-US" sz="1200" dirty="0">
              <a:latin typeface="Quire Sans" panose="020B0502040400020003" pitchFamily="34" charset="0"/>
              <a:cs typeface="Quire Sans" panose="020B0502040400020003" pitchFamily="34" charset="0"/>
            </a:endParaRPr>
          </a:p>
        </p:txBody>
      </p:sp>
      <p:sp>
        <p:nvSpPr>
          <p:cNvPr id="3" name="Rectangle 1">
            <a:extLst>
              <a:ext uri="{FF2B5EF4-FFF2-40B4-BE49-F238E27FC236}">
                <a16:creationId xmlns:a16="http://schemas.microsoft.com/office/drawing/2014/main" id="{9C39C812-A9E7-4E83-B028-DD828626524B}"/>
              </a:ext>
            </a:extLst>
          </p:cNvPr>
          <p:cNvSpPr>
            <a:spLocks noChangeArrowheads="1"/>
          </p:cNvSpPr>
          <p:nvPr/>
        </p:nvSpPr>
        <p:spPr bwMode="auto">
          <a:xfrm>
            <a:off x="720000" y="1228702"/>
            <a:ext cx="2869361" cy="30008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FFC66D"/>
                </a:solidFill>
                <a:effectLst/>
                <a:latin typeface="Quire Sans" panose="020B0502040400020003" pitchFamily="34" charset="0"/>
                <a:cs typeface="Quire Sans" panose="020B0502040400020003" pitchFamily="34" charset="0"/>
              </a:rPr>
              <a:t>main</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a:t>
            </a:r>
            <a:b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b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int </a:t>
            </a:r>
            <a:r>
              <a:rPr kumimoji="0" lang="en-US" altLang="en-US" sz="900" b="1" i="1"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a</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1" i="1"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b</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c</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avg</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a:t>
            </a:r>
            <a:b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b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err="1">
                <a:ln>
                  <a:noFill/>
                </a:ln>
                <a:solidFill>
                  <a:srgbClr val="A9B7C6"/>
                </a:solidFill>
                <a:effectLst/>
                <a:latin typeface="Quire Sans" panose="020B0502040400020003" pitchFamily="34" charset="0"/>
                <a:cs typeface="Quire Sans" panose="020B0502040400020003" pitchFamily="34" charset="0"/>
              </a:rPr>
              <a:t>scanf</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a:t>
            </a:r>
            <a:r>
              <a:rPr kumimoji="0" lang="en-US" altLang="en-US" sz="900" b="0" i="0" u="none" strike="noStrike" cap="none" normalizeH="0" baseline="0" dirty="0">
                <a:ln>
                  <a:noFill/>
                </a:ln>
                <a:solidFill>
                  <a:srgbClr val="6A8759"/>
                </a:solidFill>
                <a:effectLst/>
                <a:latin typeface="Quire Sans" panose="020B0502040400020003" pitchFamily="34" charset="0"/>
                <a:cs typeface="Quire Sans" panose="020B0502040400020003" pitchFamily="34" charset="0"/>
              </a:rPr>
              <a:t>"%d %d %d"</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&amp;</a:t>
            </a:r>
            <a:r>
              <a:rPr kumimoji="0" lang="en-US" altLang="en-US" sz="900" b="1" i="1"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a</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&amp;</a:t>
            </a:r>
            <a:r>
              <a:rPr kumimoji="0" lang="en-US" altLang="en-US" sz="900" b="1" i="1"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b</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&amp;c)</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a:t>
            </a:r>
            <a:b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b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avg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a:t>
            </a:r>
            <a:r>
              <a:rPr kumimoji="0" lang="en-US" altLang="en-US" sz="900" b="1" i="1"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a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a:t>
            </a:r>
            <a:r>
              <a:rPr kumimoji="0" lang="en-US" altLang="en-US" sz="900" b="1" i="1"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b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c) / </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3</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a:t>
            </a:r>
            <a:b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b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err="1">
                <a:ln>
                  <a:noFill/>
                </a:ln>
                <a:solidFill>
                  <a:srgbClr val="A9B7C6"/>
                </a:solidFill>
                <a:effectLst/>
                <a:latin typeface="Quire Sans" panose="020B0502040400020003" pitchFamily="34" charset="0"/>
                <a:cs typeface="Quire Sans" panose="020B0502040400020003" pitchFamily="34" charset="0"/>
              </a:rPr>
              <a:t>printf</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a:t>
            </a:r>
            <a:r>
              <a:rPr kumimoji="0" lang="en-US" altLang="en-US" sz="900" b="0" i="0" u="none" strike="noStrike" cap="none" normalizeH="0" baseline="0" dirty="0">
                <a:ln>
                  <a:noFill/>
                </a:ln>
                <a:solidFill>
                  <a:srgbClr val="6A8759"/>
                </a:solidFill>
                <a:effectLst/>
                <a:latin typeface="Quire Sans" panose="020B0502040400020003" pitchFamily="34" charset="0"/>
                <a:cs typeface="Quire Sans" panose="020B0502040400020003" pitchFamily="34" charset="0"/>
              </a:rPr>
              <a:t>"avg = %d"</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avg</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a:t>
            </a:r>
            <a:b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b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a:t>
            </a:r>
            <a:b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br>
            <a:b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br>
            <a:b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b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The unique operators are:</a:t>
            </a:r>
            <a:b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b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a:t>
            </a:r>
            <a:r>
              <a:rPr kumimoji="0" lang="en-US" altLang="en-US" sz="900" b="1" i="1"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main</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int</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err="1">
                <a:ln>
                  <a:noFill/>
                </a:ln>
                <a:solidFill>
                  <a:srgbClr val="A9B7C6"/>
                </a:solidFill>
                <a:effectLst/>
                <a:latin typeface="Quire Sans" panose="020B0502040400020003" pitchFamily="34" charset="0"/>
                <a:cs typeface="Quire Sans" panose="020B0502040400020003" pitchFamily="34" charset="0"/>
              </a:rPr>
              <a:t>scanf</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&amp;</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err="1">
                <a:ln>
                  <a:noFill/>
                </a:ln>
                <a:solidFill>
                  <a:srgbClr val="6897BB"/>
                </a:solidFill>
                <a:effectLst/>
                <a:latin typeface="Quire Sans" panose="020B0502040400020003" pitchFamily="34" charset="0"/>
                <a:cs typeface="Quire Sans" panose="020B0502040400020003" pitchFamily="34" charset="0"/>
              </a:rPr>
              <a:t>printf</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 ,, ;</a:t>
            </a:r>
            <a:b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br>
            <a:b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b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The unique operands are:</a:t>
            </a:r>
            <a:b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b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a:t>
            </a:r>
            <a:r>
              <a:rPr kumimoji="0" lang="en-US" altLang="en-US" sz="900" b="1" i="1"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a</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1" i="1"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b</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c</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avg</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6A8759"/>
                </a:solidFill>
                <a:effectLst/>
                <a:latin typeface="Quire Sans" panose="020B0502040400020003" pitchFamily="34" charset="0"/>
                <a:cs typeface="Quire Sans" panose="020B0502040400020003" pitchFamily="34" charset="0"/>
              </a:rPr>
              <a:t>"%d %d %d"</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3</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6A8759"/>
                </a:solidFill>
                <a:effectLst/>
                <a:latin typeface="Quire Sans" panose="020B0502040400020003" pitchFamily="34" charset="0"/>
                <a:cs typeface="Quire Sans" panose="020B0502040400020003" pitchFamily="34" charset="0"/>
              </a:rPr>
              <a:t>"avg = %d"</a:t>
            </a:r>
            <a:br>
              <a:rPr kumimoji="0" lang="en-US" altLang="en-US" sz="900" b="0" i="0" u="none" strike="noStrike" cap="none" normalizeH="0" baseline="0" dirty="0">
                <a:ln>
                  <a:noFill/>
                </a:ln>
                <a:solidFill>
                  <a:srgbClr val="6A8759"/>
                </a:solidFill>
                <a:effectLst/>
                <a:latin typeface="Quire Sans" panose="020B0502040400020003" pitchFamily="34" charset="0"/>
                <a:cs typeface="Quire Sans" panose="020B0502040400020003" pitchFamily="34" charset="0"/>
              </a:rPr>
            </a:br>
            <a:br>
              <a:rPr kumimoji="0" lang="en-US" altLang="en-US" sz="900" b="0" i="0" u="none" strike="noStrike" cap="none" normalizeH="0" baseline="0" dirty="0">
                <a:ln>
                  <a:noFill/>
                </a:ln>
                <a:solidFill>
                  <a:srgbClr val="6A8759"/>
                </a:solidFill>
                <a:effectLst/>
                <a:latin typeface="Quire Sans" panose="020B0502040400020003" pitchFamily="34" charset="0"/>
                <a:cs typeface="Quire Sans" panose="020B0502040400020003" pitchFamily="34" charset="0"/>
              </a:rPr>
            </a:br>
            <a:r>
              <a:rPr kumimoji="0" lang="en-US" altLang="en-US" sz="900" b="0" i="0"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n1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12</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n2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7</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n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19</a:t>
            </a:r>
            <a:b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br>
            <a:r>
              <a:rPr kumimoji="0" lang="en-US" altLang="en-US" sz="900" b="0" i="0"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N1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27</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N2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15</a:t>
            </a:r>
            <a:r>
              <a:rPr kumimoji="0" lang="en-US" altLang="en-US" sz="900" b="0" i="0" u="none" strike="noStrike" cap="none" normalizeH="0" baseline="0" dirty="0">
                <a:ln>
                  <a:noFill/>
                </a:ln>
                <a:solidFill>
                  <a:srgbClr val="CC7832"/>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N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42</a:t>
            </a:r>
            <a:b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br>
            <a:r>
              <a:rPr kumimoji="0" lang="en-US" altLang="en-US" sz="900" b="0" i="0"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V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42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log2(</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19</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 </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178.4</a:t>
            </a:r>
            <a:b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br>
            <a:r>
              <a:rPr kumimoji="0" lang="en-US" altLang="en-US" sz="900" b="0" i="0"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D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12</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2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15</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7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12.85</a:t>
            </a:r>
            <a:b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br>
            <a:r>
              <a:rPr kumimoji="0" lang="en-US" altLang="en-US" sz="900" b="0" i="0"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E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12.85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178.4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2292.44</a:t>
            </a:r>
            <a:b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br>
            <a:r>
              <a:rPr kumimoji="0" lang="en-US" altLang="en-US" sz="900" b="0" i="0"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T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2292.44</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18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127.357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seconds</a:t>
            </a:r>
            <a:b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br>
            <a:r>
              <a:rPr kumimoji="0" lang="en-US" altLang="en-US" sz="900" b="0" i="0" u="none" strike="noStrike" cap="none" normalizeH="0" baseline="0" dirty="0">
                <a:ln>
                  <a:noFill/>
                </a:ln>
                <a:solidFill>
                  <a:srgbClr val="9876AA"/>
                </a:solidFill>
                <a:effectLst/>
                <a:latin typeface="Quire Sans" panose="020B0502040400020003" pitchFamily="34" charset="0"/>
                <a:cs typeface="Quire Sans" panose="020B0502040400020003" pitchFamily="34" charset="0"/>
              </a:rPr>
              <a:t>B </a:t>
            </a:r>
            <a:r>
              <a:rPr kumimoji="0" lang="en-US" altLang="en-US" sz="900" b="0" i="0" u="none" strike="noStrike" cap="none" normalizeH="0" baseline="0" dirty="0">
                <a:ln>
                  <a:noFill/>
                </a:ln>
                <a:solidFill>
                  <a:srgbClr val="A9B7C6"/>
                </a:solidFill>
                <a:effectLst/>
                <a:latin typeface="Quire Sans" panose="020B0502040400020003" pitchFamily="34" charset="0"/>
                <a:cs typeface="Quire Sans" panose="020B0502040400020003" pitchFamily="34" charset="0"/>
              </a:rPr>
              <a:t>= </a:t>
            </a:r>
            <a:r>
              <a:rPr kumimoji="0" lang="en-US" altLang="en-US" sz="900" b="0" i="0" u="none" strike="noStrike" cap="none" normalizeH="0" baseline="0" dirty="0">
                <a:ln>
                  <a:noFill/>
                </a:ln>
                <a:solidFill>
                  <a:srgbClr val="6897BB"/>
                </a:solidFill>
                <a:effectLst/>
                <a:latin typeface="Quire Sans" panose="020B0502040400020003" pitchFamily="34" charset="0"/>
                <a:cs typeface="Quire Sans" panose="020B0502040400020003" pitchFamily="34" charset="0"/>
              </a:rPr>
              <a:t>0.05</a:t>
            </a:r>
            <a:endParaRPr kumimoji="0" lang="en-US" altLang="en-US" sz="900" b="0" i="0" u="none" strike="noStrike" cap="none" normalizeH="0" baseline="0" dirty="0">
              <a:ln>
                <a:noFill/>
              </a:ln>
              <a:solidFill>
                <a:schemeClr val="tx1"/>
              </a:solidFill>
              <a:effectLst/>
              <a:latin typeface="Quire Sans" panose="020B0502040400020003" pitchFamily="34" charset="0"/>
              <a:cs typeface="Quire Sans" panose="020B0502040400020003" pitchFamily="34" charset="0"/>
            </a:endParaRPr>
          </a:p>
        </p:txBody>
      </p:sp>
      <p:sp>
        <p:nvSpPr>
          <p:cNvPr id="13" name="ZoneTexte 12">
            <a:extLst>
              <a:ext uri="{FF2B5EF4-FFF2-40B4-BE49-F238E27FC236}">
                <a16:creationId xmlns:a16="http://schemas.microsoft.com/office/drawing/2014/main" id="{99214E63-D466-4A91-9923-9526DB78B7D4}"/>
              </a:ext>
            </a:extLst>
          </p:cNvPr>
          <p:cNvSpPr txBox="1"/>
          <p:nvPr/>
        </p:nvSpPr>
        <p:spPr>
          <a:xfrm>
            <a:off x="262799" y="4312713"/>
            <a:ext cx="3783762" cy="400110"/>
          </a:xfrm>
          <a:prstGeom prst="rect">
            <a:avLst/>
          </a:prstGeom>
          <a:noFill/>
        </p:spPr>
        <p:txBody>
          <a:bodyPr wrap="square">
            <a:spAutoFit/>
          </a:bodyPr>
          <a:lstStyle/>
          <a:p>
            <a:pPr algn="ctr"/>
            <a:r>
              <a:rPr lang="en-US" sz="1000" dirty="0">
                <a:hlinkClick r:id="rId3"/>
              </a:rPr>
              <a:t>https://www.ibm.com/docs/en/rtr/8.0.0?topic=SSSHUF_8.0.0/com.ibm.rational.testrt.studio.doc/topics/csmhalstead.htm</a:t>
            </a:r>
            <a:endParaRPr lang="en-US" sz="1000" dirty="0"/>
          </a:p>
        </p:txBody>
      </p:sp>
    </p:spTree>
    <p:extLst>
      <p:ext uri="{BB962C8B-B14F-4D97-AF65-F5344CB8AC3E}">
        <p14:creationId xmlns:p14="http://schemas.microsoft.com/office/powerpoint/2010/main" val="2731157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Halstead metrics</a:t>
            </a:r>
            <a:endParaRPr dirty="0">
              <a:solidFill>
                <a:schemeClr val="bg1"/>
              </a:solidFill>
            </a:endParaRPr>
          </a:p>
        </p:txBody>
      </p:sp>
      <p:sp>
        <p:nvSpPr>
          <p:cNvPr id="4" name="Sous-titre 2">
            <a:extLst>
              <a:ext uri="{FF2B5EF4-FFF2-40B4-BE49-F238E27FC236}">
                <a16:creationId xmlns:a16="http://schemas.microsoft.com/office/drawing/2014/main" id="{980EFDE0-3E64-4B75-8A03-F4BBF49482ED}"/>
              </a:ext>
            </a:extLst>
          </p:cNvPr>
          <p:cNvSpPr>
            <a:spLocks noGrp="1"/>
          </p:cNvSpPr>
          <p:nvPr>
            <p:ph type="subTitle" idx="1"/>
          </p:nvPr>
        </p:nvSpPr>
        <p:spPr>
          <a:xfrm>
            <a:off x="1951630" y="1214650"/>
            <a:ext cx="6049143" cy="3452883"/>
          </a:xfrm>
        </p:spPr>
        <p:txBody>
          <a:bodyPr/>
          <a:lstStyle/>
          <a:p>
            <a:pPr algn="l">
              <a:buFont typeface="Wingdings" panose="05000000000000000000" pitchFamily="2" charset="2"/>
              <a:buChar char="ü"/>
            </a:pPr>
            <a:r>
              <a:rPr lang="en-US" sz="1200" dirty="0">
                <a:highlight>
                  <a:srgbClr val="00FFFF"/>
                </a:highlight>
                <a:latin typeface="Overpass" panose="020B0604020202020204" charset="0"/>
              </a:rPr>
              <a:t>Halstead’s volume (V) </a:t>
            </a:r>
            <a:r>
              <a:rPr lang="en-US" sz="1200" dirty="0">
                <a:latin typeface="Overpass" panose="020B0604020202020204" charset="0"/>
              </a:rPr>
              <a:t>describes the size of the implementation of an algorithm. </a:t>
            </a:r>
            <a:r>
              <a:rPr lang="en-US" sz="1200" b="1" dirty="0">
                <a:latin typeface="Overpass" panose="020B0604020202020204" charset="0"/>
              </a:rPr>
              <a:t>If the function is to remain clear and understandable, its volume must be low: low number of operators, low number of operands, and small vocabulary (small functions). </a:t>
            </a:r>
          </a:p>
          <a:p>
            <a:pPr marL="311150" indent="-171450" algn="l">
              <a:buFont typeface="Wingdings" panose="05000000000000000000" pitchFamily="2" charset="2"/>
              <a:buChar char="ü"/>
            </a:pPr>
            <a:endParaRPr lang="en-US" sz="1200" dirty="0">
              <a:latin typeface="Overpass" panose="020B0604020202020204" charset="0"/>
            </a:endParaRPr>
          </a:p>
          <a:p>
            <a:pPr algn="l">
              <a:buFont typeface="Wingdings" panose="05000000000000000000" pitchFamily="2" charset="2"/>
              <a:buChar char="ü"/>
            </a:pPr>
            <a:r>
              <a:rPr lang="en-US" sz="1200" dirty="0">
                <a:latin typeface="Overpass" panose="020B0604020202020204" charset="0"/>
              </a:rPr>
              <a:t>The volume of a function should be at least 20 and at most 1,000. </a:t>
            </a:r>
            <a:r>
              <a:rPr lang="en-US" sz="1200" b="1" dirty="0">
                <a:latin typeface="Overpass" panose="020B0604020202020204" charset="0"/>
              </a:rPr>
              <a:t>A volume greater than 1,000 tells that the function probably does too many things.</a:t>
            </a:r>
          </a:p>
          <a:p>
            <a:pPr algn="l">
              <a:buFont typeface="Wingdings" panose="05000000000000000000" pitchFamily="2" charset="2"/>
              <a:buChar char="ü"/>
            </a:pPr>
            <a:endParaRPr lang="en-US" sz="1200" dirty="0">
              <a:latin typeface="Overpass" panose="020B0604020202020204" charset="0"/>
            </a:endParaRPr>
          </a:p>
          <a:p>
            <a:pPr algn="l">
              <a:buFont typeface="Wingdings" panose="05000000000000000000" pitchFamily="2" charset="2"/>
              <a:buChar char="ü"/>
            </a:pPr>
            <a:r>
              <a:rPr lang="en-US" sz="1200" dirty="0">
                <a:highlight>
                  <a:srgbClr val="00FFFF"/>
                </a:highlight>
                <a:latin typeface="Overpass" panose="020B0604020202020204" charset="0"/>
              </a:rPr>
              <a:t>Difficulty level (D)</a:t>
            </a:r>
            <a:r>
              <a:rPr lang="en-US" sz="1200" dirty="0">
                <a:latin typeface="Overpass" panose="020B0604020202020204" charset="0"/>
              </a:rPr>
              <a:t> is proportional to the ratio between the total number of operands and the number of unique operands. If the same operands are used many times in the program, it is more prone to errors.</a:t>
            </a:r>
          </a:p>
          <a:p>
            <a:pPr marL="311150" indent="-171450" algn="l">
              <a:buFont typeface="Wingdings" panose="05000000000000000000" pitchFamily="2" charset="2"/>
              <a:buChar char="ü"/>
            </a:pPr>
            <a:endParaRPr lang="en-US" sz="1200" dirty="0">
              <a:latin typeface="Overpass" panose="020B0604020202020204" charset="0"/>
            </a:endParaRPr>
          </a:p>
          <a:p>
            <a:pPr algn="l">
              <a:buFont typeface="Wingdings" panose="05000000000000000000" pitchFamily="2" charset="2"/>
              <a:buChar char="ü"/>
            </a:pPr>
            <a:r>
              <a:rPr lang="en-US" sz="1200" dirty="0">
                <a:highlight>
                  <a:srgbClr val="00FFFF"/>
                </a:highlight>
                <a:latin typeface="Overpass" panose="020B0604020202020204" charset="0"/>
              </a:rPr>
              <a:t>The effort to implement (E) or understand a program </a:t>
            </a:r>
            <a:r>
              <a:rPr lang="en-US" sz="1200" dirty="0">
                <a:latin typeface="Overpass" panose="020B0604020202020204" charset="0"/>
              </a:rPr>
              <a:t>is proportional to the volume and to the difficulty level of the program. </a:t>
            </a:r>
            <a:r>
              <a:rPr lang="en-US" sz="1200" b="1" dirty="0">
                <a:latin typeface="Overpass" panose="020B0604020202020204" charset="0"/>
              </a:rPr>
              <a:t>Large functions have a high (E).</a:t>
            </a:r>
          </a:p>
          <a:p>
            <a:pPr marL="311150" indent="-171450" algn="l">
              <a:buFont typeface="Wingdings" panose="05000000000000000000" pitchFamily="2" charset="2"/>
              <a:buChar char="ü"/>
            </a:pPr>
            <a:endParaRPr lang="en-US" sz="1200" b="1" dirty="0">
              <a:latin typeface="Overpass" panose="020B0604020202020204" charset="0"/>
            </a:endParaRPr>
          </a:p>
          <a:p>
            <a:pPr algn="l">
              <a:buFont typeface="Wingdings" panose="05000000000000000000" pitchFamily="2" charset="2"/>
              <a:buChar char="ü"/>
            </a:pPr>
            <a:r>
              <a:rPr lang="en-US" sz="1200" dirty="0">
                <a:highlight>
                  <a:srgbClr val="00FFFF"/>
                </a:highlight>
                <a:latin typeface="Overpass" panose="020B0604020202020204" charset="0"/>
              </a:rPr>
              <a:t>The number of delivered bugs (B) </a:t>
            </a:r>
            <a:r>
              <a:rPr lang="en-US" sz="1200" dirty="0">
                <a:latin typeface="Overpass" panose="020B0604020202020204" charset="0"/>
              </a:rPr>
              <a:t>estimates the number of errors in the implementation. Delivered bugs in a file should be fewer than two.</a:t>
            </a:r>
          </a:p>
        </p:txBody>
      </p:sp>
    </p:spTree>
    <p:extLst>
      <p:ext uri="{BB962C8B-B14F-4D97-AF65-F5344CB8AC3E}">
        <p14:creationId xmlns:p14="http://schemas.microsoft.com/office/powerpoint/2010/main" val="37785349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Halstead metrics</a:t>
            </a:r>
            <a:endParaRPr dirty="0">
              <a:solidFill>
                <a:schemeClr val="bg1"/>
              </a:solidFill>
            </a:endParaRPr>
          </a:p>
        </p:txBody>
      </p:sp>
      <p:sp>
        <p:nvSpPr>
          <p:cNvPr id="3" name="ZoneTexte 2">
            <a:extLst>
              <a:ext uri="{FF2B5EF4-FFF2-40B4-BE49-F238E27FC236}">
                <a16:creationId xmlns:a16="http://schemas.microsoft.com/office/drawing/2014/main" id="{4724061E-E081-4A91-912F-6A7681F3A612}"/>
              </a:ext>
            </a:extLst>
          </p:cNvPr>
          <p:cNvSpPr txBox="1"/>
          <p:nvPr/>
        </p:nvSpPr>
        <p:spPr>
          <a:xfrm>
            <a:off x="1528549" y="2571750"/>
            <a:ext cx="6086902" cy="738664"/>
          </a:xfrm>
          <a:prstGeom prst="rect">
            <a:avLst/>
          </a:prstGeom>
          <a:noFill/>
        </p:spPr>
        <p:txBody>
          <a:bodyPr wrap="square">
            <a:spAutoFit/>
          </a:bodyPr>
          <a:lstStyle/>
          <a:p>
            <a:r>
              <a:rPr lang="en-US" dirty="0">
                <a:latin typeface="Overpass" panose="020B0604020202020204" charset="0"/>
              </a:rPr>
              <a:t>Halstead metrics depend closely on what we wrote and how we reasoned in terms of code (operands and operators).  </a:t>
            </a:r>
            <a:r>
              <a:rPr lang="en-US" dirty="0">
                <a:highlight>
                  <a:srgbClr val="00FFFF"/>
                </a:highlight>
                <a:latin typeface="Overpass" panose="020B0604020202020204" charset="0"/>
              </a:rPr>
              <a:t>They measure the overall quality of the function.</a:t>
            </a:r>
          </a:p>
        </p:txBody>
      </p:sp>
    </p:spTree>
    <p:extLst>
      <p:ext uri="{BB962C8B-B14F-4D97-AF65-F5344CB8AC3E}">
        <p14:creationId xmlns:p14="http://schemas.microsoft.com/office/powerpoint/2010/main" val="20095145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bg1"/>
                </a:solidFill>
              </a:rPr>
              <a:t>Maintability indicator</a:t>
            </a:r>
            <a:endParaRPr dirty="0">
              <a:solidFill>
                <a:schemeClr val="bg1"/>
              </a:solidFill>
            </a:endParaRPr>
          </a:p>
        </p:txBody>
      </p:sp>
      <p:sp>
        <p:nvSpPr>
          <p:cNvPr id="3" name="ZoneTexte 2">
            <a:extLst>
              <a:ext uri="{FF2B5EF4-FFF2-40B4-BE49-F238E27FC236}">
                <a16:creationId xmlns:a16="http://schemas.microsoft.com/office/drawing/2014/main" id="{98703C04-F2DD-4C54-9AD9-3D5FB186E4BE}"/>
              </a:ext>
            </a:extLst>
          </p:cNvPr>
          <p:cNvSpPr txBox="1"/>
          <p:nvPr/>
        </p:nvSpPr>
        <p:spPr>
          <a:xfrm>
            <a:off x="1456819" y="1810108"/>
            <a:ext cx="3589361" cy="2677656"/>
          </a:xfrm>
          <a:prstGeom prst="rect">
            <a:avLst/>
          </a:prstGeom>
          <a:noFill/>
        </p:spPr>
        <p:txBody>
          <a:bodyPr wrap="square">
            <a:spAutoFit/>
          </a:bodyPr>
          <a:lstStyle/>
          <a:p>
            <a:pPr algn="ctr"/>
            <a:r>
              <a:rPr lang="en-US" sz="1200" b="1" dirty="0">
                <a:latin typeface="Quire Sans" panose="020B0502040400020003" pitchFamily="34" charset="0"/>
                <a:cs typeface="Quire Sans" panose="020B0502040400020003" pitchFamily="34" charset="0"/>
              </a:rPr>
              <a:t>Maintainability Index = MI = </a:t>
            </a:r>
            <a:r>
              <a:rPr lang="en-US" sz="1200" b="1" dirty="0" err="1">
                <a:latin typeface="Quire Sans" panose="020B0502040400020003" pitchFamily="34" charset="0"/>
                <a:cs typeface="Quire Sans" panose="020B0502040400020003" pitchFamily="34" charset="0"/>
              </a:rPr>
              <a:t>MIwoc</a:t>
            </a:r>
            <a:r>
              <a:rPr lang="en-US" sz="1200" b="1" dirty="0">
                <a:latin typeface="Quire Sans" panose="020B0502040400020003" pitchFamily="34" charset="0"/>
                <a:cs typeface="Quire Sans" panose="020B0502040400020003" pitchFamily="34" charset="0"/>
              </a:rPr>
              <a:t> + </a:t>
            </a:r>
            <a:r>
              <a:rPr lang="en-US" sz="1200" b="1" dirty="0" err="1">
                <a:latin typeface="Quire Sans" panose="020B0502040400020003" pitchFamily="34" charset="0"/>
                <a:cs typeface="Quire Sans" panose="020B0502040400020003" pitchFamily="34" charset="0"/>
              </a:rPr>
              <a:t>MIcw</a:t>
            </a:r>
            <a:endParaRPr lang="en-US" sz="1200" b="1" dirty="0">
              <a:latin typeface="Quire Sans" panose="020B0502040400020003" pitchFamily="34" charset="0"/>
              <a:cs typeface="Quire Sans" panose="020B0502040400020003" pitchFamily="34" charset="0"/>
            </a:endParaRPr>
          </a:p>
          <a:p>
            <a:endParaRPr lang="en-US" sz="1200" dirty="0">
              <a:latin typeface="Quire Sans" panose="020B0502040400020003" pitchFamily="34" charset="0"/>
              <a:cs typeface="Quire Sans" panose="020B0502040400020003" pitchFamily="34" charset="0"/>
            </a:endParaRPr>
          </a:p>
          <a:p>
            <a:r>
              <a:rPr lang="en-US" sz="1200" dirty="0" err="1">
                <a:highlight>
                  <a:srgbClr val="00FFFF"/>
                </a:highlight>
                <a:latin typeface="Quire Sans" panose="020B0502040400020003" pitchFamily="34" charset="0"/>
                <a:cs typeface="Quire Sans" panose="020B0502040400020003" pitchFamily="34" charset="0"/>
              </a:rPr>
              <a:t>MIwoc</a:t>
            </a:r>
            <a:r>
              <a:rPr lang="en-US" sz="1200" dirty="0">
                <a:latin typeface="Quire Sans" panose="020B0502040400020003" pitchFamily="34" charset="0"/>
                <a:cs typeface="Quire Sans" panose="020B0502040400020003" pitchFamily="34" charset="0"/>
              </a:rPr>
              <a:t>: Maintainability Index without comments</a:t>
            </a:r>
          </a:p>
          <a:p>
            <a:r>
              <a:rPr lang="en-US" sz="1200" dirty="0" err="1">
                <a:highlight>
                  <a:srgbClr val="00FFFF"/>
                </a:highlight>
                <a:latin typeface="Quire Sans" panose="020B0502040400020003" pitchFamily="34" charset="0"/>
                <a:cs typeface="Quire Sans" panose="020B0502040400020003" pitchFamily="34" charset="0"/>
              </a:rPr>
              <a:t>MIcw</a:t>
            </a:r>
            <a:r>
              <a:rPr lang="en-US" sz="1200" dirty="0">
                <a:latin typeface="Quire Sans" panose="020B0502040400020003" pitchFamily="34" charset="0"/>
                <a:cs typeface="Quire Sans" panose="020B0502040400020003" pitchFamily="34" charset="0"/>
              </a:rPr>
              <a:t>: Maintainability Index comment weight</a:t>
            </a:r>
          </a:p>
          <a:p>
            <a:endParaRPr lang="en-US" sz="1200" dirty="0">
              <a:latin typeface="Quire Sans" panose="020B0502040400020003" pitchFamily="34" charset="0"/>
              <a:cs typeface="Quire Sans" panose="020B0502040400020003" pitchFamily="34" charset="0"/>
            </a:endParaRPr>
          </a:p>
          <a:p>
            <a:pPr algn="ctr"/>
            <a:r>
              <a:rPr lang="en-US" sz="1200" b="1" dirty="0" err="1">
                <a:latin typeface="Quire Sans" panose="020B0502040400020003" pitchFamily="34" charset="0"/>
                <a:cs typeface="Quire Sans" panose="020B0502040400020003" pitchFamily="34" charset="0"/>
              </a:rPr>
              <a:t>MIwoc</a:t>
            </a:r>
            <a:r>
              <a:rPr lang="en-US" sz="1200" b="1" dirty="0">
                <a:latin typeface="Quire Sans" panose="020B0502040400020003" pitchFamily="34" charset="0"/>
                <a:cs typeface="Quire Sans" panose="020B0502040400020003" pitchFamily="34" charset="0"/>
              </a:rPr>
              <a:t> =171 − 5.2 * ln(V) − 0.23 * G − 16.2 * ln(L)</a:t>
            </a:r>
          </a:p>
          <a:p>
            <a:endParaRPr lang="en-US" sz="1200" dirty="0">
              <a:latin typeface="Quire Sans" panose="020B0502040400020003" pitchFamily="34" charset="0"/>
              <a:cs typeface="Quire Sans" panose="020B0502040400020003" pitchFamily="34" charset="0"/>
            </a:endParaRPr>
          </a:p>
          <a:p>
            <a:pPr marL="171450" indent="-171450">
              <a:buFont typeface="Arial" panose="020B0604020202020204" pitchFamily="34" charset="0"/>
              <a:buChar char="•"/>
            </a:pPr>
            <a:r>
              <a:rPr lang="en-US" sz="1200" dirty="0">
                <a:latin typeface="Quire Sans" panose="020B0502040400020003" pitchFamily="34" charset="0"/>
                <a:cs typeface="Quire Sans" panose="020B0502040400020003" pitchFamily="34" charset="0"/>
              </a:rPr>
              <a:t>V is the Halstead Volume.</a:t>
            </a:r>
          </a:p>
          <a:p>
            <a:pPr marL="171450" indent="-171450">
              <a:buFont typeface="Arial" panose="020B0604020202020204" pitchFamily="34" charset="0"/>
              <a:buChar char="•"/>
            </a:pPr>
            <a:r>
              <a:rPr lang="en-US" sz="1200" dirty="0">
                <a:latin typeface="Quire Sans" panose="020B0502040400020003" pitchFamily="34" charset="0"/>
                <a:cs typeface="Quire Sans" panose="020B0502040400020003" pitchFamily="34" charset="0"/>
              </a:rPr>
              <a:t>G is the total Cyclomatic Complexity.</a:t>
            </a:r>
          </a:p>
          <a:p>
            <a:pPr marL="171450" indent="-171450">
              <a:buFont typeface="Arial" panose="020B0604020202020204" pitchFamily="34" charset="0"/>
              <a:buChar char="•"/>
            </a:pPr>
            <a:r>
              <a:rPr lang="en-US" sz="1200" dirty="0">
                <a:latin typeface="Quire Sans" panose="020B0502040400020003" pitchFamily="34" charset="0"/>
                <a:cs typeface="Quire Sans" panose="020B0502040400020003" pitchFamily="34" charset="0"/>
              </a:rPr>
              <a:t>L is the number of Source Lines of Code (SLOC).</a:t>
            </a:r>
          </a:p>
          <a:p>
            <a:endParaRPr lang="en-US" sz="1200" dirty="0">
              <a:latin typeface="Quire Sans" panose="020B0502040400020003" pitchFamily="34" charset="0"/>
              <a:cs typeface="Quire Sans" panose="020B0502040400020003" pitchFamily="34" charset="0"/>
            </a:endParaRPr>
          </a:p>
          <a:p>
            <a:pPr algn="ctr"/>
            <a:r>
              <a:rPr lang="en-US" sz="1200" b="1" dirty="0" err="1">
                <a:latin typeface="Quire Sans" panose="020B0502040400020003" pitchFamily="34" charset="0"/>
                <a:cs typeface="Quire Sans" panose="020B0502040400020003" pitchFamily="34" charset="0"/>
              </a:rPr>
              <a:t>MIcw</a:t>
            </a:r>
            <a:r>
              <a:rPr lang="en-US" sz="1200" b="1" dirty="0">
                <a:latin typeface="Quire Sans" panose="020B0502040400020003" pitchFamily="34" charset="0"/>
                <a:cs typeface="Quire Sans" panose="020B0502040400020003" pitchFamily="34" charset="0"/>
              </a:rPr>
              <a:t> = 50 * sin(√2,4 * C)</a:t>
            </a:r>
          </a:p>
          <a:p>
            <a:endParaRPr lang="en-US" sz="1200" dirty="0">
              <a:latin typeface="Quire Sans" panose="020B0502040400020003" pitchFamily="34" charset="0"/>
              <a:cs typeface="Quire Sans" panose="020B0502040400020003" pitchFamily="34" charset="0"/>
            </a:endParaRPr>
          </a:p>
          <a:p>
            <a:pPr marL="171450" indent="-171450">
              <a:buFont typeface="Arial" panose="020B0604020202020204" pitchFamily="34" charset="0"/>
              <a:buChar char="•"/>
            </a:pPr>
            <a:r>
              <a:rPr lang="en-US" sz="1200" dirty="0">
                <a:latin typeface="Quire Sans" panose="020B0502040400020003" pitchFamily="34" charset="0"/>
                <a:cs typeface="Quire Sans" panose="020B0502040400020003" pitchFamily="34" charset="0"/>
              </a:rPr>
              <a:t>C average percent of lines of comments.</a:t>
            </a:r>
          </a:p>
        </p:txBody>
      </p:sp>
      <p:sp>
        <p:nvSpPr>
          <p:cNvPr id="5" name="ZoneTexte 4">
            <a:extLst>
              <a:ext uri="{FF2B5EF4-FFF2-40B4-BE49-F238E27FC236}">
                <a16:creationId xmlns:a16="http://schemas.microsoft.com/office/drawing/2014/main" id="{864479C3-BCBE-4D3F-988A-5D4B916F9766}"/>
              </a:ext>
            </a:extLst>
          </p:cNvPr>
          <p:cNvSpPr txBox="1"/>
          <p:nvPr/>
        </p:nvSpPr>
        <p:spPr>
          <a:xfrm>
            <a:off x="5209953" y="1810108"/>
            <a:ext cx="3377820" cy="1169551"/>
          </a:xfrm>
          <a:prstGeom prst="rect">
            <a:avLst/>
          </a:prstGeom>
          <a:noFill/>
        </p:spPr>
        <p:txBody>
          <a:bodyPr wrap="square">
            <a:spAutoFit/>
          </a:bodyPr>
          <a:lstStyle/>
          <a:p>
            <a:r>
              <a:rPr lang="en-US" sz="1400" b="1" u="sng" dirty="0">
                <a:latin typeface="Quire Sans" panose="020B0502040400020003" pitchFamily="34" charset="0"/>
                <a:cs typeface="Quire Sans" panose="020B0502040400020003" pitchFamily="34" charset="0"/>
              </a:rPr>
              <a:t>Cases of MI :</a:t>
            </a:r>
          </a:p>
          <a:p>
            <a:endParaRPr lang="en-US" sz="1400" dirty="0">
              <a:latin typeface="Quire Sans" panose="020B0502040400020003" pitchFamily="34" charset="0"/>
              <a:cs typeface="Quire Sans" panose="020B0502040400020003" pitchFamily="34" charset="0"/>
            </a:endParaRPr>
          </a:p>
          <a:p>
            <a:pPr marL="171450" indent="-171450">
              <a:buFont typeface="Arial" panose="020B0604020202020204" pitchFamily="34" charset="0"/>
              <a:buChar char="•"/>
            </a:pPr>
            <a:r>
              <a:rPr lang="en-US" sz="1400" dirty="0">
                <a:latin typeface="Quire Sans" panose="020B0502040400020003" pitchFamily="34" charset="0"/>
                <a:cs typeface="Quire Sans" panose="020B0502040400020003" pitchFamily="34" charset="0"/>
              </a:rPr>
              <a:t>85 and more: good maintainability</a:t>
            </a:r>
          </a:p>
          <a:p>
            <a:pPr marL="171450" indent="-171450">
              <a:buFont typeface="Arial" panose="020B0604020202020204" pitchFamily="34" charset="0"/>
              <a:buChar char="•"/>
            </a:pPr>
            <a:r>
              <a:rPr lang="en-US" sz="1400" dirty="0">
                <a:latin typeface="Quire Sans" panose="020B0502040400020003" pitchFamily="34" charset="0"/>
                <a:cs typeface="Quire Sans" panose="020B0502040400020003" pitchFamily="34" charset="0"/>
              </a:rPr>
              <a:t>65–85: moderate maintainability</a:t>
            </a:r>
          </a:p>
          <a:p>
            <a:pPr marL="171450" indent="-171450">
              <a:buFont typeface="Arial" panose="020B0604020202020204" pitchFamily="34" charset="0"/>
              <a:buChar char="•"/>
            </a:pPr>
            <a:r>
              <a:rPr lang="en-US" sz="1400" dirty="0">
                <a:latin typeface="Quire Sans" panose="020B0502040400020003" pitchFamily="34" charset="0"/>
                <a:cs typeface="Quire Sans" panose="020B0502040400020003" pitchFamily="34" charset="0"/>
              </a:rPr>
              <a:t>&lt; 65: difficult to maintain</a:t>
            </a:r>
          </a:p>
        </p:txBody>
      </p:sp>
      <p:sp>
        <p:nvSpPr>
          <p:cNvPr id="7" name="ZoneTexte 6">
            <a:extLst>
              <a:ext uri="{FF2B5EF4-FFF2-40B4-BE49-F238E27FC236}">
                <a16:creationId xmlns:a16="http://schemas.microsoft.com/office/drawing/2014/main" id="{8C6B5A50-0F5E-4E81-8D44-4C3060E70F78}"/>
              </a:ext>
            </a:extLst>
          </p:cNvPr>
          <p:cNvSpPr txBox="1"/>
          <p:nvPr/>
        </p:nvSpPr>
        <p:spPr>
          <a:xfrm>
            <a:off x="5068317" y="3139763"/>
            <a:ext cx="3661092" cy="230832"/>
          </a:xfrm>
          <a:prstGeom prst="rect">
            <a:avLst/>
          </a:prstGeom>
          <a:noFill/>
        </p:spPr>
        <p:txBody>
          <a:bodyPr wrap="square">
            <a:spAutoFit/>
          </a:bodyPr>
          <a:lstStyle/>
          <a:p>
            <a:r>
              <a:rPr lang="en-US" sz="900" dirty="0">
                <a:latin typeface="Overpass" panose="020B0604020202020204" charset="0"/>
                <a:hlinkClick r:id="rId3"/>
              </a:rPr>
              <a:t>https://docs.sonarqube.org/latest/user-guide/metric-definitions/</a:t>
            </a:r>
            <a:endParaRPr lang="en-US" sz="900" dirty="0">
              <a:latin typeface="Overpass" panose="020B0604020202020204" charset="0"/>
            </a:endParaRPr>
          </a:p>
        </p:txBody>
      </p:sp>
    </p:spTree>
    <p:extLst>
      <p:ext uri="{BB962C8B-B14F-4D97-AF65-F5344CB8AC3E}">
        <p14:creationId xmlns:p14="http://schemas.microsoft.com/office/powerpoint/2010/main" val="5462107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bg1"/>
                </a:solidFill>
              </a:rPr>
              <a:t>Security indicator</a:t>
            </a:r>
            <a:endParaRPr dirty="0">
              <a:solidFill>
                <a:schemeClr val="bg1"/>
              </a:solidFill>
            </a:endParaRPr>
          </a:p>
        </p:txBody>
      </p:sp>
      <p:sp>
        <p:nvSpPr>
          <p:cNvPr id="4" name="ZoneTexte 3">
            <a:extLst>
              <a:ext uri="{FF2B5EF4-FFF2-40B4-BE49-F238E27FC236}">
                <a16:creationId xmlns:a16="http://schemas.microsoft.com/office/drawing/2014/main" id="{A15081EF-1770-42CC-800E-5A7CA9EB21C2}"/>
              </a:ext>
            </a:extLst>
          </p:cNvPr>
          <p:cNvSpPr txBox="1"/>
          <p:nvPr/>
        </p:nvSpPr>
        <p:spPr>
          <a:xfrm>
            <a:off x="1712794" y="2571750"/>
            <a:ext cx="5718412" cy="307777"/>
          </a:xfrm>
          <a:prstGeom prst="rect">
            <a:avLst/>
          </a:prstGeom>
          <a:noFill/>
        </p:spPr>
        <p:txBody>
          <a:bodyPr wrap="square">
            <a:spAutoFit/>
          </a:bodyPr>
          <a:lstStyle/>
          <a:p>
            <a:pPr algn="ctr"/>
            <a:r>
              <a:rPr lang="en-US" dirty="0">
                <a:hlinkClick r:id="rId3"/>
              </a:rPr>
              <a:t>https://docs.sonarqube.org/latest/user-guide/metric-definitions/</a:t>
            </a:r>
            <a:endParaRPr lang="en-US" dirty="0"/>
          </a:p>
        </p:txBody>
      </p:sp>
    </p:spTree>
    <p:extLst>
      <p:ext uri="{BB962C8B-B14F-4D97-AF65-F5344CB8AC3E}">
        <p14:creationId xmlns:p14="http://schemas.microsoft.com/office/powerpoint/2010/main" val="42178733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bg1"/>
                </a:solidFill>
              </a:rPr>
              <a:t>Reliability indicator</a:t>
            </a:r>
            <a:endParaRPr dirty="0">
              <a:solidFill>
                <a:schemeClr val="bg1"/>
              </a:solidFill>
            </a:endParaRPr>
          </a:p>
        </p:txBody>
      </p:sp>
      <p:sp>
        <p:nvSpPr>
          <p:cNvPr id="3" name="ZoneTexte 2">
            <a:extLst>
              <a:ext uri="{FF2B5EF4-FFF2-40B4-BE49-F238E27FC236}">
                <a16:creationId xmlns:a16="http://schemas.microsoft.com/office/drawing/2014/main" id="{5C18BE6F-C195-4530-A311-B01A13E1F0D6}"/>
              </a:ext>
            </a:extLst>
          </p:cNvPr>
          <p:cNvSpPr txBox="1"/>
          <p:nvPr/>
        </p:nvSpPr>
        <p:spPr>
          <a:xfrm>
            <a:off x="1712794" y="2571750"/>
            <a:ext cx="5718412" cy="307777"/>
          </a:xfrm>
          <a:prstGeom prst="rect">
            <a:avLst/>
          </a:prstGeom>
          <a:noFill/>
        </p:spPr>
        <p:txBody>
          <a:bodyPr wrap="square">
            <a:spAutoFit/>
          </a:bodyPr>
          <a:lstStyle/>
          <a:p>
            <a:pPr algn="ctr"/>
            <a:r>
              <a:rPr lang="en-US" dirty="0">
                <a:hlinkClick r:id="rId3"/>
              </a:rPr>
              <a:t>https://docs.sonarqube.org/latest/user-guide/metric-definitions/</a:t>
            </a:r>
            <a:endParaRPr lang="en-US" dirty="0"/>
          </a:p>
        </p:txBody>
      </p:sp>
    </p:spTree>
    <p:extLst>
      <p:ext uri="{BB962C8B-B14F-4D97-AF65-F5344CB8AC3E}">
        <p14:creationId xmlns:p14="http://schemas.microsoft.com/office/powerpoint/2010/main" val="16887688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bg1"/>
                </a:solidFill>
              </a:rPr>
              <a:t>Tools</a:t>
            </a:r>
            <a:endParaRPr dirty="0">
              <a:solidFill>
                <a:schemeClr val="bg1"/>
              </a:solidFill>
            </a:endParaRPr>
          </a:p>
        </p:txBody>
      </p:sp>
      <p:pic>
        <p:nvPicPr>
          <p:cNvPr id="36866" name="Picture 2" descr="Unit test your Java architecture - ArchUnit">
            <a:extLst>
              <a:ext uri="{FF2B5EF4-FFF2-40B4-BE49-F238E27FC236}">
                <a16:creationId xmlns:a16="http://schemas.microsoft.com/office/drawing/2014/main" id="{F99102CE-46B3-4E93-BCF5-EC9FD1D7B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732" y="1412542"/>
            <a:ext cx="2912375" cy="502134"/>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6868" name="Picture 4" descr="Use Plato for performing quick code review, static and complexity analysis  on JavaScript | SAP Blogs">
            <a:extLst>
              <a:ext uri="{FF2B5EF4-FFF2-40B4-BE49-F238E27FC236}">
                <a16:creationId xmlns:a16="http://schemas.microsoft.com/office/drawing/2014/main" id="{282E79CE-AF0E-460C-AB9E-F2920A4457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4210" y="1228298"/>
            <a:ext cx="3243943" cy="3375201"/>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6870" name="Picture 6" descr="AppScan - Software UI Kit - Webflow Ecommerce Website Template">
            <a:extLst>
              <a:ext uri="{FF2B5EF4-FFF2-40B4-BE49-F238E27FC236}">
                <a16:creationId xmlns:a16="http://schemas.microsoft.com/office/drawing/2014/main" id="{652370FC-F415-40D2-BDAF-71BEBC1042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3053" y="3386495"/>
            <a:ext cx="1215792" cy="121579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6872" name="Picture 8" descr="IBM AppScan Standard - Scan For Security">
            <a:extLst>
              <a:ext uri="{FF2B5EF4-FFF2-40B4-BE49-F238E27FC236}">
                <a16:creationId xmlns:a16="http://schemas.microsoft.com/office/drawing/2014/main" id="{052ACD60-22F7-421C-B4A1-E7DFC47CA4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855" y="2367887"/>
            <a:ext cx="2037216" cy="2037216"/>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6874" name="Picture 10" descr="SonarQube Logos and Usage | SonarQube">
            <a:extLst>
              <a:ext uri="{FF2B5EF4-FFF2-40B4-BE49-F238E27FC236}">
                <a16:creationId xmlns:a16="http://schemas.microsoft.com/office/drawing/2014/main" id="{EC91B3BF-0955-459F-84E1-580F316C6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5174" y="2367887"/>
            <a:ext cx="2231551" cy="81613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3880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66"/>
          <p:cNvSpPr txBox="1">
            <a:spLocks noGrp="1"/>
          </p:cNvSpPr>
          <p:nvPr>
            <p:ph type="title" idx="2"/>
          </p:nvPr>
        </p:nvSpPr>
        <p:spPr>
          <a:xfrm>
            <a:off x="4621575" y="1860513"/>
            <a:ext cx="3802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2600" dirty="0"/>
              <a:t>ARCHITECTURE STYLES</a:t>
            </a:r>
            <a:endParaRPr sz="2600" dirty="0"/>
          </a:p>
        </p:txBody>
      </p:sp>
      <p:sp>
        <p:nvSpPr>
          <p:cNvPr id="1376" name="Google Shape;1376;p66"/>
          <p:cNvSpPr txBox="1">
            <a:spLocks noGrp="1"/>
          </p:cNvSpPr>
          <p:nvPr>
            <p:ph type="title"/>
          </p:nvPr>
        </p:nvSpPr>
        <p:spPr>
          <a:xfrm>
            <a:off x="719575" y="540000"/>
            <a:ext cx="3852000" cy="4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03</a:t>
            </a:r>
            <a:endParaRPr dirty="0"/>
          </a:p>
        </p:txBody>
      </p:sp>
      <p:sp>
        <p:nvSpPr>
          <p:cNvPr id="1377" name="Google Shape;1377;p66"/>
          <p:cNvSpPr txBox="1">
            <a:spLocks noGrp="1"/>
          </p:cNvSpPr>
          <p:nvPr>
            <p:ph type="subTitle" idx="1"/>
          </p:nvPr>
        </p:nvSpPr>
        <p:spPr>
          <a:xfrm>
            <a:off x="4621601" y="2839588"/>
            <a:ext cx="3802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fr"/>
              <a:t>There are no right or wrong answers in architecture — only trade-offs.</a:t>
            </a:r>
            <a:endParaRPr/>
          </a:p>
        </p:txBody>
      </p:sp>
      <p:cxnSp>
        <p:nvCxnSpPr>
          <p:cNvPr id="1378" name="Google Shape;1378;p66"/>
          <p:cNvCxnSpPr/>
          <p:nvPr/>
        </p:nvCxnSpPr>
        <p:spPr>
          <a:xfrm>
            <a:off x="4621601" y="3414413"/>
            <a:ext cx="3802500" cy="0"/>
          </a:xfrm>
          <a:prstGeom prst="straightConnector1">
            <a:avLst/>
          </a:prstGeom>
          <a:noFill/>
          <a:ln w="19050" cap="flat" cmpd="sng">
            <a:solidFill>
              <a:schemeClr val="dk1"/>
            </a:solidFill>
            <a:prstDash val="solid"/>
            <a:round/>
            <a:headEnd type="none" w="med" len="med"/>
            <a:tailEnd type="none" w="med" len="med"/>
          </a:ln>
        </p:spPr>
      </p:cxnSp>
      <p:cxnSp>
        <p:nvCxnSpPr>
          <p:cNvPr id="1379" name="Google Shape;1379;p66"/>
          <p:cNvCxnSpPr/>
          <p:nvPr/>
        </p:nvCxnSpPr>
        <p:spPr>
          <a:xfrm>
            <a:off x="4621601" y="2860588"/>
            <a:ext cx="3802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B6E842-189F-45AD-85CA-CEAA3CA2FFC0}"/>
              </a:ext>
            </a:extLst>
          </p:cNvPr>
          <p:cNvSpPr>
            <a:spLocks noGrp="1"/>
          </p:cNvSpPr>
          <p:nvPr>
            <p:ph type="title"/>
          </p:nvPr>
        </p:nvSpPr>
        <p:spPr/>
        <p:txBody>
          <a:bodyPr/>
          <a:lstStyle/>
          <a:p>
            <a:r>
              <a:rPr lang="en-US" dirty="0"/>
              <a:t>Layered architecture - topology</a:t>
            </a:r>
          </a:p>
        </p:txBody>
      </p:sp>
      <p:pic>
        <p:nvPicPr>
          <p:cNvPr id="3" name="Image 2">
            <a:extLst>
              <a:ext uri="{FF2B5EF4-FFF2-40B4-BE49-F238E27FC236}">
                <a16:creationId xmlns:a16="http://schemas.microsoft.com/office/drawing/2014/main" id="{2A017B4E-D5DE-478E-B509-EAEA58559354}"/>
              </a:ext>
            </a:extLst>
          </p:cNvPr>
          <p:cNvPicPr>
            <a:picLocks noChangeAspect="1"/>
          </p:cNvPicPr>
          <p:nvPr/>
        </p:nvPicPr>
        <p:blipFill>
          <a:blip r:embed="rId2"/>
          <a:stretch>
            <a:fillRect/>
          </a:stretch>
        </p:blipFill>
        <p:spPr>
          <a:xfrm>
            <a:off x="835592" y="1273577"/>
            <a:ext cx="3736408" cy="2596346"/>
          </a:xfrm>
          <a:prstGeom prst="rect">
            <a:avLst/>
          </a:prstGeom>
          <a:ln>
            <a:solidFill>
              <a:schemeClr val="bg2"/>
            </a:solidFill>
          </a:ln>
        </p:spPr>
      </p:pic>
      <p:pic>
        <p:nvPicPr>
          <p:cNvPr id="4" name="Image 3">
            <a:extLst>
              <a:ext uri="{FF2B5EF4-FFF2-40B4-BE49-F238E27FC236}">
                <a16:creationId xmlns:a16="http://schemas.microsoft.com/office/drawing/2014/main" id="{2121F8B0-A1A2-4543-BA9E-D55C741F3DAB}"/>
              </a:ext>
            </a:extLst>
          </p:cNvPr>
          <p:cNvPicPr>
            <a:picLocks noChangeAspect="1"/>
          </p:cNvPicPr>
          <p:nvPr/>
        </p:nvPicPr>
        <p:blipFill>
          <a:blip r:embed="rId3"/>
          <a:stretch>
            <a:fillRect/>
          </a:stretch>
        </p:blipFill>
        <p:spPr>
          <a:xfrm>
            <a:off x="4809577" y="1940875"/>
            <a:ext cx="3614423" cy="2662625"/>
          </a:xfrm>
          <a:prstGeom prst="rect">
            <a:avLst/>
          </a:prstGeom>
          <a:ln>
            <a:solidFill>
              <a:schemeClr val="bg2"/>
            </a:solidFill>
          </a:ln>
        </p:spPr>
      </p:pic>
    </p:spTree>
    <p:extLst>
      <p:ext uri="{BB962C8B-B14F-4D97-AF65-F5344CB8AC3E}">
        <p14:creationId xmlns:p14="http://schemas.microsoft.com/office/powerpoint/2010/main" val="14643635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B6E842-189F-45AD-85CA-CEAA3CA2FFC0}"/>
              </a:ext>
            </a:extLst>
          </p:cNvPr>
          <p:cNvSpPr>
            <a:spLocks noGrp="1"/>
          </p:cNvSpPr>
          <p:nvPr>
            <p:ph type="title"/>
          </p:nvPr>
        </p:nvSpPr>
        <p:spPr/>
        <p:txBody>
          <a:bodyPr/>
          <a:lstStyle/>
          <a:p>
            <a:r>
              <a:rPr lang="en-US" dirty="0"/>
              <a:t>Layered architecture – adding layers</a:t>
            </a:r>
          </a:p>
        </p:txBody>
      </p:sp>
      <p:pic>
        <p:nvPicPr>
          <p:cNvPr id="5" name="Image 4">
            <a:extLst>
              <a:ext uri="{FF2B5EF4-FFF2-40B4-BE49-F238E27FC236}">
                <a16:creationId xmlns:a16="http://schemas.microsoft.com/office/drawing/2014/main" id="{3207590B-0E1A-4D75-9C3A-33194FF802DD}"/>
              </a:ext>
            </a:extLst>
          </p:cNvPr>
          <p:cNvPicPr>
            <a:picLocks noChangeAspect="1"/>
          </p:cNvPicPr>
          <p:nvPr/>
        </p:nvPicPr>
        <p:blipFill>
          <a:blip r:embed="rId2"/>
          <a:stretch>
            <a:fillRect/>
          </a:stretch>
        </p:blipFill>
        <p:spPr>
          <a:xfrm>
            <a:off x="815534" y="1512098"/>
            <a:ext cx="3333386" cy="2664491"/>
          </a:xfrm>
          <a:prstGeom prst="rect">
            <a:avLst/>
          </a:prstGeom>
          <a:ln>
            <a:solidFill>
              <a:schemeClr val="bg2"/>
            </a:solidFill>
          </a:ln>
        </p:spPr>
      </p:pic>
      <p:pic>
        <p:nvPicPr>
          <p:cNvPr id="7" name="Image 6">
            <a:extLst>
              <a:ext uri="{FF2B5EF4-FFF2-40B4-BE49-F238E27FC236}">
                <a16:creationId xmlns:a16="http://schemas.microsoft.com/office/drawing/2014/main" id="{A7E97E8E-FD31-4865-9EED-834D3C53F103}"/>
              </a:ext>
            </a:extLst>
          </p:cNvPr>
          <p:cNvPicPr>
            <a:picLocks noChangeAspect="1"/>
          </p:cNvPicPr>
          <p:nvPr/>
        </p:nvPicPr>
        <p:blipFill>
          <a:blip r:embed="rId3"/>
          <a:stretch>
            <a:fillRect/>
          </a:stretch>
        </p:blipFill>
        <p:spPr>
          <a:xfrm>
            <a:off x="4734786" y="1512097"/>
            <a:ext cx="3620976" cy="2664491"/>
          </a:xfrm>
          <a:prstGeom prst="rect">
            <a:avLst/>
          </a:prstGeom>
          <a:ln>
            <a:solidFill>
              <a:schemeClr val="bg2"/>
            </a:solidFill>
          </a:ln>
        </p:spPr>
      </p:pic>
      <p:sp>
        <p:nvSpPr>
          <p:cNvPr id="11" name="Flèche : droite 10">
            <a:extLst>
              <a:ext uri="{FF2B5EF4-FFF2-40B4-BE49-F238E27FC236}">
                <a16:creationId xmlns:a16="http://schemas.microsoft.com/office/drawing/2014/main" id="{6945352E-9C14-4ADE-AEA0-F7EA2597C203}"/>
              </a:ext>
            </a:extLst>
          </p:cNvPr>
          <p:cNvSpPr/>
          <p:nvPr/>
        </p:nvSpPr>
        <p:spPr>
          <a:xfrm>
            <a:off x="4230313" y="2725288"/>
            <a:ext cx="423080" cy="307074"/>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5611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pic>
        <p:nvPicPr>
          <p:cNvPr id="14338" name="Picture 2" descr="the practical dev - I wish this was not true. - devRant">
            <a:extLst>
              <a:ext uri="{FF2B5EF4-FFF2-40B4-BE49-F238E27FC236}">
                <a16:creationId xmlns:a16="http://schemas.microsoft.com/office/drawing/2014/main" id="{0525EF99-293C-4A36-AA29-DD26195A0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62" y="483630"/>
            <a:ext cx="3179872" cy="417454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orly-temporary-workarounds - Mifty is Bored">
            <a:extLst>
              <a:ext uri="{FF2B5EF4-FFF2-40B4-BE49-F238E27FC236}">
                <a16:creationId xmlns:a16="http://schemas.microsoft.com/office/drawing/2014/main" id="{215C8C06-9E4F-44DF-B1AE-EC0AF2D278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2619" y="485321"/>
            <a:ext cx="3179872" cy="417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9622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B6E842-189F-45AD-85CA-CEAA3CA2FFC0}"/>
              </a:ext>
            </a:extLst>
          </p:cNvPr>
          <p:cNvSpPr>
            <a:spLocks noGrp="1"/>
          </p:cNvSpPr>
          <p:nvPr>
            <p:ph type="title"/>
          </p:nvPr>
        </p:nvSpPr>
        <p:spPr/>
        <p:txBody>
          <a:bodyPr/>
          <a:lstStyle/>
          <a:p>
            <a:r>
              <a:rPr lang="en-US" dirty="0"/>
              <a:t>Layered architecture – rating</a:t>
            </a:r>
          </a:p>
        </p:txBody>
      </p:sp>
      <p:pic>
        <p:nvPicPr>
          <p:cNvPr id="4" name="Image 3" descr="Une image contenant table&#10;&#10;Description générée automatiquement">
            <a:extLst>
              <a:ext uri="{FF2B5EF4-FFF2-40B4-BE49-F238E27FC236}">
                <a16:creationId xmlns:a16="http://schemas.microsoft.com/office/drawing/2014/main" id="{82A9056F-8C50-47EC-9C35-DC6E16C15F9F}"/>
              </a:ext>
            </a:extLst>
          </p:cNvPr>
          <p:cNvPicPr>
            <a:picLocks noChangeAspect="1"/>
          </p:cNvPicPr>
          <p:nvPr/>
        </p:nvPicPr>
        <p:blipFill rotWithShape="1">
          <a:blip r:embed="rId2"/>
          <a:srcRect l="-997" t="21470" r="-997" b="21327"/>
          <a:stretch/>
        </p:blipFill>
        <p:spPr>
          <a:xfrm>
            <a:off x="3091217" y="1189218"/>
            <a:ext cx="2961565" cy="3414282"/>
          </a:xfrm>
          <a:prstGeom prst="rect">
            <a:avLst/>
          </a:prstGeom>
          <a:ln>
            <a:solidFill>
              <a:schemeClr val="bg2"/>
            </a:solidFill>
          </a:ln>
        </p:spPr>
      </p:pic>
      <p:sp>
        <p:nvSpPr>
          <p:cNvPr id="6" name="Rectangle 5">
            <a:extLst>
              <a:ext uri="{FF2B5EF4-FFF2-40B4-BE49-F238E27FC236}">
                <a16:creationId xmlns:a16="http://schemas.microsoft.com/office/drawing/2014/main" id="{DFDE53D2-1F4C-4D1B-A5C1-9AA778543CAA}"/>
              </a:ext>
            </a:extLst>
          </p:cNvPr>
          <p:cNvSpPr/>
          <p:nvPr/>
        </p:nvSpPr>
        <p:spPr>
          <a:xfrm>
            <a:off x="2893325" y="4039737"/>
            <a:ext cx="3377821" cy="27977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7E6F81B-C2C0-4F66-970B-1035A6268F53}"/>
              </a:ext>
            </a:extLst>
          </p:cNvPr>
          <p:cNvSpPr/>
          <p:nvPr/>
        </p:nvSpPr>
        <p:spPr>
          <a:xfrm>
            <a:off x="2893325" y="3111689"/>
            <a:ext cx="3377821" cy="27977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031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B6E842-189F-45AD-85CA-CEAA3CA2FFC0}"/>
              </a:ext>
            </a:extLst>
          </p:cNvPr>
          <p:cNvSpPr>
            <a:spLocks noGrp="1"/>
          </p:cNvSpPr>
          <p:nvPr>
            <p:ph type="title"/>
          </p:nvPr>
        </p:nvSpPr>
        <p:spPr/>
        <p:txBody>
          <a:bodyPr/>
          <a:lstStyle/>
          <a:p>
            <a:r>
              <a:rPr lang="en-US" dirty="0"/>
              <a:t>Microkernel architecture - topology</a:t>
            </a:r>
          </a:p>
        </p:txBody>
      </p:sp>
      <p:pic>
        <p:nvPicPr>
          <p:cNvPr id="6" name="Image 5">
            <a:extLst>
              <a:ext uri="{FF2B5EF4-FFF2-40B4-BE49-F238E27FC236}">
                <a16:creationId xmlns:a16="http://schemas.microsoft.com/office/drawing/2014/main" id="{D70D4F41-72C4-4272-B8FE-66392ABBD9BF}"/>
              </a:ext>
            </a:extLst>
          </p:cNvPr>
          <p:cNvPicPr>
            <a:picLocks noChangeAspect="1"/>
          </p:cNvPicPr>
          <p:nvPr/>
        </p:nvPicPr>
        <p:blipFill rotWithShape="1">
          <a:blip r:embed="rId2"/>
          <a:srcRect l="-723" t="33964" r="-998" b="34726"/>
          <a:stretch/>
        </p:blipFill>
        <p:spPr>
          <a:xfrm>
            <a:off x="720000" y="1766531"/>
            <a:ext cx="2545308" cy="1610437"/>
          </a:xfrm>
          <a:prstGeom prst="rect">
            <a:avLst/>
          </a:prstGeom>
          <a:ln>
            <a:solidFill>
              <a:schemeClr val="bg2"/>
            </a:solidFill>
          </a:ln>
        </p:spPr>
      </p:pic>
      <p:pic>
        <p:nvPicPr>
          <p:cNvPr id="8" name="Image 7">
            <a:extLst>
              <a:ext uri="{FF2B5EF4-FFF2-40B4-BE49-F238E27FC236}">
                <a16:creationId xmlns:a16="http://schemas.microsoft.com/office/drawing/2014/main" id="{E675628B-B33D-449D-96AB-D39C741DDAB2}"/>
              </a:ext>
            </a:extLst>
          </p:cNvPr>
          <p:cNvPicPr>
            <a:picLocks noChangeAspect="1"/>
          </p:cNvPicPr>
          <p:nvPr/>
        </p:nvPicPr>
        <p:blipFill rotWithShape="1">
          <a:blip r:embed="rId3"/>
          <a:srcRect t="16982" r="640" b="17346"/>
          <a:stretch/>
        </p:blipFill>
        <p:spPr>
          <a:xfrm>
            <a:off x="3412620" y="1117095"/>
            <a:ext cx="2656133" cy="3608635"/>
          </a:xfrm>
          <a:prstGeom prst="rect">
            <a:avLst/>
          </a:prstGeom>
          <a:ln>
            <a:solidFill>
              <a:schemeClr val="bg2"/>
            </a:solidFill>
          </a:ln>
        </p:spPr>
      </p:pic>
      <p:pic>
        <p:nvPicPr>
          <p:cNvPr id="10" name="Image 9">
            <a:extLst>
              <a:ext uri="{FF2B5EF4-FFF2-40B4-BE49-F238E27FC236}">
                <a16:creationId xmlns:a16="http://schemas.microsoft.com/office/drawing/2014/main" id="{CE2F37F7-8653-4F9B-B926-4910C80D5C5D}"/>
              </a:ext>
            </a:extLst>
          </p:cNvPr>
          <p:cNvPicPr>
            <a:picLocks noChangeAspect="1"/>
          </p:cNvPicPr>
          <p:nvPr/>
        </p:nvPicPr>
        <p:blipFill rotWithShape="1">
          <a:blip r:embed="rId4"/>
          <a:srcRect t="10499" r="640" b="10499"/>
          <a:stretch/>
        </p:blipFill>
        <p:spPr>
          <a:xfrm>
            <a:off x="6216065" y="1117095"/>
            <a:ext cx="2207935" cy="3608635"/>
          </a:xfrm>
          <a:prstGeom prst="rect">
            <a:avLst/>
          </a:prstGeom>
          <a:ln>
            <a:solidFill>
              <a:schemeClr val="bg2"/>
            </a:solidFill>
          </a:ln>
        </p:spPr>
      </p:pic>
    </p:spTree>
    <p:extLst>
      <p:ext uri="{BB962C8B-B14F-4D97-AF65-F5344CB8AC3E}">
        <p14:creationId xmlns:p14="http://schemas.microsoft.com/office/powerpoint/2010/main" val="39423446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B6E842-189F-45AD-85CA-CEAA3CA2FFC0}"/>
              </a:ext>
            </a:extLst>
          </p:cNvPr>
          <p:cNvSpPr>
            <a:spLocks noGrp="1"/>
          </p:cNvSpPr>
          <p:nvPr>
            <p:ph type="title"/>
          </p:nvPr>
        </p:nvSpPr>
        <p:spPr/>
        <p:txBody>
          <a:bodyPr/>
          <a:lstStyle/>
          <a:p>
            <a:r>
              <a:rPr lang="en-US" sz="2600" dirty="0"/>
              <a:t>Microkernel architecture – plug-in components</a:t>
            </a:r>
          </a:p>
        </p:txBody>
      </p:sp>
      <p:pic>
        <p:nvPicPr>
          <p:cNvPr id="4" name="Image 3">
            <a:extLst>
              <a:ext uri="{FF2B5EF4-FFF2-40B4-BE49-F238E27FC236}">
                <a16:creationId xmlns:a16="http://schemas.microsoft.com/office/drawing/2014/main" id="{9F497005-23DC-4EB2-883F-30FDEAB1F0DC}"/>
              </a:ext>
            </a:extLst>
          </p:cNvPr>
          <p:cNvPicPr>
            <a:picLocks noChangeAspect="1"/>
          </p:cNvPicPr>
          <p:nvPr/>
        </p:nvPicPr>
        <p:blipFill rotWithShape="1">
          <a:blip r:embed="rId2"/>
          <a:srcRect t="37678" r="93" b="35125"/>
          <a:stretch/>
        </p:blipFill>
        <p:spPr>
          <a:xfrm>
            <a:off x="720000" y="1688057"/>
            <a:ext cx="3158399" cy="1767385"/>
          </a:xfrm>
          <a:prstGeom prst="rect">
            <a:avLst/>
          </a:prstGeom>
          <a:ln>
            <a:solidFill>
              <a:schemeClr val="bg2"/>
            </a:solidFill>
          </a:ln>
        </p:spPr>
      </p:pic>
      <p:pic>
        <p:nvPicPr>
          <p:cNvPr id="8" name="Image 7">
            <a:extLst>
              <a:ext uri="{FF2B5EF4-FFF2-40B4-BE49-F238E27FC236}">
                <a16:creationId xmlns:a16="http://schemas.microsoft.com/office/drawing/2014/main" id="{E5075064-B93A-444A-A925-30ADCD013B46}"/>
              </a:ext>
            </a:extLst>
          </p:cNvPr>
          <p:cNvPicPr>
            <a:picLocks noChangeAspect="1"/>
          </p:cNvPicPr>
          <p:nvPr/>
        </p:nvPicPr>
        <p:blipFill rotWithShape="1">
          <a:blip r:embed="rId3"/>
          <a:srcRect l="-1815" t="32819" r="93" b="31542"/>
          <a:stretch/>
        </p:blipFill>
        <p:spPr>
          <a:xfrm>
            <a:off x="4893262" y="1688057"/>
            <a:ext cx="3530738" cy="2542749"/>
          </a:xfrm>
          <a:prstGeom prst="rect">
            <a:avLst/>
          </a:prstGeom>
          <a:ln>
            <a:solidFill>
              <a:schemeClr val="bg2"/>
            </a:solidFill>
          </a:ln>
        </p:spPr>
      </p:pic>
      <p:cxnSp>
        <p:nvCxnSpPr>
          <p:cNvPr id="10" name="Connecteur droit 9">
            <a:extLst>
              <a:ext uri="{FF2B5EF4-FFF2-40B4-BE49-F238E27FC236}">
                <a16:creationId xmlns:a16="http://schemas.microsoft.com/office/drawing/2014/main" id="{5F4E1251-58FA-40E4-BA14-3B7F30429B1A}"/>
              </a:ext>
            </a:extLst>
          </p:cNvPr>
          <p:cNvCxnSpPr>
            <a:cxnSpLocks/>
          </p:cNvCxnSpPr>
          <p:nvPr/>
        </p:nvCxnSpPr>
        <p:spPr>
          <a:xfrm>
            <a:off x="4343941" y="1269242"/>
            <a:ext cx="0" cy="3317714"/>
          </a:xfrm>
          <a:prstGeom prst="line">
            <a:avLst/>
          </a:prstGeom>
          <a:ln>
            <a:prstDash val="dashDot"/>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416203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B6E842-189F-45AD-85CA-CEAA3CA2FFC0}"/>
              </a:ext>
            </a:extLst>
          </p:cNvPr>
          <p:cNvSpPr>
            <a:spLocks noGrp="1"/>
          </p:cNvSpPr>
          <p:nvPr>
            <p:ph type="title"/>
          </p:nvPr>
        </p:nvSpPr>
        <p:spPr/>
        <p:txBody>
          <a:bodyPr/>
          <a:lstStyle/>
          <a:p>
            <a:r>
              <a:rPr lang="en-US" dirty="0"/>
              <a:t>Microkernel architecture – rating</a:t>
            </a:r>
          </a:p>
        </p:txBody>
      </p:sp>
      <p:pic>
        <p:nvPicPr>
          <p:cNvPr id="4" name="Image 3" descr="Une image contenant table&#10;&#10;Description générée automatiquement">
            <a:extLst>
              <a:ext uri="{FF2B5EF4-FFF2-40B4-BE49-F238E27FC236}">
                <a16:creationId xmlns:a16="http://schemas.microsoft.com/office/drawing/2014/main" id="{4D2A4081-5E6A-4554-B312-BB7C2CE3485E}"/>
              </a:ext>
            </a:extLst>
          </p:cNvPr>
          <p:cNvPicPr>
            <a:picLocks noChangeAspect="1"/>
          </p:cNvPicPr>
          <p:nvPr/>
        </p:nvPicPr>
        <p:blipFill rotWithShape="1">
          <a:blip r:embed="rId2"/>
          <a:srcRect t="21626" r="-179" b="21591"/>
          <a:stretch/>
        </p:blipFill>
        <p:spPr>
          <a:xfrm>
            <a:off x="3070746" y="1182905"/>
            <a:ext cx="3002508" cy="3498276"/>
          </a:xfrm>
          <a:prstGeom prst="rect">
            <a:avLst/>
          </a:prstGeom>
          <a:ln>
            <a:solidFill>
              <a:schemeClr val="bg2"/>
            </a:solidFill>
          </a:ln>
        </p:spPr>
      </p:pic>
      <p:sp>
        <p:nvSpPr>
          <p:cNvPr id="5" name="Rectangle 4">
            <a:extLst>
              <a:ext uri="{FF2B5EF4-FFF2-40B4-BE49-F238E27FC236}">
                <a16:creationId xmlns:a16="http://schemas.microsoft.com/office/drawing/2014/main" id="{AEDFB2A4-6F0E-4610-8A4F-3205694DFA2C}"/>
              </a:ext>
            </a:extLst>
          </p:cNvPr>
          <p:cNvSpPr/>
          <p:nvPr/>
        </p:nvSpPr>
        <p:spPr>
          <a:xfrm>
            <a:off x="2883089" y="1937981"/>
            <a:ext cx="3377821" cy="27977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A907D95-02CC-401C-867C-7C51D772D65C}"/>
              </a:ext>
            </a:extLst>
          </p:cNvPr>
          <p:cNvSpPr/>
          <p:nvPr/>
        </p:nvSpPr>
        <p:spPr>
          <a:xfrm>
            <a:off x="2883089" y="2431860"/>
            <a:ext cx="3377821" cy="27977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A7C7C71-7034-4F57-87FC-678675C466E3}"/>
              </a:ext>
            </a:extLst>
          </p:cNvPr>
          <p:cNvSpPr/>
          <p:nvPr/>
        </p:nvSpPr>
        <p:spPr>
          <a:xfrm>
            <a:off x="2883088" y="2863783"/>
            <a:ext cx="3377821" cy="27977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BF05B29-5E2F-4C75-B5AF-C066764DC5C0}"/>
              </a:ext>
            </a:extLst>
          </p:cNvPr>
          <p:cNvSpPr/>
          <p:nvPr/>
        </p:nvSpPr>
        <p:spPr>
          <a:xfrm>
            <a:off x="2883088" y="3157524"/>
            <a:ext cx="3377821" cy="27977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0B2519-41E1-42B6-B32D-6FB545495BE9}"/>
              </a:ext>
            </a:extLst>
          </p:cNvPr>
          <p:cNvSpPr/>
          <p:nvPr/>
        </p:nvSpPr>
        <p:spPr>
          <a:xfrm>
            <a:off x="2883088" y="4119691"/>
            <a:ext cx="3377821" cy="27977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8448220-6EE5-4141-AE2B-01C3A1E9FFEC}"/>
              </a:ext>
            </a:extLst>
          </p:cNvPr>
          <p:cNvSpPr/>
          <p:nvPr/>
        </p:nvSpPr>
        <p:spPr>
          <a:xfrm>
            <a:off x="2883088" y="3450951"/>
            <a:ext cx="3377821" cy="45913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37755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B6E842-189F-45AD-85CA-CEAA3CA2FFC0}"/>
              </a:ext>
            </a:extLst>
          </p:cNvPr>
          <p:cNvSpPr>
            <a:spLocks noGrp="1"/>
          </p:cNvSpPr>
          <p:nvPr>
            <p:ph type="title"/>
          </p:nvPr>
        </p:nvSpPr>
        <p:spPr/>
        <p:txBody>
          <a:bodyPr/>
          <a:lstStyle/>
          <a:p>
            <a:r>
              <a:rPr lang="en-US" dirty="0"/>
              <a:t>Service-Based architecture - topology</a:t>
            </a:r>
          </a:p>
        </p:txBody>
      </p:sp>
      <p:pic>
        <p:nvPicPr>
          <p:cNvPr id="4" name="Image 3">
            <a:extLst>
              <a:ext uri="{FF2B5EF4-FFF2-40B4-BE49-F238E27FC236}">
                <a16:creationId xmlns:a16="http://schemas.microsoft.com/office/drawing/2014/main" id="{0368D481-7556-48B6-911B-7467C535AAA8}"/>
              </a:ext>
            </a:extLst>
          </p:cNvPr>
          <p:cNvPicPr>
            <a:picLocks noChangeAspect="1"/>
          </p:cNvPicPr>
          <p:nvPr/>
        </p:nvPicPr>
        <p:blipFill rotWithShape="1">
          <a:blip r:embed="rId2"/>
          <a:srcRect t="33433" r="-2088" b="35390"/>
          <a:stretch/>
        </p:blipFill>
        <p:spPr>
          <a:xfrm>
            <a:off x="517634" y="1712794"/>
            <a:ext cx="2554482" cy="1603612"/>
          </a:xfrm>
          <a:prstGeom prst="rect">
            <a:avLst/>
          </a:prstGeom>
          <a:ln>
            <a:solidFill>
              <a:schemeClr val="bg2"/>
            </a:solidFill>
          </a:ln>
        </p:spPr>
      </p:pic>
      <p:pic>
        <p:nvPicPr>
          <p:cNvPr id="6" name="Image 5">
            <a:extLst>
              <a:ext uri="{FF2B5EF4-FFF2-40B4-BE49-F238E27FC236}">
                <a16:creationId xmlns:a16="http://schemas.microsoft.com/office/drawing/2014/main" id="{2528B756-7FEA-47B2-84B6-AD668EAA70A3}"/>
              </a:ext>
            </a:extLst>
          </p:cNvPr>
          <p:cNvPicPr>
            <a:picLocks noChangeAspect="1"/>
          </p:cNvPicPr>
          <p:nvPr/>
        </p:nvPicPr>
        <p:blipFill rotWithShape="1">
          <a:blip r:embed="rId3"/>
          <a:srcRect t="15920" b="17214"/>
          <a:stretch/>
        </p:blipFill>
        <p:spPr>
          <a:xfrm>
            <a:off x="3245815" y="1164265"/>
            <a:ext cx="2502243" cy="3439235"/>
          </a:xfrm>
          <a:prstGeom prst="rect">
            <a:avLst/>
          </a:prstGeom>
          <a:ln>
            <a:solidFill>
              <a:schemeClr val="bg2"/>
            </a:solidFill>
          </a:ln>
        </p:spPr>
      </p:pic>
      <p:pic>
        <p:nvPicPr>
          <p:cNvPr id="8" name="Image 7">
            <a:extLst>
              <a:ext uri="{FF2B5EF4-FFF2-40B4-BE49-F238E27FC236}">
                <a16:creationId xmlns:a16="http://schemas.microsoft.com/office/drawing/2014/main" id="{CF7EC3AF-11EA-4D49-8000-6F7CE02CD758}"/>
              </a:ext>
            </a:extLst>
          </p:cNvPr>
          <p:cNvPicPr>
            <a:picLocks noChangeAspect="1"/>
          </p:cNvPicPr>
          <p:nvPr/>
        </p:nvPicPr>
        <p:blipFill rotWithShape="1">
          <a:blip r:embed="rId4"/>
          <a:srcRect t="15920" b="17214"/>
          <a:stretch/>
        </p:blipFill>
        <p:spPr>
          <a:xfrm>
            <a:off x="5921757" y="1164264"/>
            <a:ext cx="2502243" cy="3439235"/>
          </a:xfrm>
          <a:prstGeom prst="rect">
            <a:avLst/>
          </a:prstGeom>
          <a:ln>
            <a:solidFill>
              <a:schemeClr val="bg2"/>
            </a:solidFill>
          </a:ln>
        </p:spPr>
      </p:pic>
    </p:spTree>
    <p:extLst>
      <p:ext uri="{BB962C8B-B14F-4D97-AF65-F5344CB8AC3E}">
        <p14:creationId xmlns:p14="http://schemas.microsoft.com/office/powerpoint/2010/main" val="30560639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B6E842-189F-45AD-85CA-CEAA3CA2FFC0}"/>
              </a:ext>
            </a:extLst>
          </p:cNvPr>
          <p:cNvSpPr>
            <a:spLocks noGrp="1"/>
          </p:cNvSpPr>
          <p:nvPr>
            <p:ph type="title"/>
          </p:nvPr>
        </p:nvSpPr>
        <p:spPr/>
        <p:txBody>
          <a:bodyPr/>
          <a:lstStyle/>
          <a:p>
            <a:r>
              <a:rPr lang="en-US" dirty="0"/>
              <a:t>Service-Based architecture – adding layers</a:t>
            </a:r>
          </a:p>
        </p:txBody>
      </p:sp>
      <p:pic>
        <p:nvPicPr>
          <p:cNvPr id="4" name="Image 3">
            <a:extLst>
              <a:ext uri="{FF2B5EF4-FFF2-40B4-BE49-F238E27FC236}">
                <a16:creationId xmlns:a16="http://schemas.microsoft.com/office/drawing/2014/main" id="{AA8C73BE-4935-4105-9E14-A635FDED9531}"/>
              </a:ext>
            </a:extLst>
          </p:cNvPr>
          <p:cNvPicPr>
            <a:picLocks noChangeAspect="1"/>
          </p:cNvPicPr>
          <p:nvPr/>
        </p:nvPicPr>
        <p:blipFill rotWithShape="1">
          <a:blip r:embed="rId2"/>
          <a:srcRect t="25605" r="-218" b="29022"/>
          <a:stretch/>
        </p:blipFill>
        <p:spPr>
          <a:xfrm>
            <a:off x="2921742" y="1384395"/>
            <a:ext cx="3300516" cy="3071600"/>
          </a:xfrm>
          <a:prstGeom prst="rect">
            <a:avLst/>
          </a:prstGeom>
          <a:ln>
            <a:solidFill>
              <a:schemeClr val="bg2"/>
            </a:solidFill>
          </a:ln>
        </p:spPr>
      </p:pic>
    </p:spTree>
    <p:extLst>
      <p:ext uri="{BB962C8B-B14F-4D97-AF65-F5344CB8AC3E}">
        <p14:creationId xmlns:p14="http://schemas.microsoft.com/office/powerpoint/2010/main" val="1463951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B6E842-189F-45AD-85CA-CEAA3CA2FFC0}"/>
              </a:ext>
            </a:extLst>
          </p:cNvPr>
          <p:cNvSpPr>
            <a:spLocks noGrp="1"/>
          </p:cNvSpPr>
          <p:nvPr>
            <p:ph type="title"/>
          </p:nvPr>
        </p:nvSpPr>
        <p:spPr/>
        <p:txBody>
          <a:bodyPr/>
          <a:lstStyle/>
          <a:p>
            <a:r>
              <a:rPr lang="en-US" dirty="0"/>
              <a:t>Service-Based architecture – real case</a:t>
            </a:r>
          </a:p>
        </p:txBody>
      </p:sp>
      <p:pic>
        <p:nvPicPr>
          <p:cNvPr id="5" name="Image 4">
            <a:extLst>
              <a:ext uri="{FF2B5EF4-FFF2-40B4-BE49-F238E27FC236}">
                <a16:creationId xmlns:a16="http://schemas.microsoft.com/office/drawing/2014/main" id="{BC238E8D-6C57-4015-82BF-7932546FBFFB}"/>
              </a:ext>
            </a:extLst>
          </p:cNvPr>
          <p:cNvPicPr>
            <a:picLocks noChangeAspect="1"/>
          </p:cNvPicPr>
          <p:nvPr/>
        </p:nvPicPr>
        <p:blipFill rotWithShape="1">
          <a:blip r:embed="rId2"/>
          <a:srcRect l="-452" t="21470" r="-178" b="23848"/>
          <a:stretch/>
        </p:blipFill>
        <p:spPr>
          <a:xfrm>
            <a:off x="3118513" y="1238281"/>
            <a:ext cx="3012743" cy="3365219"/>
          </a:xfrm>
          <a:prstGeom prst="rect">
            <a:avLst/>
          </a:prstGeom>
          <a:ln>
            <a:solidFill>
              <a:schemeClr val="bg2"/>
            </a:solidFill>
          </a:ln>
        </p:spPr>
      </p:pic>
    </p:spTree>
    <p:extLst>
      <p:ext uri="{BB962C8B-B14F-4D97-AF65-F5344CB8AC3E}">
        <p14:creationId xmlns:p14="http://schemas.microsoft.com/office/powerpoint/2010/main" val="4104869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B6E842-189F-45AD-85CA-CEAA3CA2FFC0}"/>
              </a:ext>
            </a:extLst>
          </p:cNvPr>
          <p:cNvSpPr>
            <a:spLocks noGrp="1"/>
          </p:cNvSpPr>
          <p:nvPr>
            <p:ph type="title"/>
          </p:nvPr>
        </p:nvSpPr>
        <p:spPr/>
        <p:txBody>
          <a:bodyPr/>
          <a:lstStyle/>
          <a:p>
            <a:r>
              <a:rPr lang="en-US" dirty="0"/>
              <a:t>Service-Based architecture – rating</a:t>
            </a:r>
          </a:p>
        </p:txBody>
      </p:sp>
      <p:pic>
        <p:nvPicPr>
          <p:cNvPr id="4" name="Image 3" descr="Une image contenant table&#10;&#10;Description générée automatiquement">
            <a:extLst>
              <a:ext uri="{FF2B5EF4-FFF2-40B4-BE49-F238E27FC236}">
                <a16:creationId xmlns:a16="http://schemas.microsoft.com/office/drawing/2014/main" id="{314D4913-F828-4A56-8D78-9C8F6CF4878F}"/>
              </a:ext>
            </a:extLst>
          </p:cNvPr>
          <p:cNvPicPr>
            <a:picLocks noChangeAspect="1"/>
          </p:cNvPicPr>
          <p:nvPr/>
        </p:nvPicPr>
        <p:blipFill rotWithShape="1">
          <a:blip r:embed="rId2"/>
          <a:srcRect l="94" t="21470" r="-452" b="20000"/>
          <a:stretch/>
        </p:blipFill>
        <p:spPr>
          <a:xfrm>
            <a:off x="3190164" y="1361173"/>
            <a:ext cx="2763672" cy="3313185"/>
          </a:xfrm>
          <a:prstGeom prst="rect">
            <a:avLst/>
          </a:prstGeom>
          <a:ln>
            <a:solidFill>
              <a:schemeClr val="bg2"/>
            </a:solidFill>
          </a:ln>
        </p:spPr>
      </p:pic>
      <p:sp>
        <p:nvSpPr>
          <p:cNvPr id="6" name="Rectangle 5">
            <a:extLst>
              <a:ext uri="{FF2B5EF4-FFF2-40B4-BE49-F238E27FC236}">
                <a16:creationId xmlns:a16="http://schemas.microsoft.com/office/drawing/2014/main" id="{72F75C4E-87C2-4F49-904D-F3DBAAB60241}"/>
              </a:ext>
            </a:extLst>
          </p:cNvPr>
          <p:cNvSpPr/>
          <p:nvPr/>
        </p:nvSpPr>
        <p:spPr>
          <a:xfrm>
            <a:off x="2883089" y="2081285"/>
            <a:ext cx="3377821" cy="2522216"/>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44054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B6E842-189F-45AD-85CA-CEAA3CA2FFC0}"/>
              </a:ext>
            </a:extLst>
          </p:cNvPr>
          <p:cNvSpPr>
            <a:spLocks noGrp="1"/>
          </p:cNvSpPr>
          <p:nvPr>
            <p:ph type="title"/>
          </p:nvPr>
        </p:nvSpPr>
        <p:spPr/>
        <p:txBody>
          <a:bodyPr/>
          <a:lstStyle/>
          <a:p>
            <a:r>
              <a:rPr lang="en-US" dirty="0"/>
              <a:t>Event-Driven architecture - topology</a:t>
            </a:r>
          </a:p>
        </p:txBody>
      </p:sp>
      <p:cxnSp>
        <p:nvCxnSpPr>
          <p:cNvPr id="5" name="Connecteur droit 4">
            <a:extLst>
              <a:ext uri="{FF2B5EF4-FFF2-40B4-BE49-F238E27FC236}">
                <a16:creationId xmlns:a16="http://schemas.microsoft.com/office/drawing/2014/main" id="{B53B74BC-1151-4E49-88E5-63ED05E27F4C}"/>
              </a:ext>
            </a:extLst>
          </p:cNvPr>
          <p:cNvCxnSpPr>
            <a:cxnSpLocks/>
          </p:cNvCxnSpPr>
          <p:nvPr/>
        </p:nvCxnSpPr>
        <p:spPr>
          <a:xfrm>
            <a:off x="4630544" y="1330657"/>
            <a:ext cx="0" cy="3317714"/>
          </a:xfrm>
          <a:prstGeom prst="line">
            <a:avLst/>
          </a:prstGeom>
          <a:ln>
            <a:prstDash val="dashDot"/>
          </a:ln>
        </p:spPr>
        <p:style>
          <a:lnRef idx="2">
            <a:schemeClr val="dk1"/>
          </a:lnRef>
          <a:fillRef idx="0">
            <a:schemeClr val="dk1"/>
          </a:fillRef>
          <a:effectRef idx="1">
            <a:schemeClr val="dk1"/>
          </a:effectRef>
          <a:fontRef idx="minor">
            <a:schemeClr val="tx1"/>
          </a:fontRef>
        </p:style>
      </p:cxnSp>
      <p:pic>
        <p:nvPicPr>
          <p:cNvPr id="7" name="Image 6">
            <a:extLst>
              <a:ext uri="{FF2B5EF4-FFF2-40B4-BE49-F238E27FC236}">
                <a16:creationId xmlns:a16="http://schemas.microsoft.com/office/drawing/2014/main" id="{532F82B8-A8A6-43F7-8C83-52B1586398D5}"/>
              </a:ext>
            </a:extLst>
          </p:cNvPr>
          <p:cNvPicPr>
            <a:picLocks noChangeAspect="1"/>
          </p:cNvPicPr>
          <p:nvPr/>
        </p:nvPicPr>
        <p:blipFill rotWithShape="1">
          <a:blip r:embed="rId2"/>
          <a:srcRect l="-723" t="29851" b="34593"/>
          <a:stretch/>
        </p:blipFill>
        <p:spPr>
          <a:xfrm>
            <a:off x="1160064" y="1551631"/>
            <a:ext cx="2977560" cy="2160560"/>
          </a:xfrm>
          <a:prstGeom prst="rect">
            <a:avLst/>
          </a:prstGeom>
          <a:ln>
            <a:solidFill>
              <a:schemeClr val="bg2"/>
            </a:solidFill>
          </a:ln>
        </p:spPr>
      </p:pic>
      <p:pic>
        <p:nvPicPr>
          <p:cNvPr id="9" name="Image 8">
            <a:extLst>
              <a:ext uri="{FF2B5EF4-FFF2-40B4-BE49-F238E27FC236}">
                <a16:creationId xmlns:a16="http://schemas.microsoft.com/office/drawing/2014/main" id="{97124270-C73F-4468-96CA-495F2EEE9486}"/>
              </a:ext>
            </a:extLst>
          </p:cNvPr>
          <p:cNvPicPr>
            <a:picLocks noChangeAspect="1"/>
          </p:cNvPicPr>
          <p:nvPr/>
        </p:nvPicPr>
        <p:blipFill rotWithShape="1">
          <a:blip r:embed="rId3"/>
          <a:srcRect t="33964" r="-953" b="30481"/>
          <a:stretch/>
        </p:blipFill>
        <p:spPr>
          <a:xfrm>
            <a:off x="5177005" y="1551631"/>
            <a:ext cx="2984339" cy="2160559"/>
          </a:xfrm>
          <a:prstGeom prst="rect">
            <a:avLst/>
          </a:prstGeom>
          <a:ln>
            <a:solidFill>
              <a:schemeClr val="bg2"/>
            </a:solidFill>
          </a:ln>
        </p:spPr>
      </p:pic>
      <p:sp>
        <p:nvSpPr>
          <p:cNvPr id="10" name="ZoneTexte 9">
            <a:extLst>
              <a:ext uri="{FF2B5EF4-FFF2-40B4-BE49-F238E27FC236}">
                <a16:creationId xmlns:a16="http://schemas.microsoft.com/office/drawing/2014/main" id="{2DE3733B-ABCF-4AED-9DE3-C92B446FDF5D}"/>
              </a:ext>
            </a:extLst>
          </p:cNvPr>
          <p:cNvSpPr txBox="1"/>
          <p:nvPr/>
        </p:nvSpPr>
        <p:spPr>
          <a:xfrm>
            <a:off x="1900081" y="4292401"/>
            <a:ext cx="1532792" cy="307777"/>
          </a:xfrm>
          <a:prstGeom prst="rect">
            <a:avLst/>
          </a:prstGeom>
          <a:noFill/>
        </p:spPr>
        <p:txBody>
          <a:bodyPr wrap="none" rtlCol="0">
            <a:spAutoFit/>
          </a:bodyPr>
          <a:lstStyle/>
          <a:p>
            <a:r>
              <a:rPr lang="fr-FR" b="1" dirty="0">
                <a:latin typeface="Quire Sans" panose="020B0502040400020003" pitchFamily="34" charset="0"/>
                <a:cs typeface="Quire Sans" panose="020B0502040400020003" pitchFamily="34" charset="0"/>
              </a:rPr>
              <a:t>Broker Topology</a:t>
            </a:r>
            <a:endParaRPr lang="en-US" b="1" dirty="0">
              <a:latin typeface="Quire Sans" panose="020B0502040400020003" pitchFamily="34" charset="0"/>
              <a:cs typeface="Quire Sans" panose="020B0502040400020003" pitchFamily="34" charset="0"/>
            </a:endParaRPr>
          </a:p>
        </p:txBody>
      </p:sp>
      <p:sp>
        <p:nvSpPr>
          <p:cNvPr id="11" name="ZoneTexte 10">
            <a:extLst>
              <a:ext uri="{FF2B5EF4-FFF2-40B4-BE49-F238E27FC236}">
                <a16:creationId xmlns:a16="http://schemas.microsoft.com/office/drawing/2014/main" id="{2995FBB5-C651-4EED-BD8F-285EC3954FC8}"/>
              </a:ext>
            </a:extLst>
          </p:cNvPr>
          <p:cNvSpPr txBox="1"/>
          <p:nvPr/>
        </p:nvSpPr>
        <p:spPr>
          <a:xfrm>
            <a:off x="5836253" y="4295723"/>
            <a:ext cx="1710725" cy="307777"/>
          </a:xfrm>
          <a:prstGeom prst="rect">
            <a:avLst/>
          </a:prstGeom>
          <a:noFill/>
        </p:spPr>
        <p:txBody>
          <a:bodyPr wrap="none" rtlCol="0">
            <a:spAutoFit/>
          </a:bodyPr>
          <a:lstStyle/>
          <a:p>
            <a:r>
              <a:rPr lang="fr-FR" b="1" dirty="0">
                <a:latin typeface="Quire Sans" panose="020B0502040400020003" pitchFamily="34" charset="0"/>
                <a:cs typeface="Quire Sans" panose="020B0502040400020003" pitchFamily="34" charset="0"/>
              </a:rPr>
              <a:t>Mediator Topology</a:t>
            </a:r>
            <a:endParaRPr lang="en-US" b="1" dirty="0">
              <a:latin typeface="Quire Sans" panose="020B0502040400020003" pitchFamily="34" charset="0"/>
              <a:cs typeface="Quire Sans" panose="020B0502040400020003" pitchFamily="34" charset="0"/>
            </a:endParaRPr>
          </a:p>
        </p:txBody>
      </p:sp>
    </p:spTree>
    <p:extLst>
      <p:ext uri="{BB962C8B-B14F-4D97-AF65-F5344CB8AC3E}">
        <p14:creationId xmlns:p14="http://schemas.microsoft.com/office/powerpoint/2010/main" val="4757296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B6E842-189F-45AD-85CA-CEAA3CA2FFC0}"/>
              </a:ext>
            </a:extLst>
          </p:cNvPr>
          <p:cNvSpPr>
            <a:spLocks noGrp="1"/>
          </p:cNvSpPr>
          <p:nvPr>
            <p:ph type="title"/>
          </p:nvPr>
        </p:nvSpPr>
        <p:spPr/>
        <p:txBody>
          <a:bodyPr/>
          <a:lstStyle/>
          <a:p>
            <a:r>
              <a:rPr lang="en-US" dirty="0"/>
              <a:t>Event-Driven architecture – real case</a:t>
            </a:r>
          </a:p>
        </p:txBody>
      </p:sp>
      <p:cxnSp>
        <p:nvCxnSpPr>
          <p:cNvPr id="3" name="Connecteur droit 2">
            <a:extLst>
              <a:ext uri="{FF2B5EF4-FFF2-40B4-BE49-F238E27FC236}">
                <a16:creationId xmlns:a16="http://schemas.microsoft.com/office/drawing/2014/main" id="{4BC37A51-1C2B-4681-AD4C-6D69FC421075}"/>
              </a:ext>
            </a:extLst>
          </p:cNvPr>
          <p:cNvCxnSpPr>
            <a:cxnSpLocks/>
          </p:cNvCxnSpPr>
          <p:nvPr/>
        </p:nvCxnSpPr>
        <p:spPr>
          <a:xfrm>
            <a:off x="4630544" y="1330657"/>
            <a:ext cx="0" cy="3317714"/>
          </a:xfrm>
          <a:prstGeom prst="line">
            <a:avLst/>
          </a:prstGeom>
          <a:ln>
            <a:prstDash val="dashDot"/>
          </a:ln>
        </p:spPr>
        <p:style>
          <a:lnRef idx="2">
            <a:schemeClr val="dk1"/>
          </a:lnRef>
          <a:fillRef idx="0">
            <a:schemeClr val="dk1"/>
          </a:fillRef>
          <a:effectRef idx="1">
            <a:schemeClr val="dk1"/>
          </a:effectRef>
          <a:fontRef idx="minor">
            <a:schemeClr val="tx1"/>
          </a:fontRef>
        </p:style>
      </p:cxnSp>
      <p:pic>
        <p:nvPicPr>
          <p:cNvPr id="5" name="Image 4">
            <a:extLst>
              <a:ext uri="{FF2B5EF4-FFF2-40B4-BE49-F238E27FC236}">
                <a16:creationId xmlns:a16="http://schemas.microsoft.com/office/drawing/2014/main" id="{8C81BBF5-6A10-4FFC-8A9B-02F92C34ADC1}"/>
              </a:ext>
            </a:extLst>
          </p:cNvPr>
          <p:cNvPicPr>
            <a:picLocks noChangeAspect="1"/>
          </p:cNvPicPr>
          <p:nvPr/>
        </p:nvPicPr>
        <p:blipFill rotWithShape="1">
          <a:blip r:embed="rId2"/>
          <a:srcRect l="94" t="19878" r="-94" b="20928"/>
          <a:stretch/>
        </p:blipFill>
        <p:spPr>
          <a:xfrm>
            <a:off x="1427943" y="1241283"/>
            <a:ext cx="2477067" cy="3013988"/>
          </a:xfrm>
          <a:prstGeom prst="rect">
            <a:avLst/>
          </a:prstGeom>
          <a:ln>
            <a:solidFill>
              <a:schemeClr val="bg2"/>
            </a:solidFill>
          </a:ln>
        </p:spPr>
      </p:pic>
      <p:pic>
        <p:nvPicPr>
          <p:cNvPr id="7" name="Image 6">
            <a:extLst>
              <a:ext uri="{FF2B5EF4-FFF2-40B4-BE49-F238E27FC236}">
                <a16:creationId xmlns:a16="http://schemas.microsoft.com/office/drawing/2014/main" id="{E7893E51-54E1-43F5-8744-26EC841E9926}"/>
              </a:ext>
            </a:extLst>
          </p:cNvPr>
          <p:cNvPicPr>
            <a:picLocks noChangeAspect="1"/>
          </p:cNvPicPr>
          <p:nvPr/>
        </p:nvPicPr>
        <p:blipFill rotWithShape="1">
          <a:blip r:embed="rId3"/>
          <a:srcRect t="18706" b="22100"/>
          <a:stretch/>
        </p:blipFill>
        <p:spPr>
          <a:xfrm>
            <a:off x="5453081" y="1241283"/>
            <a:ext cx="2477067" cy="3013988"/>
          </a:xfrm>
          <a:prstGeom prst="rect">
            <a:avLst/>
          </a:prstGeom>
          <a:ln>
            <a:solidFill>
              <a:schemeClr val="bg2"/>
            </a:solidFill>
          </a:ln>
        </p:spPr>
      </p:pic>
      <p:sp>
        <p:nvSpPr>
          <p:cNvPr id="8" name="ZoneTexte 7">
            <a:extLst>
              <a:ext uri="{FF2B5EF4-FFF2-40B4-BE49-F238E27FC236}">
                <a16:creationId xmlns:a16="http://schemas.microsoft.com/office/drawing/2014/main" id="{94CB3C02-B314-48AA-BB48-CC0A3FA90E93}"/>
              </a:ext>
            </a:extLst>
          </p:cNvPr>
          <p:cNvSpPr txBox="1"/>
          <p:nvPr/>
        </p:nvSpPr>
        <p:spPr>
          <a:xfrm>
            <a:off x="1900081" y="4292401"/>
            <a:ext cx="1532792" cy="307777"/>
          </a:xfrm>
          <a:prstGeom prst="rect">
            <a:avLst/>
          </a:prstGeom>
          <a:noFill/>
        </p:spPr>
        <p:txBody>
          <a:bodyPr wrap="none" rtlCol="0">
            <a:spAutoFit/>
          </a:bodyPr>
          <a:lstStyle/>
          <a:p>
            <a:r>
              <a:rPr lang="fr-FR" b="1" dirty="0">
                <a:latin typeface="Quire Sans" panose="020B0502040400020003" pitchFamily="34" charset="0"/>
                <a:cs typeface="Quire Sans" panose="020B0502040400020003" pitchFamily="34" charset="0"/>
              </a:rPr>
              <a:t>Broker Topology</a:t>
            </a:r>
            <a:endParaRPr lang="en-US" b="1" dirty="0">
              <a:latin typeface="Quire Sans" panose="020B0502040400020003" pitchFamily="34" charset="0"/>
              <a:cs typeface="Quire Sans" panose="020B0502040400020003" pitchFamily="34" charset="0"/>
            </a:endParaRPr>
          </a:p>
        </p:txBody>
      </p:sp>
      <p:sp>
        <p:nvSpPr>
          <p:cNvPr id="9" name="ZoneTexte 8">
            <a:extLst>
              <a:ext uri="{FF2B5EF4-FFF2-40B4-BE49-F238E27FC236}">
                <a16:creationId xmlns:a16="http://schemas.microsoft.com/office/drawing/2014/main" id="{9A778F63-CDFC-4A01-B577-9D615D0C56B3}"/>
              </a:ext>
            </a:extLst>
          </p:cNvPr>
          <p:cNvSpPr txBox="1"/>
          <p:nvPr/>
        </p:nvSpPr>
        <p:spPr>
          <a:xfrm>
            <a:off x="5836253" y="4295723"/>
            <a:ext cx="1710725" cy="307777"/>
          </a:xfrm>
          <a:prstGeom prst="rect">
            <a:avLst/>
          </a:prstGeom>
          <a:noFill/>
        </p:spPr>
        <p:txBody>
          <a:bodyPr wrap="none" rtlCol="0">
            <a:spAutoFit/>
          </a:bodyPr>
          <a:lstStyle/>
          <a:p>
            <a:r>
              <a:rPr lang="fr-FR" b="1" dirty="0">
                <a:latin typeface="Quire Sans" panose="020B0502040400020003" pitchFamily="34" charset="0"/>
                <a:cs typeface="Quire Sans" panose="020B0502040400020003" pitchFamily="34" charset="0"/>
              </a:rPr>
              <a:t>Mediator Topology</a:t>
            </a:r>
            <a:endParaRPr lang="en-US" b="1" dirty="0">
              <a:latin typeface="Quire Sans" panose="020B0502040400020003" pitchFamily="34" charset="0"/>
              <a:cs typeface="Quire Sans" panose="020B0502040400020003" pitchFamily="34" charset="0"/>
            </a:endParaRPr>
          </a:p>
        </p:txBody>
      </p:sp>
    </p:spTree>
    <p:extLst>
      <p:ext uri="{BB962C8B-B14F-4D97-AF65-F5344CB8AC3E}">
        <p14:creationId xmlns:p14="http://schemas.microsoft.com/office/powerpoint/2010/main" val="2160631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pic>
        <p:nvPicPr>
          <p:cNvPr id="15362" name="Picture 2" descr="Unit Testing in Swift — Part 1: The Philosophy | by Marin Benčević | COBE">
            <a:extLst>
              <a:ext uri="{FF2B5EF4-FFF2-40B4-BE49-F238E27FC236}">
                <a16:creationId xmlns:a16="http://schemas.microsoft.com/office/drawing/2014/main" id="{A89C59E9-26BF-490D-898B-D7829132A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961" y="514786"/>
            <a:ext cx="3132426" cy="4113927"/>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9050D572-93C2-49CC-8067-6E23E4B73E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367" y="514786"/>
            <a:ext cx="3132426" cy="4112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6862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B6E842-189F-45AD-85CA-CEAA3CA2FFC0}"/>
              </a:ext>
            </a:extLst>
          </p:cNvPr>
          <p:cNvSpPr>
            <a:spLocks noGrp="1"/>
          </p:cNvSpPr>
          <p:nvPr>
            <p:ph type="title"/>
          </p:nvPr>
        </p:nvSpPr>
        <p:spPr/>
        <p:txBody>
          <a:bodyPr/>
          <a:lstStyle/>
          <a:p>
            <a:r>
              <a:rPr lang="en-US" dirty="0"/>
              <a:t>Event-Driven architecture – rating</a:t>
            </a:r>
          </a:p>
        </p:txBody>
      </p:sp>
      <p:cxnSp>
        <p:nvCxnSpPr>
          <p:cNvPr id="3" name="Connecteur droit 2">
            <a:extLst>
              <a:ext uri="{FF2B5EF4-FFF2-40B4-BE49-F238E27FC236}">
                <a16:creationId xmlns:a16="http://schemas.microsoft.com/office/drawing/2014/main" id="{D06C8D76-115F-4F73-9881-0245CA766408}"/>
              </a:ext>
            </a:extLst>
          </p:cNvPr>
          <p:cNvCxnSpPr>
            <a:cxnSpLocks/>
          </p:cNvCxnSpPr>
          <p:nvPr/>
        </p:nvCxnSpPr>
        <p:spPr>
          <a:xfrm>
            <a:off x="4630544" y="1330657"/>
            <a:ext cx="0" cy="3317714"/>
          </a:xfrm>
          <a:prstGeom prst="line">
            <a:avLst/>
          </a:prstGeom>
          <a:ln>
            <a:prstDash val="dashDot"/>
          </a:ln>
        </p:spPr>
        <p:style>
          <a:lnRef idx="2">
            <a:schemeClr val="dk1"/>
          </a:lnRef>
          <a:fillRef idx="0">
            <a:schemeClr val="dk1"/>
          </a:fillRef>
          <a:effectRef idx="1">
            <a:schemeClr val="dk1"/>
          </a:effectRef>
          <a:fontRef idx="minor">
            <a:schemeClr val="tx1"/>
          </a:fontRef>
        </p:style>
      </p:cxnSp>
      <p:pic>
        <p:nvPicPr>
          <p:cNvPr id="5" name="Image 4">
            <a:extLst>
              <a:ext uri="{FF2B5EF4-FFF2-40B4-BE49-F238E27FC236}">
                <a16:creationId xmlns:a16="http://schemas.microsoft.com/office/drawing/2014/main" id="{F1167300-659A-4285-B14C-C6877E15E41D}"/>
              </a:ext>
            </a:extLst>
          </p:cNvPr>
          <p:cNvPicPr>
            <a:picLocks noChangeAspect="1"/>
          </p:cNvPicPr>
          <p:nvPr/>
        </p:nvPicPr>
        <p:blipFill rotWithShape="1">
          <a:blip r:embed="rId2"/>
          <a:srcRect t="33699" r="912" b="31807"/>
          <a:stretch/>
        </p:blipFill>
        <p:spPr>
          <a:xfrm>
            <a:off x="1112300" y="1583065"/>
            <a:ext cx="3070770" cy="2197365"/>
          </a:xfrm>
          <a:prstGeom prst="rect">
            <a:avLst/>
          </a:prstGeom>
          <a:ln>
            <a:solidFill>
              <a:schemeClr val="bg2"/>
            </a:solidFill>
          </a:ln>
        </p:spPr>
      </p:pic>
      <p:pic>
        <p:nvPicPr>
          <p:cNvPr id="7" name="Image 6" descr="Une image contenant table&#10;&#10;Description générée automatiquement">
            <a:extLst>
              <a:ext uri="{FF2B5EF4-FFF2-40B4-BE49-F238E27FC236}">
                <a16:creationId xmlns:a16="http://schemas.microsoft.com/office/drawing/2014/main" id="{D1613F6A-377D-4B74-BCDE-CCB7EE1BAE57}"/>
              </a:ext>
            </a:extLst>
          </p:cNvPr>
          <p:cNvPicPr>
            <a:picLocks noChangeAspect="1"/>
          </p:cNvPicPr>
          <p:nvPr/>
        </p:nvPicPr>
        <p:blipFill rotWithShape="1">
          <a:blip r:embed="rId3"/>
          <a:srcRect l="-452" t="34495" b="33930"/>
          <a:stretch/>
        </p:blipFill>
        <p:spPr>
          <a:xfrm>
            <a:off x="5023275" y="1583065"/>
            <a:ext cx="3400725" cy="2197365"/>
          </a:xfrm>
          <a:prstGeom prst="rect">
            <a:avLst/>
          </a:prstGeom>
          <a:ln>
            <a:solidFill>
              <a:schemeClr val="bg2"/>
            </a:solidFill>
          </a:ln>
        </p:spPr>
      </p:pic>
      <p:sp>
        <p:nvSpPr>
          <p:cNvPr id="8" name="ZoneTexte 7">
            <a:extLst>
              <a:ext uri="{FF2B5EF4-FFF2-40B4-BE49-F238E27FC236}">
                <a16:creationId xmlns:a16="http://schemas.microsoft.com/office/drawing/2014/main" id="{510E3535-E65E-417D-B11B-ED095130A889}"/>
              </a:ext>
            </a:extLst>
          </p:cNvPr>
          <p:cNvSpPr txBox="1"/>
          <p:nvPr/>
        </p:nvSpPr>
        <p:spPr>
          <a:xfrm>
            <a:off x="1900081" y="4292401"/>
            <a:ext cx="1532792" cy="307777"/>
          </a:xfrm>
          <a:prstGeom prst="rect">
            <a:avLst/>
          </a:prstGeom>
          <a:noFill/>
        </p:spPr>
        <p:txBody>
          <a:bodyPr wrap="none" rtlCol="0">
            <a:spAutoFit/>
          </a:bodyPr>
          <a:lstStyle/>
          <a:p>
            <a:r>
              <a:rPr lang="fr-FR" b="1" dirty="0">
                <a:latin typeface="Quire Sans" panose="020B0502040400020003" pitchFamily="34" charset="0"/>
                <a:cs typeface="Quire Sans" panose="020B0502040400020003" pitchFamily="34" charset="0"/>
              </a:rPr>
              <a:t>Broker Topology</a:t>
            </a:r>
            <a:endParaRPr lang="en-US" b="1" dirty="0">
              <a:latin typeface="Quire Sans" panose="020B0502040400020003" pitchFamily="34" charset="0"/>
              <a:cs typeface="Quire Sans" panose="020B0502040400020003" pitchFamily="34" charset="0"/>
            </a:endParaRPr>
          </a:p>
        </p:txBody>
      </p:sp>
      <p:sp>
        <p:nvSpPr>
          <p:cNvPr id="9" name="ZoneTexte 8">
            <a:extLst>
              <a:ext uri="{FF2B5EF4-FFF2-40B4-BE49-F238E27FC236}">
                <a16:creationId xmlns:a16="http://schemas.microsoft.com/office/drawing/2014/main" id="{382A65B0-683E-45E2-ACF2-A48EE8F5022A}"/>
              </a:ext>
            </a:extLst>
          </p:cNvPr>
          <p:cNvSpPr txBox="1"/>
          <p:nvPr/>
        </p:nvSpPr>
        <p:spPr>
          <a:xfrm>
            <a:off x="5836253" y="4295723"/>
            <a:ext cx="1710725" cy="307777"/>
          </a:xfrm>
          <a:prstGeom prst="rect">
            <a:avLst/>
          </a:prstGeom>
          <a:noFill/>
        </p:spPr>
        <p:txBody>
          <a:bodyPr wrap="none" rtlCol="0">
            <a:spAutoFit/>
          </a:bodyPr>
          <a:lstStyle/>
          <a:p>
            <a:r>
              <a:rPr lang="fr-FR" b="1" dirty="0">
                <a:latin typeface="Quire Sans" panose="020B0502040400020003" pitchFamily="34" charset="0"/>
                <a:cs typeface="Quire Sans" panose="020B0502040400020003" pitchFamily="34" charset="0"/>
              </a:rPr>
              <a:t>Mediator Topology</a:t>
            </a:r>
            <a:endParaRPr lang="en-US" b="1" dirty="0">
              <a:latin typeface="Quire Sans" panose="020B0502040400020003" pitchFamily="34" charset="0"/>
              <a:cs typeface="Quire Sans" panose="020B0502040400020003" pitchFamily="34" charset="0"/>
            </a:endParaRPr>
          </a:p>
        </p:txBody>
      </p:sp>
    </p:spTree>
    <p:extLst>
      <p:ext uri="{BB962C8B-B14F-4D97-AF65-F5344CB8AC3E}">
        <p14:creationId xmlns:p14="http://schemas.microsoft.com/office/powerpoint/2010/main" val="6677664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B6E842-189F-45AD-85CA-CEAA3CA2FFC0}"/>
              </a:ext>
            </a:extLst>
          </p:cNvPr>
          <p:cNvSpPr>
            <a:spLocks noGrp="1"/>
          </p:cNvSpPr>
          <p:nvPr>
            <p:ph type="title"/>
          </p:nvPr>
        </p:nvSpPr>
        <p:spPr/>
        <p:txBody>
          <a:bodyPr/>
          <a:lstStyle/>
          <a:p>
            <a:r>
              <a:rPr lang="en-US" dirty="0"/>
              <a:t>Event-Driven architecture – rating</a:t>
            </a:r>
          </a:p>
        </p:txBody>
      </p:sp>
      <p:pic>
        <p:nvPicPr>
          <p:cNvPr id="6" name="Image 5" descr="Une image contenant table&#10;&#10;Description générée automatiquement">
            <a:extLst>
              <a:ext uri="{FF2B5EF4-FFF2-40B4-BE49-F238E27FC236}">
                <a16:creationId xmlns:a16="http://schemas.microsoft.com/office/drawing/2014/main" id="{7B11706D-774B-4CEB-ACEC-477B9591B2CF}"/>
              </a:ext>
            </a:extLst>
          </p:cNvPr>
          <p:cNvPicPr>
            <a:picLocks noChangeAspect="1"/>
          </p:cNvPicPr>
          <p:nvPr/>
        </p:nvPicPr>
        <p:blipFill rotWithShape="1">
          <a:blip r:embed="rId2"/>
          <a:srcRect l="-179" t="21471" r="-1270" b="22408"/>
          <a:stretch/>
        </p:blipFill>
        <p:spPr>
          <a:xfrm>
            <a:off x="3050274" y="1197215"/>
            <a:ext cx="3043452" cy="3460876"/>
          </a:xfrm>
          <a:prstGeom prst="rect">
            <a:avLst/>
          </a:prstGeom>
          <a:ln>
            <a:solidFill>
              <a:schemeClr val="bg2"/>
            </a:solidFill>
          </a:ln>
        </p:spPr>
      </p:pic>
    </p:spTree>
    <p:extLst>
      <p:ext uri="{BB962C8B-B14F-4D97-AF65-F5344CB8AC3E}">
        <p14:creationId xmlns:p14="http://schemas.microsoft.com/office/powerpoint/2010/main" val="23182344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B6E842-189F-45AD-85CA-CEAA3CA2FFC0}"/>
              </a:ext>
            </a:extLst>
          </p:cNvPr>
          <p:cNvSpPr>
            <a:spLocks noGrp="1"/>
          </p:cNvSpPr>
          <p:nvPr>
            <p:ph type="title"/>
          </p:nvPr>
        </p:nvSpPr>
        <p:spPr/>
        <p:txBody>
          <a:bodyPr/>
          <a:lstStyle/>
          <a:p>
            <a:r>
              <a:rPr lang="en-US" sz="2700" dirty="0"/>
              <a:t>Microservice architecture - topology</a:t>
            </a:r>
          </a:p>
        </p:txBody>
      </p:sp>
      <p:pic>
        <p:nvPicPr>
          <p:cNvPr id="4" name="Image 3">
            <a:extLst>
              <a:ext uri="{FF2B5EF4-FFF2-40B4-BE49-F238E27FC236}">
                <a16:creationId xmlns:a16="http://schemas.microsoft.com/office/drawing/2014/main" id="{8345C46E-ECFF-4467-8C5D-80738F184562}"/>
              </a:ext>
            </a:extLst>
          </p:cNvPr>
          <p:cNvPicPr>
            <a:picLocks noChangeAspect="1"/>
          </p:cNvPicPr>
          <p:nvPr/>
        </p:nvPicPr>
        <p:blipFill rotWithShape="1">
          <a:blip r:embed="rId2"/>
          <a:srcRect l="-179" t="28392" r="-725" b="29021"/>
          <a:stretch/>
        </p:blipFill>
        <p:spPr>
          <a:xfrm>
            <a:off x="2951700" y="1473956"/>
            <a:ext cx="3240599" cy="2811439"/>
          </a:xfrm>
          <a:prstGeom prst="rect">
            <a:avLst/>
          </a:prstGeom>
          <a:ln>
            <a:solidFill>
              <a:schemeClr val="bg2"/>
            </a:solidFill>
          </a:ln>
        </p:spPr>
      </p:pic>
    </p:spTree>
    <p:extLst>
      <p:ext uri="{BB962C8B-B14F-4D97-AF65-F5344CB8AC3E}">
        <p14:creationId xmlns:p14="http://schemas.microsoft.com/office/powerpoint/2010/main" val="34570025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B6E842-189F-45AD-85CA-CEAA3CA2FFC0}"/>
              </a:ext>
            </a:extLst>
          </p:cNvPr>
          <p:cNvSpPr>
            <a:spLocks noGrp="1"/>
          </p:cNvSpPr>
          <p:nvPr>
            <p:ph type="title"/>
          </p:nvPr>
        </p:nvSpPr>
        <p:spPr/>
        <p:txBody>
          <a:bodyPr/>
          <a:lstStyle/>
          <a:p>
            <a:r>
              <a:rPr lang="en-US" sz="2400" dirty="0"/>
              <a:t>Microservice</a:t>
            </a:r>
            <a:r>
              <a:rPr lang="en-US" sz="2500" dirty="0"/>
              <a:t> architecture – real case</a:t>
            </a:r>
          </a:p>
        </p:txBody>
      </p:sp>
      <p:pic>
        <p:nvPicPr>
          <p:cNvPr id="4" name="Image 3">
            <a:extLst>
              <a:ext uri="{FF2B5EF4-FFF2-40B4-BE49-F238E27FC236}">
                <a16:creationId xmlns:a16="http://schemas.microsoft.com/office/drawing/2014/main" id="{00BD74EB-3E18-4506-8B6A-7797EB7408B2}"/>
              </a:ext>
            </a:extLst>
          </p:cNvPr>
          <p:cNvPicPr>
            <a:picLocks noChangeAspect="1"/>
          </p:cNvPicPr>
          <p:nvPr/>
        </p:nvPicPr>
        <p:blipFill rotWithShape="1">
          <a:blip r:embed="rId2"/>
          <a:srcRect l="-451" t="29452" r="-997" b="29154"/>
          <a:stretch/>
        </p:blipFill>
        <p:spPr>
          <a:xfrm>
            <a:off x="980286" y="1624083"/>
            <a:ext cx="2538484" cy="2129052"/>
          </a:xfrm>
          <a:prstGeom prst="rect">
            <a:avLst/>
          </a:prstGeom>
        </p:spPr>
      </p:pic>
      <p:pic>
        <p:nvPicPr>
          <p:cNvPr id="6" name="Image 5">
            <a:extLst>
              <a:ext uri="{FF2B5EF4-FFF2-40B4-BE49-F238E27FC236}">
                <a16:creationId xmlns:a16="http://schemas.microsoft.com/office/drawing/2014/main" id="{DCE147B5-B9A6-4D30-95D3-5136E6B22247}"/>
              </a:ext>
            </a:extLst>
          </p:cNvPr>
          <p:cNvPicPr>
            <a:picLocks noChangeAspect="1"/>
          </p:cNvPicPr>
          <p:nvPr/>
        </p:nvPicPr>
        <p:blipFill rotWithShape="1">
          <a:blip r:embed="rId3"/>
          <a:srcRect t="28901" b="30297"/>
          <a:stretch/>
        </p:blipFill>
        <p:spPr>
          <a:xfrm>
            <a:off x="5363570" y="1507224"/>
            <a:ext cx="2538484" cy="2129052"/>
          </a:xfrm>
          <a:prstGeom prst="rect">
            <a:avLst/>
          </a:prstGeom>
        </p:spPr>
      </p:pic>
      <p:sp>
        <p:nvSpPr>
          <p:cNvPr id="7" name="Flèche : droite 6">
            <a:extLst>
              <a:ext uri="{FF2B5EF4-FFF2-40B4-BE49-F238E27FC236}">
                <a16:creationId xmlns:a16="http://schemas.microsoft.com/office/drawing/2014/main" id="{7C92F964-D1A8-4847-BCE0-9CF944336CB3}"/>
              </a:ext>
            </a:extLst>
          </p:cNvPr>
          <p:cNvSpPr/>
          <p:nvPr/>
        </p:nvSpPr>
        <p:spPr>
          <a:xfrm>
            <a:off x="3941850" y="2571750"/>
            <a:ext cx="948520" cy="615002"/>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526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B6E842-189F-45AD-85CA-CEAA3CA2FFC0}"/>
              </a:ext>
            </a:extLst>
          </p:cNvPr>
          <p:cNvSpPr>
            <a:spLocks noGrp="1"/>
          </p:cNvSpPr>
          <p:nvPr>
            <p:ph type="title"/>
          </p:nvPr>
        </p:nvSpPr>
        <p:spPr/>
        <p:txBody>
          <a:bodyPr/>
          <a:lstStyle/>
          <a:p>
            <a:r>
              <a:rPr lang="en-US" sz="2800" dirty="0"/>
              <a:t>Microservice</a:t>
            </a:r>
            <a:r>
              <a:rPr lang="en-US" dirty="0"/>
              <a:t> architecture – rating</a:t>
            </a:r>
          </a:p>
        </p:txBody>
      </p:sp>
      <p:pic>
        <p:nvPicPr>
          <p:cNvPr id="4" name="Image 3" descr="Une image contenant table&#10;&#10;Description générée automatiquement">
            <a:extLst>
              <a:ext uri="{FF2B5EF4-FFF2-40B4-BE49-F238E27FC236}">
                <a16:creationId xmlns:a16="http://schemas.microsoft.com/office/drawing/2014/main" id="{EDA24974-E7C2-4725-BC6F-6C81FA1EC68F}"/>
              </a:ext>
            </a:extLst>
          </p:cNvPr>
          <p:cNvPicPr>
            <a:picLocks noChangeAspect="1"/>
          </p:cNvPicPr>
          <p:nvPr/>
        </p:nvPicPr>
        <p:blipFill rotWithShape="1">
          <a:blip r:embed="rId2"/>
          <a:srcRect l="-452" t="21942" r="-179" b="22071"/>
          <a:stretch/>
        </p:blipFill>
        <p:spPr>
          <a:xfrm>
            <a:off x="3091218" y="1216563"/>
            <a:ext cx="2961564" cy="3386937"/>
          </a:xfrm>
          <a:prstGeom prst="rect">
            <a:avLst/>
          </a:prstGeom>
          <a:ln>
            <a:solidFill>
              <a:schemeClr val="bg2"/>
            </a:solidFill>
          </a:ln>
        </p:spPr>
      </p:pic>
      <p:sp>
        <p:nvSpPr>
          <p:cNvPr id="5" name="Rectangle 4">
            <a:extLst>
              <a:ext uri="{FF2B5EF4-FFF2-40B4-BE49-F238E27FC236}">
                <a16:creationId xmlns:a16="http://schemas.microsoft.com/office/drawing/2014/main" id="{ECC096DA-BE38-4D4C-BB63-62B2396CF371}"/>
              </a:ext>
            </a:extLst>
          </p:cNvPr>
          <p:cNvSpPr/>
          <p:nvPr/>
        </p:nvSpPr>
        <p:spPr>
          <a:xfrm>
            <a:off x="2883089" y="1937981"/>
            <a:ext cx="3377821" cy="1221476"/>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424A6BF-E9FF-4CEB-A401-1EDF1EA5CF0D}"/>
              </a:ext>
            </a:extLst>
          </p:cNvPr>
          <p:cNvSpPr/>
          <p:nvPr/>
        </p:nvSpPr>
        <p:spPr>
          <a:xfrm>
            <a:off x="2883089" y="3159458"/>
            <a:ext cx="3377821" cy="238836"/>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193C3C-5CFF-4BB8-8F13-3A2E0548D284}"/>
              </a:ext>
            </a:extLst>
          </p:cNvPr>
          <p:cNvSpPr/>
          <p:nvPr/>
        </p:nvSpPr>
        <p:spPr>
          <a:xfrm>
            <a:off x="2883088" y="3622170"/>
            <a:ext cx="3377821" cy="478982"/>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6B807D7-CBBE-456E-8831-15D2E3686D7A}"/>
              </a:ext>
            </a:extLst>
          </p:cNvPr>
          <p:cNvSpPr/>
          <p:nvPr/>
        </p:nvSpPr>
        <p:spPr>
          <a:xfrm>
            <a:off x="2883088" y="4113490"/>
            <a:ext cx="3377821" cy="238836"/>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C1851B-8319-4671-A293-A7E28469222D}"/>
              </a:ext>
            </a:extLst>
          </p:cNvPr>
          <p:cNvSpPr/>
          <p:nvPr/>
        </p:nvSpPr>
        <p:spPr>
          <a:xfrm>
            <a:off x="2883087" y="4352326"/>
            <a:ext cx="3377821" cy="238836"/>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98947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Choosing </a:t>
            </a:r>
            <a:r>
              <a:rPr lang="fr" dirty="0">
                <a:solidFill>
                  <a:schemeClr val="bg1"/>
                </a:solidFill>
              </a:rPr>
              <a:t>the appropriate architecture</a:t>
            </a:r>
            <a:endParaRPr dirty="0">
              <a:solidFill>
                <a:schemeClr val="bg1"/>
              </a:solidFill>
            </a:endParaRPr>
          </a:p>
        </p:txBody>
      </p:sp>
      <p:sp>
        <p:nvSpPr>
          <p:cNvPr id="3" name="Google Shape;1494;p76">
            <a:extLst>
              <a:ext uri="{FF2B5EF4-FFF2-40B4-BE49-F238E27FC236}">
                <a16:creationId xmlns:a16="http://schemas.microsoft.com/office/drawing/2014/main" id="{91A96CA6-C3B4-43DF-BD8B-CE6E382A4742}"/>
              </a:ext>
            </a:extLst>
          </p:cNvPr>
          <p:cNvSpPr txBox="1">
            <a:spLocks noGrp="1"/>
          </p:cNvSpPr>
          <p:nvPr>
            <p:ph type="subTitle" idx="1"/>
          </p:nvPr>
        </p:nvSpPr>
        <p:spPr>
          <a:xfrm>
            <a:off x="1200296" y="2304699"/>
            <a:ext cx="6743407" cy="183650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lt1"/>
                </a:solidFill>
                <a:highlight>
                  <a:schemeClr val="accent4"/>
                </a:highlight>
                <a:latin typeface="Overpass"/>
              </a:rPr>
              <a:t>It depends! </a:t>
            </a:r>
            <a:r>
              <a:rPr lang="en-US" dirty="0"/>
              <a:t>with all the choices available (and new ones arriving almost daily), </a:t>
            </a:r>
            <a:r>
              <a:rPr lang="en-US" b="1" dirty="0"/>
              <a:t>we would like to tell you which one to use — but we cannot</a:t>
            </a:r>
            <a:r>
              <a:rPr lang="en-US" dirty="0"/>
              <a:t>. Choosing an architecture style represents the </a:t>
            </a:r>
            <a:r>
              <a:rPr lang="en-US" b="1" dirty="0"/>
              <a:t>culmination of analysis and thought about trade-offs for architecture characteristics, domain considerations, strategic goals, and a host of other things</a:t>
            </a:r>
            <a:r>
              <a:rPr lang="en-US" dirty="0"/>
              <a:t>.. </a:t>
            </a:r>
            <a:endParaRPr dirty="0"/>
          </a:p>
        </p:txBody>
      </p:sp>
    </p:spTree>
    <p:extLst>
      <p:ext uri="{BB962C8B-B14F-4D97-AF65-F5344CB8AC3E}">
        <p14:creationId xmlns:p14="http://schemas.microsoft.com/office/powerpoint/2010/main" val="30511368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Soft </a:t>
            </a:r>
            <a:r>
              <a:rPr lang="fr" dirty="0">
                <a:solidFill>
                  <a:schemeClr val="bg1"/>
                </a:solidFill>
              </a:rPr>
              <a:t>skills</a:t>
            </a:r>
            <a:endParaRPr dirty="0">
              <a:solidFill>
                <a:schemeClr val="bg1"/>
              </a:solidFill>
            </a:endParaRPr>
          </a:p>
        </p:txBody>
      </p:sp>
      <p:sp>
        <p:nvSpPr>
          <p:cNvPr id="4" name="ZoneTexte 3">
            <a:extLst>
              <a:ext uri="{FF2B5EF4-FFF2-40B4-BE49-F238E27FC236}">
                <a16:creationId xmlns:a16="http://schemas.microsoft.com/office/drawing/2014/main" id="{AC3D8B8E-4236-4708-81F2-DEC68B8AAB87}"/>
              </a:ext>
            </a:extLst>
          </p:cNvPr>
          <p:cNvSpPr txBox="1"/>
          <p:nvPr/>
        </p:nvSpPr>
        <p:spPr>
          <a:xfrm>
            <a:off x="1682086" y="2571750"/>
            <a:ext cx="5779827" cy="1323439"/>
          </a:xfrm>
          <a:prstGeom prst="rect">
            <a:avLst/>
          </a:prstGeom>
          <a:noFill/>
        </p:spPr>
        <p:txBody>
          <a:bodyPr wrap="square">
            <a:spAutoFit/>
          </a:bodyPr>
          <a:lstStyle/>
          <a:p>
            <a:r>
              <a:rPr lang="en-US" sz="1600" dirty="0">
                <a:latin typeface="Quire Sans" panose="020B0502040400020003" pitchFamily="34" charset="0"/>
                <a:cs typeface="Quire Sans" panose="020B0502040400020003" pitchFamily="34" charset="0"/>
              </a:rPr>
              <a:t>“An effective software developer </a:t>
            </a:r>
            <a:r>
              <a:rPr lang="en-US" sz="1600" dirty="0">
                <a:highlight>
                  <a:srgbClr val="00FFFF"/>
                </a:highlight>
                <a:latin typeface="Quire Sans" panose="020B0502040400020003" pitchFamily="34" charset="0"/>
                <a:cs typeface="Quire Sans" panose="020B0502040400020003" pitchFamily="34" charset="0"/>
              </a:rPr>
              <a:t>must not only understand the technical aspects of software architecture, but also the primary techniques and soft skills necessary</a:t>
            </a:r>
            <a:r>
              <a:rPr lang="en-US" sz="1600" dirty="0">
                <a:latin typeface="Quire Sans" panose="020B0502040400020003" pitchFamily="34" charset="0"/>
                <a:cs typeface="Quire Sans" panose="020B0502040400020003" pitchFamily="34" charset="0"/>
              </a:rPr>
              <a:t>, guide development teams, and effectively communicate the architecture to various stakeholders.”</a:t>
            </a:r>
          </a:p>
        </p:txBody>
      </p:sp>
    </p:spTree>
    <p:extLst>
      <p:ext uri="{BB962C8B-B14F-4D97-AF65-F5344CB8AC3E}">
        <p14:creationId xmlns:p14="http://schemas.microsoft.com/office/powerpoint/2010/main" val="23482669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Analyzing </a:t>
            </a:r>
            <a:r>
              <a:rPr lang="fr" dirty="0">
                <a:solidFill>
                  <a:schemeClr val="bg1"/>
                </a:solidFill>
              </a:rPr>
              <a:t>architecture risk</a:t>
            </a:r>
            <a:endParaRPr dirty="0">
              <a:solidFill>
                <a:schemeClr val="bg1"/>
              </a:solidFill>
            </a:endParaRPr>
          </a:p>
        </p:txBody>
      </p:sp>
      <p:pic>
        <p:nvPicPr>
          <p:cNvPr id="3" name="Image 2" descr="Une image contenant table&#10;&#10;Description générée automatiquement">
            <a:extLst>
              <a:ext uri="{FF2B5EF4-FFF2-40B4-BE49-F238E27FC236}">
                <a16:creationId xmlns:a16="http://schemas.microsoft.com/office/drawing/2014/main" id="{40A7D3D3-1785-4895-9583-0F4156F9752C}"/>
              </a:ext>
            </a:extLst>
          </p:cNvPr>
          <p:cNvPicPr>
            <a:picLocks noChangeAspect="1"/>
          </p:cNvPicPr>
          <p:nvPr/>
        </p:nvPicPr>
        <p:blipFill rotWithShape="1">
          <a:blip r:embed="rId3"/>
          <a:srcRect t="37065" b="37064"/>
          <a:stretch/>
        </p:blipFill>
        <p:spPr>
          <a:xfrm>
            <a:off x="2140347" y="1389889"/>
            <a:ext cx="2502243" cy="1330656"/>
          </a:xfrm>
          <a:prstGeom prst="rect">
            <a:avLst/>
          </a:prstGeom>
          <a:ln>
            <a:solidFill>
              <a:schemeClr val="bg2"/>
            </a:solidFill>
          </a:ln>
        </p:spPr>
      </p:pic>
      <p:pic>
        <p:nvPicPr>
          <p:cNvPr id="5" name="Image 4">
            <a:extLst>
              <a:ext uri="{FF2B5EF4-FFF2-40B4-BE49-F238E27FC236}">
                <a16:creationId xmlns:a16="http://schemas.microsoft.com/office/drawing/2014/main" id="{6A96FA00-CA6A-4C99-9171-9F0C0455EA4D}"/>
              </a:ext>
            </a:extLst>
          </p:cNvPr>
          <p:cNvPicPr>
            <a:picLocks noChangeAspect="1"/>
          </p:cNvPicPr>
          <p:nvPr/>
        </p:nvPicPr>
        <p:blipFill rotWithShape="1">
          <a:blip r:embed="rId4"/>
          <a:srcRect t="37147" b="36982"/>
          <a:stretch/>
        </p:blipFill>
        <p:spPr>
          <a:xfrm>
            <a:off x="4822130" y="1389889"/>
            <a:ext cx="2502243" cy="1330656"/>
          </a:xfrm>
          <a:prstGeom prst="rect">
            <a:avLst/>
          </a:prstGeom>
          <a:ln>
            <a:solidFill>
              <a:schemeClr val="bg2"/>
            </a:solidFill>
          </a:ln>
        </p:spPr>
      </p:pic>
      <p:pic>
        <p:nvPicPr>
          <p:cNvPr id="7" name="Image 6" descr="Une image contenant table&#10;&#10;Description générée automatiquement">
            <a:extLst>
              <a:ext uri="{FF2B5EF4-FFF2-40B4-BE49-F238E27FC236}">
                <a16:creationId xmlns:a16="http://schemas.microsoft.com/office/drawing/2014/main" id="{4D8FA96D-C075-4245-913C-5749815CC2DC}"/>
              </a:ext>
            </a:extLst>
          </p:cNvPr>
          <p:cNvPicPr>
            <a:picLocks noChangeAspect="1"/>
          </p:cNvPicPr>
          <p:nvPr/>
        </p:nvPicPr>
        <p:blipFill rotWithShape="1">
          <a:blip r:embed="rId5"/>
          <a:srcRect t="37148" b="36982"/>
          <a:stretch/>
        </p:blipFill>
        <p:spPr>
          <a:xfrm>
            <a:off x="2140347" y="3040517"/>
            <a:ext cx="2502243" cy="1330656"/>
          </a:xfrm>
          <a:prstGeom prst="rect">
            <a:avLst/>
          </a:prstGeom>
          <a:ln>
            <a:solidFill>
              <a:schemeClr val="bg2"/>
            </a:solidFill>
          </a:ln>
        </p:spPr>
      </p:pic>
      <p:pic>
        <p:nvPicPr>
          <p:cNvPr id="9" name="Image 8" descr="Une image contenant table&#10;&#10;Description générée automatiquement">
            <a:extLst>
              <a:ext uri="{FF2B5EF4-FFF2-40B4-BE49-F238E27FC236}">
                <a16:creationId xmlns:a16="http://schemas.microsoft.com/office/drawing/2014/main" id="{4EC06081-8BE6-47C4-8A2B-CE95AF68E82A}"/>
              </a:ext>
            </a:extLst>
          </p:cNvPr>
          <p:cNvPicPr>
            <a:picLocks noChangeAspect="1"/>
          </p:cNvPicPr>
          <p:nvPr/>
        </p:nvPicPr>
        <p:blipFill rotWithShape="1">
          <a:blip r:embed="rId6"/>
          <a:srcRect t="37015" b="37114"/>
          <a:stretch/>
        </p:blipFill>
        <p:spPr>
          <a:xfrm>
            <a:off x="4822130" y="3040517"/>
            <a:ext cx="2502243" cy="1330657"/>
          </a:xfrm>
          <a:prstGeom prst="rect">
            <a:avLst/>
          </a:prstGeom>
          <a:ln>
            <a:solidFill>
              <a:schemeClr val="bg2"/>
            </a:solidFill>
          </a:ln>
        </p:spPr>
      </p:pic>
      <p:sp>
        <p:nvSpPr>
          <p:cNvPr id="10" name="Ellipse 9">
            <a:extLst>
              <a:ext uri="{FF2B5EF4-FFF2-40B4-BE49-F238E27FC236}">
                <a16:creationId xmlns:a16="http://schemas.microsoft.com/office/drawing/2014/main" id="{9FF5C292-592E-4796-972E-BEAA267F988C}"/>
              </a:ext>
            </a:extLst>
          </p:cNvPr>
          <p:cNvSpPr/>
          <p:nvPr/>
        </p:nvSpPr>
        <p:spPr>
          <a:xfrm>
            <a:off x="4701654" y="2863096"/>
            <a:ext cx="368490" cy="3548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fr-FR" dirty="0"/>
              <a:t>4</a:t>
            </a:r>
            <a:endParaRPr lang="en-US" dirty="0"/>
          </a:p>
        </p:txBody>
      </p:sp>
      <p:sp>
        <p:nvSpPr>
          <p:cNvPr id="12" name="Ellipse 11">
            <a:extLst>
              <a:ext uri="{FF2B5EF4-FFF2-40B4-BE49-F238E27FC236}">
                <a16:creationId xmlns:a16="http://schemas.microsoft.com/office/drawing/2014/main" id="{AB8FC0B1-8AAD-4F05-B7CB-9DDFFE15D969}"/>
              </a:ext>
            </a:extLst>
          </p:cNvPr>
          <p:cNvSpPr/>
          <p:nvPr/>
        </p:nvSpPr>
        <p:spPr>
          <a:xfrm>
            <a:off x="1926570" y="1212468"/>
            <a:ext cx="368490" cy="3548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fr-FR" dirty="0"/>
              <a:t>1</a:t>
            </a:r>
            <a:endParaRPr lang="en-US" dirty="0"/>
          </a:p>
        </p:txBody>
      </p:sp>
      <p:sp>
        <p:nvSpPr>
          <p:cNvPr id="13" name="Ellipse 12">
            <a:extLst>
              <a:ext uri="{FF2B5EF4-FFF2-40B4-BE49-F238E27FC236}">
                <a16:creationId xmlns:a16="http://schemas.microsoft.com/office/drawing/2014/main" id="{2E5D2C3E-4FB6-47DF-9ED3-178B3FC33438}"/>
              </a:ext>
            </a:extLst>
          </p:cNvPr>
          <p:cNvSpPr/>
          <p:nvPr/>
        </p:nvSpPr>
        <p:spPr>
          <a:xfrm>
            <a:off x="4701654" y="1212468"/>
            <a:ext cx="368490" cy="3548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fr-FR" dirty="0"/>
              <a:t>2</a:t>
            </a:r>
            <a:endParaRPr lang="en-US" dirty="0"/>
          </a:p>
        </p:txBody>
      </p:sp>
      <p:sp>
        <p:nvSpPr>
          <p:cNvPr id="14" name="Ellipse 13">
            <a:extLst>
              <a:ext uri="{FF2B5EF4-FFF2-40B4-BE49-F238E27FC236}">
                <a16:creationId xmlns:a16="http://schemas.microsoft.com/office/drawing/2014/main" id="{341042D3-01A6-4731-8DD1-CA1E5B739826}"/>
              </a:ext>
            </a:extLst>
          </p:cNvPr>
          <p:cNvSpPr/>
          <p:nvPr/>
        </p:nvSpPr>
        <p:spPr>
          <a:xfrm>
            <a:off x="1926570" y="2863096"/>
            <a:ext cx="368490" cy="3548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fr-FR" dirty="0"/>
              <a:t>3</a:t>
            </a:r>
            <a:endParaRPr lang="en-US" dirty="0"/>
          </a:p>
        </p:txBody>
      </p:sp>
    </p:spTree>
    <p:extLst>
      <p:ext uri="{BB962C8B-B14F-4D97-AF65-F5344CB8AC3E}">
        <p14:creationId xmlns:p14="http://schemas.microsoft.com/office/powerpoint/2010/main" val="24020407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Analyzing </a:t>
            </a:r>
            <a:r>
              <a:rPr lang="fr" dirty="0">
                <a:solidFill>
                  <a:schemeClr val="bg1"/>
                </a:solidFill>
              </a:rPr>
              <a:t>architecture risk</a:t>
            </a:r>
            <a:endParaRPr dirty="0">
              <a:solidFill>
                <a:schemeClr val="bg1"/>
              </a:solidFill>
            </a:endParaRPr>
          </a:p>
        </p:txBody>
      </p:sp>
      <p:pic>
        <p:nvPicPr>
          <p:cNvPr id="3" name="Image 2">
            <a:extLst>
              <a:ext uri="{FF2B5EF4-FFF2-40B4-BE49-F238E27FC236}">
                <a16:creationId xmlns:a16="http://schemas.microsoft.com/office/drawing/2014/main" id="{0AF6EA99-AC92-4FE8-AA56-A612F7C4ACE7}"/>
              </a:ext>
            </a:extLst>
          </p:cNvPr>
          <p:cNvPicPr>
            <a:picLocks noChangeAspect="1"/>
          </p:cNvPicPr>
          <p:nvPr/>
        </p:nvPicPr>
        <p:blipFill rotWithShape="1">
          <a:blip r:embed="rId3"/>
          <a:srcRect t="25207" r="367" b="25572"/>
          <a:stretch/>
        </p:blipFill>
        <p:spPr>
          <a:xfrm>
            <a:off x="2812557" y="1145243"/>
            <a:ext cx="3518885" cy="3573359"/>
          </a:xfrm>
          <a:prstGeom prst="rect">
            <a:avLst/>
          </a:prstGeom>
          <a:ln>
            <a:solidFill>
              <a:schemeClr val="bg2"/>
            </a:solidFill>
          </a:ln>
        </p:spPr>
      </p:pic>
    </p:spTree>
    <p:extLst>
      <p:ext uri="{BB962C8B-B14F-4D97-AF65-F5344CB8AC3E}">
        <p14:creationId xmlns:p14="http://schemas.microsoft.com/office/powerpoint/2010/main" val="29589408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6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chemeClr val="accent1"/>
                </a:solidFill>
              </a:rPr>
              <a:t>Diagramming </a:t>
            </a:r>
            <a:r>
              <a:rPr lang="fr" dirty="0">
                <a:solidFill>
                  <a:schemeClr val="bg1"/>
                </a:solidFill>
              </a:rPr>
              <a:t>and presenting architecture</a:t>
            </a:r>
            <a:endParaRPr dirty="0">
              <a:solidFill>
                <a:schemeClr val="bg1"/>
              </a:solidFill>
            </a:endParaRPr>
          </a:p>
        </p:txBody>
      </p:sp>
      <p:sp>
        <p:nvSpPr>
          <p:cNvPr id="3" name="Sous-titre 1">
            <a:extLst>
              <a:ext uri="{FF2B5EF4-FFF2-40B4-BE49-F238E27FC236}">
                <a16:creationId xmlns:a16="http://schemas.microsoft.com/office/drawing/2014/main" id="{4620FD50-8B04-4E82-9D65-21FAA20F41EE}"/>
              </a:ext>
            </a:extLst>
          </p:cNvPr>
          <p:cNvSpPr txBox="1">
            <a:spLocks/>
          </p:cNvSpPr>
          <p:nvPr/>
        </p:nvSpPr>
        <p:spPr>
          <a:xfrm>
            <a:off x="194811" y="2606961"/>
            <a:ext cx="1966911" cy="118938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b="1" dirty="0">
                <a:solidFill>
                  <a:schemeClr val="accent3"/>
                </a:solidFill>
                <a:latin typeface="Nova Round" panose="020B0604020202020204" charset="0"/>
              </a:rPr>
              <a:t>A</a:t>
            </a:r>
            <a:r>
              <a:rPr lang="fr-FR" sz="2400" dirty="0">
                <a:latin typeface="Nova Round" panose="020B0604020202020204" charset="0"/>
              </a:rPr>
              <a:t>rchitecture </a:t>
            </a:r>
            <a:r>
              <a:rPr lang="fr-FR" sz="2400" b="1" dirty="0">
                <a:solidFill>
                  <a:schemeClr val="accent3"/>
                </a:solidFill>
                <a:latin typeface="Nova Round" panose="020B0604020202020204" charset="0"/>
              </a:rPr>
              <a:t>D</a:t>
            </a:r>
            <a:r>
              <a:rPr lang="fr-FR" sz="2400" dirty="0">
                <a:latin typeface="Nova Round" panose="020B0604020202020204" charset="0"/>
              </a:rPr>
              <a:t>ecision </a:t>
            </a:r>
            <a:r>
              <a:rPr lang="fr-FR" sz="2400" b="1" dirty="0">
                <a:solidFill>
                  <a:schemeClr val="accent3"/>
                </a:solidFill>
                <a:latin typeface="Nova Round" panose="020B0604020202020204" charset="0"/>
              </a:rPr>
              <a:t>R</a:t>
            </a:r>
            <a:r>
              <a:rPr lang="fr-FR" sz="2400" dirty="0">
                <a:latin typeface="Nova Round" panose="020B0604020202020204" charset="0"/>
              </a:rPr>
              <a:t>ecords</a:t>
            </a:r>
            <a:endParaRPr lang="en-US" sz="2400" dirty="0">
              <a:latin typeface="Nova Round" panose="020B0604020202020204" charset="0"/>
            </a:endParaRPr>
          </a:p>
        </p:txBody>
      </p:sp>
      <p:pic>
        <p:nvPicPr>
          <p:cNvPr id="38914" name="Picture 2">
            <a:extLst>
              <a:ext uri="{FF2B5EF4-FFF2-40B4-BE49-F238E27FC236}">
                <a16:creationId xmlns:a16="http://schemas.microsoft.com/office/drawing/2014/main" id="{FA3477D9-29AC-4D2A-9EB1-458EC66A3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962" y="1287759"/>
            <a:ext cx="3959035" cy="298308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986B8FE5-7E90-4B2F-833D-3E07AB042826}"/>
              </a:ext>
            </a:extLst>
          </p:cNvPr>
          <p:cNvSpPr txBox="1"/>
          <p:nvPr/>
        </p:nvSpPr>
        <p:spPr>
          <a:xfrm>
            <a:off x="3623480" y="4345123"/>
            <a:ext cx="4572000" cy="246221"/>
          </a:xfrm>
          <a:prstGeom prst="rect">
            <a:avLst/>
          </a:prstGeom>
          <a:noFill/>
        </p:spPr>
        <p:txBody>
          <a:bodyPr wrap="square">
            <a:spAutoFit/>
          </a:bodyPr>
          <a:lstStyle/>
          <a:p>
            <a:pPr algn="ctr"/>
            <a:r>
              <a:rPr lang="en-US" sz="1000" dirty="0">
                <a:hlinkClick r:id="rId4"/>
              </a:rPr>
              <a:t>https://xblocks.socgen/icd/demo/#/client/awt-v4-architecture-front-react.md</a:t>
            </a:r>
            <a:endParaRPr lang="en-US" sz="1000" dirty="0"/>
          </a:p>
        </p:txBody>
      </p:sp>
      <p:pic>
        <p:nvPicPr>
          <p:cNvPr id="7" name="Image 6" descr="Une image contenant table&#10;&#10;Description générée automatiquement">
            <a:extLst>
              <a:ext uri="{FF2B5EF4-FFF2-40B4-BE49-F238E27FC236}">
                <a16:creationId xmlns:a16="http://schemas.microsoft.com/office/drawing/2014/main" id="{B5519DE0-3715-48C6-A682-B7A4D2F0125C}"/>
              </a:ext>
            </a:extLst>
          </p:cNvPr>
          <p:cNvPicPr>
            <a:picLocks noChangeAspect="1"/>
          </p:cNvPicPr>
          <p:nvPr/>
        </p:nvPicPr>
        <p:blipFill rotWithShape="1">
          <a:blip r:embed="rId5"/>
          <a:srcRect t="17863" r="970" b="17404"/>
          <a:stretch/>
        </p:blipFill>
        <p:spPr>
          <a:xfrm>
            <a:off x="2161722" y="2058189"/>
            <a:ext cx="1702016" cy="2286934"/>
          </a:xfrm>
          <a:prstGeom prst="rect">
            <a:avLst/>
          </a:prstGeom>
        </p:spPr>
      </p:pic>
    </p:spTree>
    <p:extLst>
      <p:ext uri="{BB962C8B-B14F-4D97-AF65-F5344CB8AC3E}">
        <p14:creationId xmlns:p14="http://schemas.microsoft.com/office/powerpoint/2010/main" val="567281039"/>
      </p:ext>
    </p:extLst>
  </p:cSld>
  <p:clrMapOvr>
    <a:masterClrMapping/>
  </p:clrMapOvr>
</p:sld>
</file>

<file path=ppt/theme/theme1.xml><?xml version="1.0" encoding="utf-8"?>
<a:theme xmlns:a="http://schemas.openxmlformats.org/drawingml/2006/main" name="Professional &amp; Elegant Event Sponsorship Proposal by Slidesgo">
  <a:themeElements>
    <a:clrScheme name="Simple Light">
      <a:dk1>
        <a:srgbClr val="191919"/>
      </a:dk1>
      <a:lt1>
        <a:srgbClr val="FCFCFC"/>
      </a:lt1>
      <a:dk2>
        <a:srgbClr val="D9D9D9"/>
      </a:dk2>
      <a:lt2>
        <a:srgbClr val="999999"/>
      </a:lt2>
      <a:accent1>
        <a:srgbClr val="FDE264"/>
      </a:accent1>
      <a:accent2>
        <a:srgbClr val="E7CDAC"/>
      </a:accent2>
      <a:accent3>
        <a:srgbClr val="E61D5E"/>
      </a:accent3>
      <a:accent4>
        <a:srgbClr val="0E773D"/>
      </a:accent4>
      <a:accent5>
        <a:srgbClr val="08418E"/>
      </a:accent5>
      <a:accent6>
        <a:srgbClr val="796A74"/>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191919"/>
    </a:dk1>
    <a:lt1>
      <a:srgbClr val="FCFCFC"/>
    </a:lt1>
    <a:dk2>
      <a:srgbClr val="D9D9D9"/>
    </a:dk2>
    <a:lt2>
      <a:srgbClr val="999999"/>
    </a:lt2>
    <a:accent1>
      <a:srgbClr val="FDE264"/>
    </a:accent1>
    <a:accent2>
      <a:srgbClr val="E7CDAC"/>
    </a:accent2>
    <a:accent3>
      <a:srgbClr val="E61D5E"/>
    </a:accent3>
    <a:accent4>
      <a:srgbClr val="0E773D"/>
    </a:accent4>
    <a:accent5>
      <a:srgbClr val="08418E"/>
    </a:accent5>
    <a:accent6>
      <a:srgbClr val="796A74"/>
    </a:accent6>
    <a:hlink>
      <a:srgbClr val="191919"/>
    </a:hlink>
    <a:folHlink>
      <a:srgbClr val="0097A7"/>
    </a:folHlink>
  </a:clrScheme>
</a:themeOverride>
</file>

<file path=ppt/theme/themeOverride2.xml><?xml version="1.0" encoding="utf-8"?>
<a:themeOverride xmlns:a="http://schemas.openxmlformats.org/drawingml/2006/main">
  <a:clrScheme name="Simple Light">
    <a:dk1>
      <a:srgbClr val="191919"/>
    </a:dk1>
    <a:lt1>
      <a:srgbClr val="FCFCFC"/>
    </a:lt1>
    <a:dk2>
      <a:srgbClr val="D9D9D9"/>
    </a:dk2>
    <a:lt2>
      <a:srgbClr val="999999"/>
    </a:lt2>
    <a:accent1>
      <a:srgbClr val="FDE264"/>
    </a:accent1>
    <a:accent2>
      <a:srgbClr val="E7CDAC"/>
    </a:accent2>
    <a:accent3>
      <a:srgbClr val="E61D5E"/>
    </a:accent3>
    <a:accent4>
      <a:srgbClr val="0E773D"/>
    </a:accent4>
    <a:accent5>
      <a:srgbClr val="08418E"/>
    </a:accent5>
    <a:accent6>
      <a:srgbClr val="796A74"/>
    </a:accent6>
    <a:hlink>
      <a:srgbClr val="191919"/>
    </a:hlink>
    <a:folHlink>
      <a:srgbClr val="0097A7"/>
    </a:folHlink>
  </a:clrScheme>
</a:themeOverride>
</file>

<file path=ppt/theme/themeOverride3.xml><?xml version="1.0" encoding="utf-8"?>
<a:themeOverride xmlns:a="http://schemas.openxmlformats.org/drawingml/2006/main">
  <a:clrScheme name="Simple Light">
    <a:dk1>
      <a:srgbClr val="191919"/>
    </a:dk1>
    <a:lt1>
      <a:srgbClr val="FCFCFC"/>
    </a:lt1>
    <a:dk2>
      <a:srgbClr val="D9D9D9"/>
    </a:dk2>
    <a:lt2>
      <a:srgbClr val="999999"/>
    </a:lt2>
    <a:accent1>
      <a:srgbClr val="FDE264"/>
    </a:accent1>
    <a:accent2>
      <a:srgbClr val="E7CDAC"/>
    </a:accent2>
    <a:accent3>
      <a:srgbClr val="E61D5E"/>
    </a:accent3>
    <a:accent4>
      <a:srgbClr val="0E773D"/>
    </a:accent4>
    <a:accent5>
      <a:srgbClr val="08418E"/>
    </a:accent5>
    <a:accent6>
      <a:srgbClr val="796A74"/>
    </a:accent6>
    <a:hlink>
      <a:srgbClr val="191919"/>
    </a:hlink>
    <a:folHlink>
      <a:srgbClr val="0097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86E303151E22479DBB63C25A6E8F9C" ma:contentTypeVersion="2" ma:contentTypeDescription="Crée un document." ma:contentTypeScope="" ma:versionID="5c7beaebeb74e0389c0acb7a81cc7ffb">
  <xsd:schema xmlns:xsd="http://www.w3.org/2001/XMLSchema" xmlns:xs="http://www.w3.org/2001/XMLSchema" xmlns:p="http://schemas.microsoft.com/office/2006/metadata/properties" xmlns:ns2="cfb3b8ba-d45a-48b6-b7e5-83cfad3965f7" targetNamespace="http://schemas.microsoft.com/office/2006/metadata/properties" ma:root="true" ma:fieldsID="f78a85ff99c703b4fd3a928024680bac" ns2:_="">
    <xsd:import namespace="cfb3b8ba-d45a-48b6-b7e5-83cfad3965f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b3b8ba-d45a-48b6-b7e5-83cfad3965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59CA9C9-1009-4629-A9F3-7753A84A7E4F}"/>
</file>

<file path=customXml/itemProps2.xml><?xml version="1.0" encoding="utf-8"?>
<ds:datastoreItem xmlns:ds="http://schemas.openxmlformats.org/officeDocument/2006/customXml" ds:itemID="{44A7263F-4764-47AA-9AA9-01BF16CDA6F5}"/>
</file>

<file path=customXml/itemProps3.xml><?xml version="1.0" encoding="utf-8"?>
<ds:datastoreItem xmlns:ds="http://schemas.openxmlformats.org/officeDocument/2006/customXml" ds:itemID="{DC72AAF1-6ACF-4CE2-A497-A8BC407955E8}"/>
</file>

<file path=docProps/app.xml><?xml version="1.0" encoding="utf-8"?>
<Properties xmlns="http://schemas.openxmlformats.org/officeDocument/2006/extended-properties" xmlns:vt="http://schemas.openxmlformats.org/officeDocument/2006/docPropsVTypes">
  <Template/>
  <TotalTime>1654</TotalTime>
  <Words>3781</Words>
  <Application>Microsoft Office PowerPoint</Application>
  <PresentationFormat>Affichage à l'écran (16:9)</PresentationFormat>
  <Paragraphs>398</Paragraphs>
  <Slides>103</Slides>
  <Notes>75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103</vt:i4>
      </vt:variant>
    </vt:vector>
  </HeadingPairs>
  <TitlesOfParts>
    <vt:vector size="110" baseType="lpstr">
      <vt:lpstr>Arial</vt:lpstr>
      <vt:lpstr>Overpass</vt:lpstr>
      <vt:lpstr>Bebas Neue</vt:lpstr>
      <vt:lpstr>Nova Round</vt:lpstr>
      <vt:lpstr>Wingdings</vt:lpstr>
      <vt:lpstr>Quire Sans</vt:lpstr>
      <vt:lpstr>Professional &amp; Elegant Event Sponsorship Proposal by Slidesgo</vt:lpstr>
      <vt:lpstr>Présentation PowerPoint</vt:lpstr>
      <vt:lpstr>1,547 contributors</vt:lpstr>
      <vt:lpstr>WHOA!</vt:lpstr>
      <vt:lpstr>Présentation PowerPoint</vt:lpstr>
      <vt:lpstr>SNEAK PEEK</vt:lpstr>
      <vt:lpstr>— Fundamentals of Software Architecture: An Engineering Approach</vt:lpstr>
      <vt:lpstr>Présentation PowerPoint</vt:lpstr>
      <vt:lpstr>Présentation PowerPoint</vt:lpstr>
      <vt:lpstr>Présentation PowerPoint</vt:lpstr>
      <vt:lpstr>Présentation PowerPoint</vt:lpstr>
      <vt:lpstr>Présentation PowerPoint</vt:lpstr>
      <vt:lpstr>Fundamentals of Software Architecture</vt:lpstr>
      <vt:lpstr>Building Evolutionary Architectures</vt:lpstr>
      <vt:lpstr>Conferences</vt:lpstr>
      <vt:lpstr>Conferences</vt:lpstr>
      <vt:lpstr>THE TEAM</vt:lpstr>
      <vt:lpstr>THE TEAM</vt:lpstr>
      <vt:lpstr>Software architecture</vt:lpstr>
      <vt:lpstr>SOFTWARE ARCHITECTURE</vt:lpstr>
      <vt:lpstr>Defining software architecture</vt:lpstr>
      <vt:lpstr>Defining software architecture</vt:lpstr>
      <vt:lpstr>Architecture structure</vt:lpstr>
      <vt:lpstr>— Fundamentals of Software Architecture: An Engineering Approach</vt:lpstr>
      <vt:lpstr>Architecture characteristics (-ilities)</vt:lpstr>
      <vt:lpstr>Architecture characteristics (-ilities)</vt:lpstr>
      <vt:lpstr>Architecture characteristics (-ilities)</vt:lpstr>
      <vt:lpstr>Présentation PowerPoint</vt:lpstr>
      <vt:lpstr>Architecture decisions</vt:lpstr>
      <vt:lpstr>Architecture decisions</vt:lpstr>
      <vt:lpstr>Présentation PowerPoint</vt:lpstr>
      <vt:lpstr>Architecture decisions antipatterns</vt:lpstr>
      <vt:lpstr>Communicating architecture decisions</vt:lpstr>
      <vt:lpstr>Architecture design principles</vt:lpstr>
      <vt:lpstr>Architecture Laws</vt:lpstr>
      <vt:lpstr>Analyzing trade-offs</vt:lpstr>
      <vt:lpstr>Analyzing trade-offs</vt:lpstr>
      <vt:lpstr>— Fundamentals of Software Architecture: An Engineering Approach</vt:lpstr>
      <vt:lpstr>Analyzing trade-offs</vt:lpstr>
      <vt:lpstr>Analyzing trade-offs</vt:lpstr>
      <vt:lpstr>Understanding business drivers</vt:lpstr>
      <vt:lpstr>Architecture challenges</vt:lpstr>
      <vt:lpstr>Architecture challenges</vt:lpstr>
      <vt:lpstr>Architecture challenges</vt:lpstr>
      <vt:lpstr>Architecture challenges</vt:lpstr>
      <vt:lpstr>Architecture challenges</vt:lpstr>
      <vt:lpstr>Architecture challenges</vt:lpstr>
      <vt:lpstr>Evolutionary architecture</vt:lpstr>
      <vt:lpstr>HOW ?</vt:lpstr>
      <vt:lpstr>— Building evolutionary architecture</vt:lpstr>
      <vt:lpstr>Incremental change</vt:lpstr>
      <vt:lpstr>Guided change</vt:lpstr>
      <vt:lpstr>Multiple dimensions</vt:lpstr>
      <vt:lpstr>Why « evolutionary » ?</vt:lpstr>
      <vt:lpstr>Why « evolutionary » ?</vt:lpstr>
      <vt:lpstr>FITNESS FUNCTIONS</vt:lpstr>
      <vt:lpstr>Architecture characteristics (-ilities)</vt:lpstr>
      <vt:lpstr>Fitness functions</vt:lpstr>
      <vt:lpstr>Fitness functions - Metrics</vt:lpstr>
      <vt:lpstr>Cohesion</vt:lpstr>
      <vt:lpstr>Cohesion</vt:lpstr>
      <vt:lpstr>Cohesion</vt:lpstr>
      <vt:lpstr>Cohesion</vt:lpstr>
      <vt:lpstr>Cohesion</vt:lpstr>
      <vt:lpstr>Coupling</vt:lpstr>
      <vt:lpstr>Coupling</vt:lpstr>
      <vt:lpstr>Abstractness</vt:lpstr>
      <vt:lpstr>Instability</vt:lpstr>
      <vt:lpstr>Distance from the main sequence</vt:lpstr>
      <vt:lpstr>Entropy</vt:lpstr>
      <vt:lpstr>Halstead metrics</vt:lpstr>
      <vt:lpstr>Halstead metrics</vt:lpstr>
      <vt:lpstr>Halstead metrics</vt:lpstr>
      <vt:lpstr>Maintability indicator</vt:lpstr>
      <vt:lpstr>Security indicator</vt:lpstr>
      <vt:lpstr>Reliability indicator</vt:lpstr>
      <vt:lpstr>Tools</vt:lpstr>
      <vt:lpstr>ARCHITECTURE STYLES</vt:lpstr>
      <vt:lpstr>Layered architecture - topology</vt:lpstr>
      <vt:lpstr>Layered architecture – adding layers</vt:lpstr>
      <vt:lpstr>Layered architecture – rating</vt:lpstr>
      <vt:lpstr>Microkernel architecture - topology</vt:lpstr>
      <vt:lpstr>Microkernel architecture – plug-in components</vt:lpstr>
      <vt:lpstr>Microkernel architecture – rating</vt:lpstr>
      <vt:lpstr>Service-Based architecture - topology</vt:lpstr>
      <vt:lpstr>Service-Based architecture – adding layers</vt:lpstr>
      <vt:lpstr>Service-Based architecture – real case</vt:lpstr>
      <vt:lpstr>Service-Based architecture – rating</vt:lpstr>
      <vt:lpstr>Event-Driven architecture - topology</vt:lpstr>
      <vt:lpstr>Event-Driven architecture – real case</vt:lpstr>
      <vt:lpstr>Event-Driven architecture – rating</vt:lpstr>
      <vt:lpstr>Event-Driven architecture – rating</vt:lpstr>
      <vt:lpstr>Microservice architecture - topology</vt:lpstr>
      <vt:lpstr>Microservice architecture – real case</vt:lpstr>
      <vt:lpstr>Microservice architecture – rating</vt:lpstr>
      <vt:lpstr>Choosing the appropriate architecture</vt:lpstr>
      <vt:lpstr>Soft skills</vt:lpstr>
      <vt:lpstr>Analyzing architecture risk</vt:lpstr>
      <vt:lpstr>Analyzing architecture risk</vt:lpstr>
      <vt:lpstr>Diagramming and presenting architecture</vt:lpstr>
      <vt:lpstr>Checklists</vt:lpstr>
      <vt:lpstr>CONCLUSION</vt:lpstr>
      <vt:lpstr>The future is here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BEN KHALFALLAH Hela ItimAsrScoVdf</cp:lastModifiedBy>
  <cp:revision>232</cp:revision>
  <dcterms:modified xsi:type="dcterms:W3CDTF">2022-06-02T13:51:27Z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401b303-ecb1-4a9d-936a-70858c2d9a3e_Enabled">
    <vt:lpwstr>true</vt:lpwstr>
  </property>
  <property fmtid="{D5CDD505-2E9C-101B-9397-08002B2CF9AE}" pid="3" name="MSIP_Label_a401b303-ecb1-4a9d-936a-70858c2d9a3e_SetDate">
    <vt:lpwstr>2022-06-01T08:45:03Z</vt:lpwstr>
  </property>
  <property fmtid="{D5CDD505-2E9C-101B-9397-08002B2CF9AE}" pid="4" name="MSIP_Label_a401b303-ecb1-4a9d-936a-70858c2d9a3e_Method">
    <vt:lpwstr>Privileged</vt:lpwstr>
  </property>
  <property fmtid="{D5CDD505-2E9C-101B-9397-08002B2CF9AE}" pid="5" name="MSIP_Label_a401b303-ecb1-4a9d-936a-70858c2d9a3e_Name">
    <vt:lpwstr>a401b303-ecb1-4a9d-936a-70858c2d9a3e</vt:lpwstr>
  </property>
  <property fmtid="{D5CDD505-2E9C-101B-9397-08002B2CF9AE}" pid="6" name="MSIP_Label_a401b303-ecb1-4a9d-936a-70858c2d9a3e_SiteId">
    <vt:lpwstr>c9a7d621-4bc4-4407-b730-f428e656aa9e</vt:lpwstr>
  </property>
  <property fmtid="{D5CDD505-2E9C-101B-9397-08002B2CF9AE}" pid="7" name="MSIP_Label_a401b303-ecb1-4a9d-936a-70858c2d9a3e_ActionId">
    <vt:lpwstr>fb1f0307-37b3-4b92-9405-217303eed377</vt:lpwstr>
  </property>
  <property fmtid="{D5CDD505-2E9C-101B-9397-08002B2CF9AE}" pid="8" name="MSIP_Label_a401b303-ecb1-4a9d-936a-70858c2d9a3e_ContentBits">
    <vt:lpwstr>0</vt:lpwstr>
  </property>
  <property fmtid="{D5CDD505-2E9C-101B-9397-08002B2CF9AE}" pid="9" name="ContentTypeId">
    <vt:lpwstr>0x0101006286E303151E22479DBB63C25A6E8F9C</vt:lpwstr>
  </property>
</Properties>
</file>